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6" r:id="rId3"/>
    <p:sldId id="257" r:id="rId4"/>
    <p:sldId id="258" r:id="rId5"/>
    <p:sldId id="259" r:id="rId6"/>
    <p:sldId id="260" r:id="rId7"/>
    <p:sldId id="263" r:id="rId8"/>
    <p:sldId id="261" r:id="rId9"/>
    <p:sldId id="262" r:id="rId10"/>
    <p:sldId id="264" r:id="rId11"/>
    <p:sldId id="265" r:id="rId1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5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hmet tükenmiş" userId="1f59687a522349a2" providerId="LiveId" clId="{82AFDF99-D8CF-4E89-9BDD-E7B912BF9C1B}"/>
    <pc:docChg chg="undo custSel addSld modSld">
      <pc:chgData name="mehmet tükenmiş" userId="1f59687a522349a2" providerId="LiveId" clId="{82AFDF99-D8CF-4E89-9BDD-E7B912BF9C1B}" dt="2022-03-24T18:42:18.775" v="144" actId="1076"/>
      <pc:docMkLst>
        <pc:docMk/>
      </pc:docMkLst>
      <pc:sldChg chg="addSp delSp modSp new mod">
        <pc:chgData name="mehmet tükenmiş" userId="1f59687a522349a2" providerId="LiveId" clId="{82AFDF99-D8CF-4E89-9BDD-E7B912BF9C1B}" dt="2022-03-24T17:58:12.682" v="26" actId="20577"/>
        <pc:sldMkLst>
          <pc:docMk/>
          <pc:sldMk cId="2456941495" sldId="256"/>
        </pc:sldMkLst>
        <pc:spChg chg="del">
          <ac:chgData name="mehmet tükenmiş" userId="1f59687a522349a2" providerId="LiveId" clId="{82AFDF99-D8CF-4E89-9BDD-E7B912BF9C1B}" dt="2022-03-24T17:51:10.191" v="1" actId="478"/>
          <ac:spMkLst>
            <pc:docMk/>
            <pc:sldMk cId="2456941495" sldId="256"/>
            <ac:spMk id="2" creationId="{BF0F3BFE-5A63-4294-B878-1738B60597E9}"/>
          </ac:spMkLst>
        </pc:spChg>
        <pc:spChg chg="del">
          <ac:chgData name="mehmet tükenmiş" userId="1f59687a522349a2" providerId="LiveId" clId="{82AFDF99-D8CF-4E89-9BDD-E7B912BF9C1B}" dt="2022-03-24T17:51:10.191" v="1" actId="478"/>
          <ac:spMkLst>
            <pc:docMk/>
            <pc:sldMk cId="2456941495" sldId="256"/>
            <ac:spMk id="3" creationId="{6C789613-0A51-4F6A-84B8-AA1078FD0367}"/>
          </ac:spMkLst>
        </pc:spChg>
        <pc:graphicFrameChg chg="add mod modGraphic">
          <ac:chgData name="mehmet tükenmiş" userId="1f59687a522349a2" providerId="LiveId" clId="{82AFDF99-D8CF-4E89-9BDD-E7B912BF9C1B}" dt="2022-03-24T17:58:12.682" v="26" actId="20577"/>
          <ac:graphicFrameMkLst>
            <pc:docMk/>
            <pc:sldMk cId="2456941495" sldId="256"/>
            <ac:graphicFrameMk id="4" creationId="{C73C1A5D-D505-473B-8DA9-4D01FB339ED2}"/>
          </ac:graphicFrameMkLst>
        </pc:graphicFrameChg>
      </pc:sldChg>
      <pc:sldChg chg="addSp delSp modSp new mod">
        <pc:chgData name="mehmet tükenmiş" userId="1f59687a522349a2" providerId="LiveId" clId="{82AFDF99-D8CF-4E89-9BDD-E7B912BF9C1B}" dt="2022-03-24T18:42:18.775" v="144" actId="1076"/>
        <pc:sldMkLst>
          <pc:docMk/>
          <pc:sldMk cId="267107682" sldId="257"/>
        </pc:sldMkLst>
        <pc:spChg chg="del">
          <ac:chgData name="mehmet tükenmiş" userId="1f59687a522349a2" providerId="LiveId" clId="{82AFDF99-D8CF-4E89-9BDD-E7B912BF9C1B}" dt="2022-03-24T17:58:18.867" v="28" actId="478"/>
          <ac:spMkLst>
            <pc:docMk/>
            <pc:sldMk cId="267107682" sldId="257"/>
            <ac:spMk id="2" creationId="{22D47C16-EAA3-4E2A-AFA1-615F1F86B4E5}"/>
          </ac:spMkLst>
        </pc:spChg>
        <pc:spChg chg="del">
          <ac:chgData name="mehmet tükenmiş" userId="1f59687a522349a2" providerId="LiveId" clId="{82AFDF99-D8CF-4E89-9BDD-E7B912BF9C1B}" dt="2022-03-24T17:58:18.867" v="28" actId="478"/>
          <ac:spMkLst>
            <pc:docMk/>
            <pc:sldMk cId="267107682" sldId="257"/>
            <ac:spMk id="3" creationId="{78243A04-702B-40AC-900A-5E1B8030978E}"/>
          </ac:spMkLst>
        </pc:spChg>
        <pc:spChg chg="add mod">
          <ac:chgData name="mehmet tükenmiş" userId="1f59687a522349a2" providerId="LiveId" clId="{82AFDF99-D8CF-4E89-9BDD-E7B912BF9C1B}" dt="2022-03-24T18:42:18.775" v="144" actId="1076"/>
          <ac:spMkLst>
            <pc:docMk/>
            <pc:sldMk cId="267107682" sldId="257"/>
            <ac:spMk id="5" creationId="{F70CED02-1E7A-4E61-B3D2-8603DF5ED7C6}"/>
          </ac:spMkLst>
        </pc:spChg>
        <pc:spChg chg="add mod">
          <ac:chgData name="mehmet tükenmiş" userId="1f59687a522349a2" providerId="LiveId" clId="{82AFDF99-D8CF-4E89-9BDD-E7B912BF9C1B}" dt="2022-03-24T18:42:18.775" v="144" actId="1076"/>
          <ac:spMkLst>
            <pc:docMk/>
            <pc:sldMk cId="267107682" sldId="257"/>
            <ac:spMk id="6" creationId="{B3C3D46A-3383-442B-B4E9-AD1496459B7B}"/>
          </ac:spMkLst>
        </pc:spChg>
        <pc:spChg chg="add mod">
          <ac:chgData name="mehmet tükenmiş" userId="1f59687a522349a2" providerId="LiveId" clId="{82AFDF99-D8CF-4E89-9BDD-E7B912BF9C1B}" dt="2022-03-24T18:42:18.775" v="144" actId="1076"/>
          <ac:spMkLst>
            <pc:docMk/>
            <pc:sldMk cId="267107682" sldId="257"/>
            <ac:spMk id="7" creationId="{A14CBC1D-7D51-4475-9C23-7750C904CBFB}"/>
          </ac:spMkLst>
        </pc:spChg>
        <pc:spChg chg="add mod">
          <ac:chgData name="mehmet tükenmiş" userId="1f59687a522349a2" providerId="LiveId" clId="{82AFDF99-D8CF-4E89-9BDD-E7B912BF9C1B}" dt="2022-03-24T18:42:18.775" v="144" actId="1076"/>
          <ac:spMkLst>
            <pc:docMk/>
            <pc:sldMk cId="267107682" sldId="257"/>
            <ac:spMk id="8" creationId="{06FD2263-5FA3-49F2-85DC-7A893D2ED4B2}"/>
          </ac:spMkLst>
        </pc:spChg>
        <pc:spChg chg="add mod">
          <ac:chgData name="mehmet tükenmiş" userId="1f59687a522349a2" providerId="LiveId" clId="{82AFDF99-D8CF-4E89-9BDD-E7B912BF9C1B}" dt="2022-03-24T18:42:18.775" v="144" actId="1076"/>
          <ac:spMkLst>
            <pc:docMk/>
            <pc:sldMk cId="267107682" sldId="257"/>
            <ac:spMk id="9" creationId="{849F358E-0C4E-4CD1-AE41-7EFDC5F1B060}"/>
          </ac:spMkLst>
        </pc:spChg>
        <pc:spChg chg="add mod">
          <ac:chgData name="mehmet tükenmiş" userId="1f59687a522349a2" providerId="LiveId" clId="{82AFDF99-D8CF-4E89-9BDD-E7B912BF9C1B}" dt="2022-03-24T18:42:18.775" v="144" actId="1076"/>
          <ac:spMkLst>
            <pc:docMk/>
            <pc:sldMk cId="267107682" sldId="257"/>
            <ac:spMk id="10" creationId="{01B50A41-9FCB-4278-8529-777299C55C0B}"/>
          </ac:spMkLst>
        </pc:spChg>
        <pc:spChg chg="add mod">
          <ac:chgData name="mehmet tükenmiş" userId="1f59687a522349a2" providerId="LiveId" clId="{82AFDF99-D8CF-4E89-9BDD-E7B912BF9C1B}" dt="2022-03-24T18:42:18.775" v="144" actId="1076"/>
          <ac:spMkLst>
            <pc:docMk/>
            <pc:sldMk cId="267107682" sldId="257"/>
            <ac:spMk id="11" creationId="{0C2B57C6-040A-4F11-B2D8-CCE15090DC1E}"/>
          </ac:spMkLst>
        </pc:spChg>
        <pc:spChg chg="add mod">
          <ac:chgData name="mehmet tükenmiş" userId="1f59687a522349a2" providerId="LiveId" clId="{82AFDF99-D8CF-4E89-9BDD-E7B912BF9C1B}" dt="2022-03-24T18:42:18.775" v="144" actId="1076"/>
          <ac:spMkLst>
            <pc:docMk/>
            <pc:sldMk cId="267107682" sldId="257"/>
            <ac:spMk id="12" creationId="{197172AC-610A-4E05-8E26-051F47C30273}"/>
          </ac:spMkLst>
        </pc:spChg>
        <pc:spChg chg="add mod">
          <ac:chgData name="mehmet tükenmiş" userId="1f59687a522349a2" providerId="LiveId" clId="{82AFDF99-D8CF-4E89-9BDD-E7B912BF9C1B}" dt="2022-03-24T18:42:01.750" v="143" actId="20577"/>
          <ac:spMkLst>
            <pc:docMk/>
            <pc:sldMk cId="267107682" sldId="257"/>
            <ac:spMk id="13" creationId="{70E15868-EBE5-4335-8934-C6CF04C00F91}"/>
          </ac:spMkLst>
        </pc:spChg>
        <pc:picChg chg="add mod">
          <ac:chgData name="mehmet tükenmiş" userId="1f59687a522349a2" providerId="LiveId" clId="{82AFDF99-D8CF-4E89-9BDD-E7B912BF9C1B}" dt="2022-03-24T18:42:18.775" v="144" actId="1076"/>
          <ac:picMkLst>
            <pc:docMk/>
            <pc:sldMk cId="267107682" sldId="257"/>
            <ac:picMk id="4" creationId="{AB005968-F941-49AD-9037-FA85874B805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2028042-DEC7-4217-995D-4CACEB3B2A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AF073A21-DBDA-4931-95E5-644DAD33CE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7DE4088-B48C-4637-ADAD-87B291988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4F2AB-133A-4025-AB7F-BE57111ACFCB}" type="datetimeFigureOut">
              <a:rPr lang="tr-TR" smtClean="0"/>
              <a:t>25.03.2022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4DCFABC-D574-4226-AC81-5485B5D84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F2C5AC5-013C-46EB-A327-001012984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CCB3F-DB7D-467B-88E2-D4A46FBB57B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62736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A8EACDE-1E4E-4A96-9742-017065FF0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C1CDC6E-AB5E-49CD-A705-3721145864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EE1F15D-F35E-4F63-BA22-F76E94485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4F2AB-133A-4025-AB7F-BE57111ACFCB}" type="datetimeFigureOut">
              <a:rPr lang="tr-TR" smtClean="0"/>
              <a:t>25.03.2022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8A66913-8D19-4AFB-BBC6-495E91903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B0F0CBE-EC8B-4B80-A0A4-627FE0F02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CCB3F-DB7D-467B-88E2-D4A46FBB57B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30079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52AF736-DFC2-40FA-BB99-CE33A773F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F1949565-A76A-4D66-8A2F-83BACE7B67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83C019C-0F2A-44C5-A5D1-B8BE5E283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4F2AB-133A-4025-AB7F-BE57111ACFCB}" type="datetimeFigureOut">
              <a:rPr lang="tr-TR" smtClean="0"/>
              <a:t>25.03.2022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7335297-506F-4120-BE33-1FA3C95D3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D36C10B-6EE4-4D59-867C-4C6FC418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CCB3F-DB7D-467B-88E2-D4A46FBB57B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21185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D45909E-E2CF-4A5E-BB4F-30378CE90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9920662-8350-437B-AF3B-F67F089FCA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D3181756-5C17-4C1F-A41F-288526B574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743DFADB-BD56-49B4-A419-736705DBC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4F2AB-133A-4025-AB7F-BE57111ACFCB}" type="datetimeFigureOut">
              <a:rPr lang="tr-TR" smtClean="0"/>
              <a:t>25.03.2022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36BC592B-D6F1-448E-B86E-53F8BB6DB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FBBCD76-2305-42A2-AB48-E8AEE9CB8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CCB3F-DB7D-467B-88E2-D4A46FBB57B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143164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9977DD7-8644-4D1E-BD7A-3008A206E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3E450C31-FA45-4601-8A4D-3173ACFB85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0B5FD8D-6534-4F7D-8B23-821650B017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AA72CC38-0A90-4799-B5B9-32C2C154CA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99E73B97-C35D-45A4-B0FD-9629141FCC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0C5B8D07-EA56-417D-A8FE-80DA89C01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4F2AB-133A-4025-AB7F-BE57111ACFCB}" type="datetimeFigureOut">
              <a:rPr lang="tr-TR" smtClean="0"/>
              <a:t>25.03.2022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E26486F4-1CB4-45A5-9FF0-EBF137986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42344C-1B6B-4274-820D-40CBBEEA0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CCB3F-DB7D-467B-88E2-D4A46FBB57B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94940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658610E-7AF8-4CBF-8F00-9ABC129D9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970EC2FA-BB6F-4642-BBC1-BA6198D54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4F2AB-133A-4025-AB7F-BE57111ACFCB}" type="datetimeFigureOut">
              <a:rPr lang="tr-TR" smtClean="0"/>
              <a:t>25.03.2022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39847FF9-32C1-4852-97CA-0B3858A1D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648CD555-7D13-49DB-9F58-5A7BA8C33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CCB3F-DB7D-467B-88E2-D4A46FBB57B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18739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179AF6E6-37AC-499A-A628-B7A5A4D1D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4F2AB-133A-4025-AB7F-BE57111ACFCB}" type="datetimeFigureOut">
              <a:rPr lang="tr-TR" smtClean="0"/>
              <a:t>25.03.2022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C5A7F605-3D94-49AC-9476-2F79DD9BB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A1538B87-63E0-41BF-A8A7-8C33A047A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CCB3F-DB7D-467B-88E2-D4A46FBB57B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22272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3B4E69F-D4E4-4AA1-86E3-ADD2B032F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A117794-3797-4E05-BC0C-369B098913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302CFC5B-6269-4A20-81B3-C768E3808B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775399B0-9AAF-4387-9908-8A650D698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4F2AB-133A-4025-AB7F-BE57111ACFCB}" type="datetimeFigureOut">
              <a:rPr lang="tr-TR" smtClean="0"/>
              <a:t>25.03.2022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7A658D59-1410-420D-857F-FA08AF562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86A06AED-5CAD-4683-8C91-5F759599E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CCB3F-DB7D-467B-88E2-D4A46FBB57B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47870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30FB5C1-D49A-44C8-8881-B82FADB41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A844585-D544-41B2-B05F-9E952AD1DF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4FC1203-D4D5-48D3-ADE4-BCCEA67C1A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928162AE-75E1-4553-96A2-F65301D8C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4F2AB-133A-4025-AB7F-BE57111ACFCB}" type="datetimeFigureOut">
              <a:rPr lang="tr-TR" smtClean="0"/>
              <a:t>25.03.2022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4412470D-FA51-4F68-A03C-056E19BDE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B97D85E8-EAC9-484E-9F9B-4DE7BC3C7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CCB3F-DB7D-467B-88E2-D4A46FBB57B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63205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8E43B70-EC57-4141-AF2F-06EAF5E8A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002ACEE0-09B9-4082-A99E-50F69F1D32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0484946-0240-4BD8-A77A-003094AFF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4F2AB-133A-4025-AB7F-BE57111ACFCB}" type="datetimeFigureOut">
              <a:rPr lang="tr-TR" smtClean="0"/>
              <a:t>25.03.2022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88748E6-DB3D-4FE2-A2A1-86CBAF79A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38DD917-3E80-4764-80AD-D1FE2F5B1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CCB3F-DB7D-467B-88E2-D4A46FBB57B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187497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53840088-A3F2-452D-BB85-5F102C2722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265C00CB-E923-4FB2-B2F3-B4D109C3E0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742819C-76F5-48E4-BDED-95327AEE6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4F2AB-133A-4025-AB7F-BE57111ACFCB}" type="datetimeFigureOut">
              <a:rPr lang="tr-TR" smtClean="0"/>
              <a:t>25.03.2022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734667A-F56B-45FC-A2E8-8C651175F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911660E-2D11-49AA-A94F-2B205D7EA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CCB3F-DB7D-467B-88E2-D4A46FBB57B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9047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EE355F60-B61B-44A1-B6D1-849AF9CD1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A7299457-F5C9-4961-BA82-771ECACF0F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A6DE2E0-D211-47BE-85AD-B4FAE200F6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E4F2AB-133A-4025-AB7F-BE57111ACFCB}" type="datetimeFigureOut">
              <a:rPr lang="tr-TR" smtClean="0"/>
              <a:t>25.03.2022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3C14C77-F27F-4CF2-8798-983EFFD813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3AEA84DA-F538-470E-AF10-471321E763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4CCB3F-DB7D-467B-88E2-D4A46FBB57B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16361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8173A4AD-47D4-4087-8A05-0144854095D3}"/>
              </a:ext>
            </a:extLst>
          </p:cNvPr>
          <p:cNvSpPr txBox="1"/>
          <p:nvPr/>
        </p:nvSpPr>
        <p:spPr>
          <a:xfrm>
            <a:off x="1633928" y="1499016"/>
            <a:ext cx="936885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dirty="0"/>
              <a:t>              </a:t>
            </a:r>
            <a:r>
              <a:rPr lang="tr-TR" sz="4400" dirty="0">
                <a:solidFill>
                  <a:srgbClr val="C00000"/>
                </a:solidFill>
              </a:rPr>
              <a:t>11. SINIF COĞRAFYA </a:t>
            </a:r>
          </a:p>
          <a:p>
            <a:endParaRPr lang="tr-TR" sz="4400" dirty="0">
              <a:solidFill>
                <a:srgbClr val="C00000"/>
              </a:solidFill>
            </a:endParaRPr>
          </a:p>
          <a:p>
            <a:r>
              <a:rPr lang="tr-TR" sz="4400" dirty="0">
                <a:solidFill>
                  <a:srgbClr val="C00000"/>
                </a:solidFill>
              </a:rPr>
              <a:t>   2. DÖNEM 1. YAZILI ÇALIŞMASI </a:t>
            </a:r>
          </a:p>
        </p:txBody>
      </p:sp>
    </p:spTree>
    <p:extLst>
      <p:ext uri="{BB962C8B-B14F-4D97-AF65-F5344CB8AC3E}">
        <p14:creationId xmlns:p14="http://schemas.microsoft.com/office/powerpoint/2010/main" val="1834182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C73C1A5D-D505-473B-8DA9-4D01FB339E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2099146"/>
              </p:ext>
            </p:extLst>
          </p:nvPr>
        </p:nvGraphicFramePr>
        <p:xfrm>
          <a:off x="1927984" y="1230000"/>
          <a:ext cx="7260986" cy="4081783"/>
        </p:xfrm>
        <a:graphic>
          <a:graphicData uri="http://schemas.openxmlformats.org/drawingml/2006/table">
            <a:tbl>
              <a:tblPr firstRow="1" firstCol="1" bandRow="1"/>
              <a:tblGrid>
                <a:gridCol w="714126">
                  <a:extLst>
                    <a:ext uri="{9D8B030D-6E8A-4147-A177-3AD203B41FA5}">
                      <a16:colId xmlns:a16="http://schemas.microsoft.com/office/drawing/2014/main" val="1703654399"/>
                    </a:ext>
                  </a:extLst>
                </a:gridCol>
                <a:gridCol w="5384643">
                  <a:extLst>
                    <a:ext uri="{9D8B030D-6E8A-4147-A177-3AD203B41FA5}">
                      <a16:colId xmlns:a16="http://schemas.microsoft.com/office/drawing/2014/main" val="894979918"/>
                    </a:ext>
                  </a:extLst>
                </a:gridCol>
                <a:gridCol w="1162217">
                  <a:extLst>
                    <a:ext uri="{9D8B030D-6E8A-4147-A177-3AD203B41FA5}">
                      <a16:colId xmlns:a16="http://schemas.microsoft.com/office/drawing/2014/main" val="1148121314"/>
                    </a:ext>
                  </a:extLst>
                </a:gridCol>
              </a:tblGrid>
              <a:tr h="433330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600" b="1" dirty="0">
                          <a:solidFill>
                            <a:srgbClr val="44546A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1.Aşağıda bazı tarım ürünleri ile ilgili bilgiler verilmiştir. Bu tarım ürünlerinin isimlerini karşılarındaki boşluğa  yazınız.</a:t>
                      </a:r>
                      <a:endParaRPr lang="tr-T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7701019"/>
                  </a:ext>
                </a:extLst>
              </a:tr>
              <a:tr h="2117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                                               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600" b="1">
                          <a:solidFill>
                            <a:srgbClr val="44546A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Tarım ürünü 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4682519"/>
                  </a:ext>
                </a:extLst>
              </a:tr>
              <a:tr h="4333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1.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İç bölgelerde kuru tarım metodu ile üretilir. En önemli üretim alanı Konya Ovası’dır.</a:t>
                      </a:r>
                      <a:endParaRPr lang="tr-T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5917783"/>
                  </a:ext>
                </a:extLst>
              </a:tr>
              <a:tr h="6548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2.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Yaz yağışları nedeniyle Karadeniz bölgesinde yetişmez. Olgunlaşma döneminde sıcaklık yetersiz olduğundan İç Anadolu ve Iğdır ovası hariç Doğu Anadolu bölgesinde yetişmez.</a:t>
                      </a:r>
                      <a:endParaRPr lang="tr-T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8774632"/>
                  </a:ext>
                </a:extLst>
              </a:tr>
              <a:tr h="4333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3.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Sadece Doğu Karadeniz’de yetişir. Bol yağış ister. Yıkanmış topraklarda yetişir.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5355479"/>
                  </a:ext>
                </a:extLst>
              </a:tr>
              <a:tr h="2117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4.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Akdeniz ikliminin karakteristik bitkisidir. Yağ sanayide kullanılır.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3446635"/>
                  </a:ext>
                </a:extLst>
              </a:tr>
              <a:tr h="2117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5.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Bol su ister. Akarsu boylarında üretilir. Üretimde Edirne ilk sıradadır.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6770618"/>
                  </a:ext>
                </a:extLst>
              </a:tr>
              <a:tr h="2117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6.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Bol yağış ve ılıman iklim ister. Türkiye Dünya üretiminde ilk sıradadır.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33800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6941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AB005968-F941-49AD-9037-FA85874B80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0821" y="2062975"/>
            <a:ext cx="6318238" cy="3000786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F70CED02-1E7A-4E61-B3D2-8603DF5ED7C6}"/>
              </a:ext>
            </a:extLst>
          </p:cNvPr>
          <p:cNvSpPr/>
          <p:nvPr/>
        </p:nvSpPr>
        <p:spPr>
          <a:xfrm>
            <a:off x="6863985" y="2728262"/>
            <a:ext cx="674557" cy="2848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3C3D46A-3383-442B-B4E9-AD1496459B7B}"/>
              </a:ext>
            </a:extLst>
          </p:cNvPr>
          <p:cNvSpPr/>
          <p:nvPr/>
        </p:nvSpPr>
        <p:spPr>
          <a:xfrm>
            <a:off x="5029097" y="3575987"/>
            <a:ext cx="674557" cy="2848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14CBC1D-7D51-4475-9C23-7750C904CBFB}"/>
              </a:ext>
            </a:extLst>
          </p:cNvPr>
          <p:cNvSpPr/>
          <p:nvPr/>
        </p:nvSpPr>
        <p:spPr>
          <a:xfrm>
            <a:off x="3920136" y="4466652"/>
            <a:ext cx="674557" cy="2848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6FD2263-5FA3-49F2-85DC-7A893D2ED4B2}"/>
              </a:ext>
            </a:extLst>
          </p:cNvPr>
          <p:cNvSpPr/>
          <p:nvPr/>
        </p:nvSpPr>
        <p:spPr>
          <a:xfrm>
            <a:off x="2511060" y="4181839"/>
            <a:ext cx="674557" cy="2848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849F358E-0C4E-4CD1-AE41-7EFDC5F1B060}"/>
              </a:ext>
            </a:extLst>
          </p:cNvPr>
          <p:cNvSpPr txBox="1"/>
          <p:nvPr/>
        </p:nvSpPr>
        <p:spPr>
          <a:xfrm>
            <a:off x="6779817" y="318723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1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01B50A41-9FCB-4278-8529-777299C55C0B}"/>
              </a:ext>
            </a:extLst>
          </p:cNvPr>
          <p:cNvSpPr txBox="1"/>
          <p:nvPr/>
        </p:nvSpPr>
        <p:spPr>
          <a:xfrm>
            <a:off x="4878254" y="319403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2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0C2B57C6-040A-4F11-B2D8-CCE15090DC1E}"/>
              </a:ext>
            </a:extLst>
          </p:cNvPr>
          <p:cNvSpPr txBox="1"/>
          <p:nvPr/>
        </p:nvSpPr>
        <p:spPr>
          <a:xfrm>
            <a:off x="4257414" y="415435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3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197172AC-610A-4E05-8E26-051F47C30273}"/>
              </a:ext>
            </a:extLst>
          </p:cNvPr>
          <p:cNvSpPr txBox="1"/>
          <p:nvPr/>
        </p:nvSpPr>
        <p:spPr>
          <a:xfrm>
            <a:off x="2608832" y="381250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4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70E15868-EBE5-4335-8934-C6CF04C00F91}"/>
              </a:ext>
            </a:extLst>
          </p:cNvPr>
          <p:cNvSpPr txBox="1"/>
          <p:nvPr/>
        </p:nvSpPr>
        <p:spPr>
          <a:xfrm>
            <a:off x="1706435" y="1408409"/>
            <a:ext cx="78098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2. Haritada numaralandırılan bölgelerde en çok beslenen hayvan türlerini yazınız.</a:t>
            </a:r>
          </a:p>
        </p:txBody>
      </p:sp>
    </p:spTree>
    <p:extLst>
      <p:ext uri="{BB962C8B-B14F-4D97-AF65-F5344CB8AC3E}">
        <p14:creationId xmlns:p14="http://schemas.microsoft.com/office/powerpoint/2010/main" val="2671076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17ED76C4-44EB-44E8-8F02-A769CA031EE4}"/>
              </a:ext>
            </a:extLst>
          </p:cNvPr>
          <p:cNvSpPr txBox="1"/>
          <p:nvPr/>
        </p:nvSpPr>
        <p:spPr>
          <a:xfrm>
            <a:off x="1079292" y="859863"/>
            <a:ext cx="9247468" cy="53553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3. Aşağıdaki ifadelerden doğru olanların karşısına D yanlış olanların karşısına Y yazınız.</a:t>
            </a:r>
          </a:p>
          <a:p>
            <a:endParaRPr lang="tr-TR" dirty="0"/>
          </a:p>
          <a:p>
            <a:r>
              <a:rPr lang="tr-TR" dirty="0" err="1"/>
              <a:t>a.Ülkemizde</a:t>
            </a:r>
            <a:r>
              <a:rPr lang="tr-TR" dirty="0"/>
              <a:t> nadasa ayrılan toprakların en fazla olduğu bölge İç Anadolu’dur. (    ) </a:t>
            </a:r>
          </a:p>
          <a:p>
            <a:endParaRPr lang="tr-TR" dirty="0"/>
          </a:p>
          <a:p>
            <a:r>
              <a:rPr lang="tr-TR" dirty="0" err="1"/>
              <a:t>b.Doğu</a:t>
            </a:r>
            <a:r>
              <a:rPr lang="tr-TR" dirty="0"/>
              <a:t> Karadeniz illerinde makineli tarım gelişmemiştir. (    )</a:t>
            </a:r>
          </a:p>
          <a:p>
            <a:endParaRPr lang="tr-TR" dirty="0"/>
          </a:p>
          <a:p>
            <a:r>
              <a:rPr lang="tr-TR" dirty="0" err="1"/>
              <a:t>c.Türkiye</a:t>
            </a:r>
            <a:r>
              <a:rPr lang="tr-TR" dirty="0"/>
              <a:t> Fındık üretiminde dünyada 1i. Sıradadır. (    )</a:t>
            </a:r>
          </a:p>
          <a:p>
            <a:endParaRPr lang="tr-TR" dirty="0"/>
          </a:p>
          <a:p>
            <a:r>
              <a:rPr lang="tr-TR" dirty="0"/>
              <a:t>d. Bozkır bitki örtüsünün bulunduğu bölgelerde büyükbaş hayvancılık yapılır (   ) </a:t>
            </a:r>
          </a:p>
          <a:p>
            <a:endParaRPr lang="tr-TR" dirty="0"/>
          </a:p>
          <a:p>
            <a:r>
              <a:rPr lang="tr-TR" dirty="0" err="1"/>
              <a:t>e.azların</a:t>
            </a:r>
            <a:r>
              <a:rPr lang="tr-TR" dirty="0"/>
              <a:t> yağışlı geçtiği ve gür çayırların bulunduğu bölgeler büyükbaş hayvancılığa elverişlidir. (   )</a:t>
            </a:r>
          </a:p>
          <a:p>
            <a:endParaRPr lang="tr-TR" dirty="0"/>
          </a:p>
          <a:p>
            <a:r>
              <a:rPr lang="tr-TR" dirty="0"/>
              <a:t>f. Türkiye’de et ve süt üretiminin az olmasının nedeni beslenen hayvan sayısının azlığıdır ( )</a:t>
            </a:r>
          </a:p>
          <a:p>
            <a:endParaRPr lang="tr-TR" dirty="0"/>
          </a:p>
          <a:p>
            <a:r>
              <a:rPr lang="tr-TR" dirty="0"/>
              <a:t>g. Türkiye’de maden çeşitliliği azdır. ( ) </a:t>
            </a:r>
          </a:p>
          <a:p>
            <a:endParaRPr lang="tr-TR" dirty="0"/>
          </a:p>
          <a:p>
            <a:r>
              <a:rPr lang="tr-TR" dirty="0"/>
              <a:t>h. Krom ve mermer ülkemizde en yaygın çıkarım alanına sahip yer altı kaynaklarıdır. (     ) </a:t>
            </a:r>
          </a:p>
          <a:p>
            <a:endParaRPr lang="tr-TR" dirty="0"/>
          </a:p>
          <a:p>
            <a:r>
              <a:rPr lang="tr-TR" dirty="0"/>
              <a:t>I. Sivas Divriği, Malatya Hekimhan önemli demir çıkarım alanlarıdır. ( ) </a:t>
            </a:r>
          </a:p>
        </p:txBody>
      </p:sp>
    </p:spTree>
    <p:extLst>
      <p:ext uri="{BB962C8B-B14F-4D97-AF65-F5344CB8AC3E}">
        <p14:creationId xmlns:p14="http://schemas.microsoft.com/office/powerpoint/2010/main" val="33506606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C76E5655-0F5D-4470-A56B-DF74FFD5E19B}"/>
              </a:ext>
            </a:extLst>
          </p:cNvPr>
          <p:cNvSpPr txBox="1"/>
          <p:nvPr/>
        </p:nvSpPr>
        <p:spPr>
          <a:xfrm>
            <a:off x="704538" y="914400"/>
            <a:ext cx="10461262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4.Aşağıdaki ifadelerde bırakılan boşlukları doldurunuz.</a:t>
            </a:r>
          </a:p>
          <a:p>
            <a:endParaRPr lang="tr-TR" dirty="0"/>
          </a:p>
          <a:p>
            <a:r>
              <a:rPr lang="tr-TR" dirty="0" err="1"/>
              <a:t>a.Türkiye'de</a:t>
            </a:r>
            <a:r>
              <a:rPr lang="tr-TR" dirty="0"/>
              <a:t> maden çeşitliliğinin fazla olmasında ……………….. ve …………………… hareketleri etkili olmuştur.</a:t>
            </a:r>
          </a:p>
          <a:p>
            <a:endParaRPr lang="tr-TR" dirty="0"/>
          </a:p>
          <a:p>
            <a:r>
              <a:rPr lang="tr-TR" dirty="0"/>
              <a:t>b. Türkiye'nin ekonomik bakımdan ilk çalışması olan ................................................................ 17 Şubat 1923’te </a:t>
            </a:r>
          </a:p>
          <a:p>
            <a:r>
              <a:rPr lang="tr-TR" dirty="0"/>
              <a:t>gerçekleştirilmiştir.</a:t>
            </a:r>
          </a:p>
          <a:p>
            <a:endParaRPr lang="tr-TR" dirty="0"/>
          </a:p>
          <a:p>
            <a:r>
              <a:rPr lang="tr-TR" dirty="0" err="1"/>
              <a:t>c.Ülkemizde</a:t>
            </a:r>
            <a:r>
              <a:rPr lang="tr-TR" dirty="0"/>
              <a:t> pamuk üretiminde ilk sırayı ……………………………………………. Bölgesi almaktadır.</a:t>
            </a:r>
          </a:p>
          <a:p>
            <a:endParaRPr lang="tr-TR" dirty="0"/>
          </a:p>
          <a:p>
            <a:r>
              <a:rPr lang="tr-TR" dirty="0"/>
              <a:t>d. Yazıyı ilk kullananlar …………………………. Medeniyetlerinden ……………………… olmuştur. </a:t>
            </a:r>
          </a:p>
          <a:p>
            <a:endParaRPr lang="tr-TR" dirty="0"/>
          </a:p>
          <a:p>
            <a:r>
              <a:rPr lang="tr-TR" dirty="0"/>
              <a:t>e. ………………………… yaşam sürmeleri Türk kültürünün geniş alanlara yayılmasını sağlamıştır.</a:t>
            </a:r>
          </a:p>
          <a:p>
            <a:endParaRPr lang="tr-TR" dirty="0"/>
          </a:p>
          <a:p>
            <a:r>
              <a:rPr lang="tr-TR" dirty="0"/>
              <a:t>g. Ülkemizin dış satımında ……………….., …………………. ve ……………….. en önemli madenlerdir</a:t>
            </a:r>
          </a:p>
          <a:p>
            <a:endParaRPr lang="tr-TR" dirty="0"/>
          </a:p>
          <a:p>
            <a:r>
              <a:rPr lang="tr-TR" dirty="0"/>
              <a:t>h. ………..…….. madeni demir çelik sanayisinin önemli bir ham maddesidir. Çeliğin sertleştirilmesi ve paslanmaz </a:t>
            </a:r>
          </a:p>
          <a:p>
            <a:r>
              <a:rPr lang="tr-TR" dirty="0"/>
              <a:t>çelik üretiminde kullanılır. </a:t>
            </a:r>
          </a:p>
        </p:txBody>
      </p:sp>
    </p:spTree>
    <p:extLst>
      <p:ext uri="{BB962C8B-B14F-4D97-AF65-F5344CB8AC3E}">
        <p14:creationId xmlns:p14="http://schemas.microsoft.com/office/powerpoint/2010/main" val="38667687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5D8E0BDE-3A39-4895-BCD6-48EE530654E8}"/>
              </a:ext>
            </a:extLst>
          </p:cNvPr>
          <p:cNvSpPr txBox="1"/>
          <p:nvPr/>
        </p:nvSpPr>
        <p:spPr>
          <a:xfrm>
            <a:off x="1528997" y="1304144"/>
            <a:ext cx="359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5.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D57C8391-8DB3-461B-9F2A-A1A1DCB2F4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348" r="4943"/>
          <a:stretch/>
        </p:blipFill>
        <p:spPr>
          <a:xfrm>
            <a:off x="2021877" y="1102814"/>
            <a:ext cx="7451908" cy="4652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4663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tin kutusu 4">
            <a:extLst>
              <a:ext uri="{FF2B5EF4-FFF2-40B4-BE49-F238E27FC236}">
                <a16:creationId xmlns:a16="http://schemas.microsoft.com/office/drawing/2014/main" id="{5BD9B5FB-5A4E-4F69-B0AD-D90F93D0D9DB}"/>
              </a:ext>
            </a:extLst>
          </p:cNvPr>
          <p:cNvSpPr txBox="1"/>
          <p:nvPr/>
        </p:nvSpPr>
        <p:spPr>
          <a:xfrm>
            <a:off x="1412821" y="1125939"/>
            <a:ext cx="8645577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dirty="0"/>
              <a:t>6.Aşağıda sanayi tesislerinin kuruluş koşullarıyla ilgili verilen kelimeleri, noktalı yerlere örnekteki gibi doğru olacak şekilde yazınız. </a:t>
            </a:r>
          </a:p>
          <a:p>
            <a:r>
              <a:rPr lang="tr-TR" dirty="0"/>
              <a:t>(Ham madde, Enerji kaynakları, Sermaye, Ulaşım, Pazar)</a:t>
            </a:r>
          </a:p>
          <a:p>
            <a:endParaRPr lang="tr-TR" dirty="0"/>
          </a:p>
          <a:p>
            <a:pPr marL="342900" indent="-342900">
              <a:buAutoNum type="alphaLcPeriod"/>
            </a:pPr>
            <a:r>
              <a:rPr lang="tr-TR" dirty="0"/>
              <a:t>……………………….Şeker fabrikalarının şeker tarımı yapılan bölgelerde kurulması bu duruma örnektir. </a:t>
            </a:r>
          </a:p>
          <a:p>
            <a:pPr marL="342900" indent="-342900">
              <a:buAutoNum type="alphaLcPeriod"/>
            </a:pPr>
            <a:r>
              <a:rPr lang="tr-TR" dirty="0"/>
              <a:t> ………….....…….... Ereğli ve Karabük’te demir-çelik sanayi tesisinin kurulması</a:t>
            </a:r>
          </a:p>
          <a:p>
            <a:pPr marL="342900" indent="-342900">
              <a:buAutoNum type="alphaLcPeriod"/>
            </a:pPr>
            <a:r>
              <a:rPr lang="tr-TR" dirty="0"/>
              <a:t>……….....………… İzmit ve İzmir’de petrol rafinerilerinin, Samsun’da bakır işletmelerinin kurulması</a:t>
            </a:r>
          </a:p>
          <a:p>
            <a:pPr marL="342900" indent="-342900">
              <a:buAutoNum type="alphaLcPeriod"/>
            </a:pPr>
            <a:r>
              <a:rPr lang="tr-TR" dirty="0"/>
              <a:t>………....……….... Sanayi tesislerinin kurulması ve işletilmesinde devletin sağladığı kredi olanaklarından yararlanılmaktadır. </a:t>
            </a:r>
          </a:p>
          <a:p>
            <a:pPr marL="342900" indent="-342900">
              <a:buAutoNum type="alphaLcPeriod"/>
            </a:pPr>
            <a:r>
              <a:rPr lang="tr-TR" dirty="0"/>
              <a:t>……………………………..Gıda sanayi ve tekstil sanayinin İstanbul, İzmir, Ankara gibi büyük şehirlerin çevresinde gelişme göstermesi.</a:t>
            </a:r>
          </a:p>
        </p:txBody>
      </p:sp>
    </p:spTree>
    <p:extLst>
      <p:ext uri="{BB962C8B-B14F-4D97-AF65-F5344CB8AC3E}">
        <p14:creationId xmlns:p14="http://schemas.microsoft.com/office/powerpoint/2010/main" val="37608846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EAEDDF90-4213-4D1F-BDBC-C42E88FED2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5317" y="1074529"/>
            <a:ext cx="8552748" cy="4943870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7CC84478-4374-4EC0-AA3D-14EC827834FA}"/>
              </a:ext>
            </a:extLst>
          </p:cNvPr>
          <p:cNvSpPr txBox="1"/>
          <p:nvPr/>
        </p:nvSpPr>
        <p:spPr>
          <a:xfrm>
            <a:off x="1169233" y="944380"/>
            <a:ext cx="8114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7. Haritada gösterilen fabrikaların hangilerinin bulunduğu yerler yanlış gösterilmiştir?</a:t>
            </a:r>
          </a:p>
        </p:txBody>
      </p:sp>
    </p:spTree>
    <p:extLst>
      <p:ext uri="{BB962C8B-B14F-4D97-AF65-F5344CB8AC3E}">
        <p14:creationId xmlns:p14="http://schemas.microsoft.com/office/powerpoint/2010/main" val="6521870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49583782-FD2F-4229-9F16-26C2AC6696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061" b="48635"/>
          <a:stretch/>
        </p:blipFill>
        <p:spPr>
          <a:xfrm>
            <a:off x="947763" y="779489"/>
            <a:ext cx="5220951" cy="2908091"/>
          </a:xfrm>
          <a:prstGeom prst="rect">
            <a:avLst/>
          </a:prstGeo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C0B6EE7E-535E-4A71-999C-9CFED2AC4DC4}"/>
              </a:ext>
            </a:extLst>
          </p:cNvPr>
          <p:cNvSpPr txBox="1"/>
          <p:nvPr/>
        </p:nvSpPr>
        <p:spPr>
          <a:xfrm>
            <a:off x="588369" y="779489"/>
            <a:ext cx="359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8.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2ADA2D2B-0794-4A8C-A40C-5040AE687A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4259" r="3061"/>
          <a:stretch/>
        </p:blipFill>
        <p:spPr>
          <a:xfrm>
            <a:off x="6168714" y="644409"/>
            <a:ext cx="5613820" cy="2784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5935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FC668059-36E8-40BC-90EA-269DC34E86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361" y="524030"/>
            <a:ext cx="6108433" cy="3189782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967EC1B9-CD6C-4932-8DF9-B52C1B4F60B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8" t="2086"/>
          <a:stretch/>
        </p:blipFill>
        <p:spPr>
          <a:xfrm>
            <a:off x="6595672" y="584615"/>
            <a:ext cx="5016690" cy="2953063"/>
          </a:xfrm>
          <a:prstGeom prst="rect">
            <a:avLst/>
          </a:prstGeom>
        </p:spPr>
      </p:pic>
      <p:sp>
        <p:nvSpPr>
          <p:cNvPr id="9" name="Metin kutusu 8">
            <a:extLst>
              <a:ext uri="{FF2B5EF4-FFF2-40B4-BE49-F238E27FC236}">
                <a16:creationId xmlns:a16="http://schemas.microsoft.com/office/drawing/2014/main" id="{3C63B2B8-9F5E-49D2-AAFD-AB05C9926E19}"/>
              </a:ext>
            </a:extLst>
          </p:cNvPr>
          <p:cNvSpPr txBox="1"/>
          <p:nvPr/>
        </p:nvSpPr>
        <p:spPr>
          <a:xfrm>
            <a:off x="254967" y="399949"/>
            <a:ext cx="359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9.</a:t>
            </a:r>
          </a:p>
        </p:txBody>
      </p:sp>
    </p:spTree>
    <p:extLst>
      <p:ext uri="{BB962C8B-B14F-4D97-AF65-F5344CB8AC3E}">
        <p14:creationId xmlns:p14="http://schemas.microsoft.com/office/powerpoint/2010/main" val="39485730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0E75BA04-28BA-4EBE-86E8-EF5DE57969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8985" y="1053058"/>
            <a:ext cx="9089571" cy="5122889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58C0EEDC-C052-4F55-8B6C-288C1C6659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985" y="689549"/>
            <a:ext cx="5346726" cy="315605"/>
          </a:xfrm>
          <a:prstGeom prst="rect">
            <a:avLst/>
          </a:prstGeo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60E979C7-7F5F-49C4-8E55-042780745E82}"/>
              </a:ext>
            </a:extLst>
          </p:cNvPr>
          <p:cNvSpPr txBox="1"/>
          <p:nvPr/>
        </p:nvSpPr>
        <p:spPr>
          <a:xfrm>
            <a:off x="584751" y="635822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10.</a:t>
            </a:r>
          </a:p>
        </p:txBody>
      </p:sp>
    </p:spTree>
    <p:extLst>
      <p:ext uri="{BB962C8B-B14F-4D97-AF65-F5344CB8AC3E}">
        <p14:creationId xmlns:p14="http://schemas.microsoft.com/office/powerpoint/2010/main" val="25077639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507</Words>
  <Application>Microsoft Office PowerPoint</Application>
  <PresentationFormat>Geniş ekran</PresentationFormat>
  <Paragraphs>79</Paragraphs>
  <Slides>11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mehmet tükenmiş</dc:creator>
  <cp:lastModifiedBy>mehmet tükenmiş</cp:lastModifiedBy>
  <cp:revision>3</cp:revision>
  <dcterms:created xsi:type="dcterms:W3CDTF">2022-03-24T17:50:52Z</dcterms:created>
  <dcterms:modified xsi:type="dcterms:W3CDTF">2022-03-25T19:01:31Z</dcterms:modified>
</cp:coreProperties>
</file>