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1"/>
    <p:sldMasterId id="2147483695" r:id="rId2"/>
    <p:sldMasterId id="2147483699" r:id="rId3"/>
    <p:sldMasterId id="2147483701" r:id="rId4"/>
    <p:sldMasterId id="2147483708" r:id="rId5"/>
    <p:sldMasterId id="2147485840" r:id="rId6"/>
    <p:sldMasterId id="2147486401" r:id="rId7"/>
    <p:sldMasterId id="2147486413" r:id="rId8"/>
    <p:sldMasterId id="2147486425" r:id="rId9"/>
  </p:sldMasterIdLst>
  <p:notesMasterIdLst>
    <p:notesMasterId r:id="rId177"/>
  </p:notesMasterIdLst>
  <p:sldIdLst>
    <p:sldId id="256" r:id="rId10"/>
    <p:sldId id="827" r:id="rId11"/>
    <p:sldId id="830" r:id="rId12"/>
    <p:sldId id="828" r:id="rId13"/>
    <p:sldId id="829" r:id="rId14"/>
    <p:sldId id="537" r:id="rId15"/>
    <p:sldId id="571" r:id="rId16"/>
    <p:sldId id="535" r:id="rId17"/>
    <p:sldId id="573" r:id="rId18"/>
    <p:sldId id="577" r:id="rId19"/>
    <p:sldId id="578" r:id="rId20"/>
    <p:sldId id="599" r:id="rId21"/>
    <p:sldId id="637" r:id="rId22"/>
    <p:sldId id="572" r:id="rId23"/>
    <p:sldId id="579" r:id="rId24"/>
    <p:sldId id="584" r:id="rId25"/>
    <p:sldId id="581" r:id="rId26"/>
    <p:sldId id="582" r:id="rId27"/>
    <p:sldId id="1076" r:id="rId28"/>
    <p:sldId id="1095" r:id="rId29"/>
    <p:sldId id="819" r:id="rId30"/>
    <p:sldId id="605" r:id="rId31"/>
    <p:sldId id="576" r:id="rId32"/>
    <p:sldId id="586" r:id="rId33"/>
    <p:sldId id="587" r:id="rId34"/>
    <p:sldId id="588" r:id="rId35"/>
    <p:sldId id="1088" r:id="rId36"/>
    <p:sldId id="1077" r:id="rId37"/>
    <p:sldId id="1094" r:id="rId38"/>
    <p:sldId id="1091" r:id="rId39"/>
    <p:sldId id="1090" r:id="rId40"/>
    <p:sldId id="1089" r:id="rId41"/>
    <p:sldId id="601" r:id="rId42"/>
    <p:sldId id="575" r:id="rId43"/>
    <p:sldId id="639" r:id="rId44"/>
    <p:sldId id="589" r:id="rId45"/>
    <p:sldId id="667" r:id="rId46"/>
    <p:sldId id="590" r:id="rId47"/>
    <p:sldId id="1080" r:id="rId48"/>
    <p:sldId id="1081" r:id="rId49"/>
    <p:sldId id="600" r:id="rId50"/>
    <p:sldId id="603" r:id="rId51"/>
    <p:sldId id="604" r:id="rId52"/>
    <p:sldId id="591" r:id="rId53"/>
    <p:sldId id="638" r:id="rId54"/>
    <p:sldId id="640" r:id="rId55"/>
    <p:sldId id="595" r:id="rId56"/>
    <p:sldId id="642" r:id="rId57"/>
    <p:sldId id="643" r:id="rId58"/>
    <p:sldId id="644" r:id="rId59"/>
    <p:sldId id="594" r:id="rId60"/>
    <p:sldId id="1086" r:id="rId61"/>
    <p:sldId id="1085" r:id="rId62"/>
    <p:sldId id="1098" r:id="rId63"/>
    <p:sldId id="1097" r:id="rId64"/>
    <p:sldId id="592" r:id="rId65"/>
    <p:sldId id="596" r:id="rId66"/>
    <p:sldId id="598" r:id="rId67"/>
    <p:sldId id="606" r:id="rId68"/>
    <p:sldId id="597" r:id="rId69"/>
    <p:sldId id="602" r:id="rId70"/>
    <p:sldId id="574" r:id="rId71"/>
    <p:sldId id="671" r:id="rId72"/>
    <p:sldId id="672" r:id="rId73"/>
    <p:sldId id="645" r:id="rId74"/>
    <p:sldId id="646" r:id="rId75"/>
    <p:sldId id="647" r:id="rId76"/>
    <p:sldId id="648" r:id="rId77"/>
    <p:sldId id="666" r:id="rId78"/>
    <p:sldId id="670" r:id="rId79"/>
    <p:sldId id="649" r:id="rId80"/>
    <p:sldId id="650" r:id="rId81"/>
    <p:sldId id="668" r:id="rId82"/>
    <p:sldId id="651" r:id="rId83"/>
    <p:sldId id="653" r:id="rId84"/>
    <p:sldId id="654" r:id="rId85"/>
    <p:sldId id="655" r:id="rId86"/>
    <p:sldId id="656" r:id="rId87"/>
    <p:sldId id="665" r:id="rId88"/>
    <p:sldId id="1100" r:id="rId89"/>
    <p:sldId id="1101" r:id="rId90"/>
    <p:sldId id="657" r:id="rId91"/>
    <p:sldId id="658" r:id="rId92"/>
    <p:sldId id="659" r:id="rId93"/>
    <p:sldId id="660" r:id="rId94"/>
    <p:sldId id="662" r:id="rId95"/>
    <p:sldId id="663" r:id="rId96"/>
    <p:sldId id="661" r:id="rId97"/>
    <p:sldId id="837" r:id="rId98"/>
    <p:sldId id="1087" r:id="rId99"/>
    <p:sldId id="669" r:id="rId100"/>
    <p:sldId id="831" r:id="rId101"/>
    <p:sldId id="834" r:id="rId102"/>
    <p:sldId id="835" r:id="rId103"/>
    <p:sldId id="836" r:id="rId104"/>
    <p:sldId id="1084" r:id="rId105"/>
    <p:sldId id="838" r:id="rId106"/>
    <p:sldId id="673" r:id="rId107"/>
    <p:sldId id="674" r:id="rId108"/>
    <p:sldId id="675" r:id="rId109"/>
    <p:sldId id="676" r:id="rId110"/>
    <p:sldId id="677" r:id="rId111"/>
    <p:sldId id="678" r:id="rId112"/>
    <p:sldId id="679" r:id="rId113"/>
    <p:sldId id="680" r:id="rId114"/>
    <p:sldId id="681" r:id="rId115"/>
    <p:sldId id="1096" r:id="rId116"/>
    <p:sldId id="1099" r:id="rId117"/>
    <p:sldId id="682" r:id="rId118"/>
    <p:sldId id="683" r:id="rId119"/>
    <p:sldId id="1078" r:id="rId120"/>
    <p:sldId id="1079" r:id="rId121"/>
    <p:sldId id="1092" r:id="rId122"/>
    <p:sldId id="1093" r:id="rId123"/>
    <p:sldId id="684" r:id="rId124"/>
    <p:sldId id="685" r:id="rId125"/>
    <p:sldId id="686" r:id="rId126"/>
    <p:sldId id="688" r:id="rId127"/>
    <p:sldId id="687" r:id="rId128"/>
    <p:sldId id="701" r:id="rId129"/>
    <p:sldId id="833" r:id="rId130"/>
    <p:sldId id="824" r:id="rId131"/>
    <p:sldId id="703" r:id="rId132"/>
    <p:sldId id="704" r:id="rId133"/>
    <p:sldId id="538" r:id="rId134"/>
    <p:sldId id="691" r:id="rId135"/>
    <p:sldId id="690" r:id="rId136"/>
    <p:sldId id="692" r:id="rId137"/>
    <p:sldId id="693" r:id="rId138"/>
    <p:sldId id="694" r:id="rId139"/>
    <p:sldId id="695" r:id="rId140"/>
    <p:sldId id="696" r:id="rId141"/>
    <p:sldId id="697" r:id="rId142"/>
    <p:sldId id="698" r:id="rId143"/>
    <p:sldId id="699" r:id="rId144"/>
    <p:sldId id="700" r:id="rId145"/>
    <p:sldId id="702" r:id="rId146"/>
    <p:sldId id="825" r:id="rId147"/>
    <p:sldId id="705" r:id="rId148"/>
    <p:sldId id="706" r:id="rId149"/>
    <p:sldId id="707" r:id="rId150"/>
    <p:sldId id="708" r:id="rId151"/>
    <p:sldId id="722" r:id="rId152"/>
    <p:sldId id="735" r:id="rId153"/>
    <p:sldId id="710" r:id="rId154"/>
    <p:sldId id="711" r:id="rId155"/>
    <p:sldId id="712" r:id="rId156"/>
    <p:sldId id="713" r:id="rId157"/>
    <p:sldId id="714" r:id="rId158"/>
    <p:sldId id="715" r:id="rId159"/>
    <p:sldId id="723" r:id="rId160"/>
    <p:sldId id="1082" r:id="rId161"/>
    <p:sldId id="1083" r:id="rId162"/>
    <p:sldId id="724" r:id="rId163"/>
    <p:sldId id="716" r:id="rId164"/>
    <p:sldId id="717" r:id="rId165"/>
    <p:sldId id="718" r:id="rId166"/>
    <p:sldId id="725" r:id="rId167"/>
    <p:sldId id="721" r:id="rId168"/>
    <p:sldId id="726" r:id="rId169"/>
    <p:sldId id="719" r:id="rId170"/>
    <p:sldId id="720" r:id="rId171"/>
    <p:sldId id="727" r:id="rId172"/>
    <p:sldId id="826" r:id="rId173"/>
    <p:sldId id="728" r:id="rId174"/>
    <p:sldId id="729" r:id="rId175"/>
    <p:sldId id="730" r:id="rId176"/>
  </p:sldIdLst>
  <p:sldSz cx="12192000" cy="6858000"/>
  <p:notesSz cx="6858000" cy="9144000"/>
  <p:defaultTextStyle>
    <a:defPPr>
      <a:defRPr lang="tr-TR"/>
    </a:defPPr>
    <a:lvl1pPr algn="l" rtl="0" fontAlgn="base">
      <a:spcBef>
        <a:spcPct val="0"/>
      </a:spcBef>
      <a:spcAft>
        <a:spcPct val="0"/>
      </a:spcAft>
      <a:defRPr sz="2400" kern="1200">
        <a:solidFill>
          <a:schemeClr val="tx1"/>
        </a:solidFill>
        <a:latin typeface="Times New Roman" panose="02020603050405020304" pitchFamily="18" charset="0"/>
        <a:ea typeface="+mn-ea"/>
        <a:cs typeface="Times New Roman" panose="02020603050405020304" pitchFamily="18" charset="0"/>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Times New Roman" panose="02020603050405020304" pitchFamily="18" charset="0"/>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Times New Roman" panose="02020603050405020304" pitchFamily="18" charset="0"/>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Times New Roman" panose="02020603050405020304" pitchFamily="18" charset="0"/>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FF0000"/>
    <a:srgbClr val="0000FF"/>
    <a:srgbClr val="800000"/>
    <a:srgbClr val="FF0066"/>
    <a:srgbClr val="00CCFF"/>
    <a:srgbClr val="0000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59" autoAdjust="0"/>
    <p:restoredTop sz="97739" autoAdjust="0"/>
  </p:normalViewPr>
  <p:slideViewPr>
    <p:cSldViewPr>
      <p:cViewPr varScale="1">
        <p:scale>
          <a:sx n="109" d="100"/>
          <a:sy n="109" d="100"/>
        </p:scale>
        <p:origin x="444" y="96"/>
      </p:cViewPr>
      <p:guideLst>
        <p:guide orient="horz" pos="2160"/>
        <p:guide pos="3840"/>
      </p:guideLst>
    </p:cSldViewPr>
  </p:slideViewPr>
  <p:outlineViewPr>
    <p:cViewPr>
      <p:scale>
        <a:sx n="33" d="100"/>
        <a:sy n="33" d="100"/>
      </p:scale>
      <p:origin x="0" y="363258"/>
    </p:cViewPr>
  </p:outlineViewPr>
  <p:notesTextViewPr>
    <p:cViewPr>
      <p:scale>
        <a:sx n="100" d="100"/>
        <a:sy n="100" d="100"/>
      </p:scale>
      <p:origin x="0" y="0"/>
    </p:cViewPr>
  </p:notesTextViewPr>
  <p:sorterViewPr>
    <p:cViewPr>
      <p:scale>
        <a:sx n="66" d="100"/>
        <a:sy n="66" d="100"/>
      </p:scale>
      <p:origin x="0" y="2182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08.xml"/><Relationship Id="rId21" Type="http://schemas.openxmlformats.org/officeDocument/2006/relationships/slide" Target="slides/slide12.xml"/><Relationship Id="rId42" Type="http://schemas.openxmlformats.org/officeDocument/2006/relationships/slide" Target="slides/slide33.xml"/><Relationship Id="rId63" Type="http://schemas.openxmlformats.org/officeDocument/2006/relationships/slide" Target="slides/slide54.xml"/><Relationship Id="rId84" Type="http://schemas.openxmlformats.org/officeDocument/2006/relationships/slide" Target="slides/slide75.xml"/><Relationship Id="rId138" Type="http://schemas.openxmlformats.org/officeDocument/2006/relationships/slide" Target="slides/slide129.xml"/><Relationship Id="rId159" Type="http://schemas.openxmlformats.org/officeDocument/2006/relationships/slide" Target="slides/slide150.xml"/><Relationship Id="rId170" Type="http://schemas.openxmlformats.org/officeDocument/2006/relationships/slide" Target="slides/slide161.xml"/><Relationship Id="rId107" Type="http://schemas.openxmlformats.org/officeDocument/2006/relationships/slide" Target="slides/slide98.xml"/><Relationship Id="rId11" Type="http://schemas.openxmlformats.org/officeDocument/2006/relationships/slide" Target="slides/slide2.xml"/><Relationship Id="rId32" Type="http://schemas.openxmlformats.org/officeDocument/2006/relationships/slide" Target="slides/slide23.xml"/><Relationship Id="rId53" Type="http://schemas.openxmlformats.org/officeDocument/2006/relationships/slide" Target="slides/slide44.xml"/><Relationship Id="rId74" Type="http://schemas.openxmlformats.org/officeDocument/2006/relationships/slide" Target="slides/slide65.xml"/><Relationship Id="rId128" Type="http://schemas.openxmlformats.org/officeDocument/2006/relationships/slide" Target="slides/slide119.xml"/><Relationship Id="rId149" Type="http://schemas.openxmlformats.org/officeDocument/2006/relationships/slide" Target="slides/slide140.xml"/><Relationship Id="rId5" Type="http://schemas.openxmlformats.org/officeDocument/2006/relationships/slideMaster" Target="slideMasters/slideMaster5.xml"/><Relationship Id="rId95" Type="http://schemas.openxmlformats.org/officeDocument/2006/relationships/slide" Target="slides/slide86.xml"/><Relationship Id="rId160" Type="http://schemas.openxmlformats.org/officeDocument/2006/relationships/slide" Target="slides/slide151.xml"/><Relationship Id="rId181" Type="http://schemas.openxmlformats.org/officeDocument/2006/relationships/tableStyles" Target="tableStyles.xml"/><Relationship Id="rId22" Type="http://schemas.openxmlformats.org/officeDocument/2006/relationships/slide" Target="slides/slide13.xml"/><Relationship Id="rId43" Type="http://schemas.openxmlformats.org/officeDocument/2006/relationships/slide" Target="slides/slide34.xml"/><Relationship Id="rId64" Type="http://schemas.openxmlformats.org/officeDocument/2006/relationships/slide" Target="slides/slide55.xml"/><Relationship Id="rId118" Type="http://schemas.openxmlformats.org/officeDocument/2006/relationships/slide" Target="slides/slide109.xml"/><Relationship Id="rId139" Type="http://schemas.openxmlformats.org/officeDocument/2006/relationships/slide" Target="slides/slide130.xml"/><Relationship Id="rId85" Type="http://schemas.openxmlformats.org/officeDocument/2006/relationships/slide" Target="slides/slide76.xml"/><Relationship Id="rId150" Type="http://schemas.openxmlformats.org/officeDocument/2006/relationships/slide" Target="slides/slide141.xml"/><Relationship Id="rId171" Type="http://schemas.openxmlformats.org/officeDocument/2006/relationships/slide" Target="slides/slide162.xml"/><Relationship Id="rId12" Type="http://schemas.openxmlformats.org/officeDocument/2006/relationships/slide" Target="slides/slide3.xml"/><Relationship Id="rId33" Type="http://schemas.openxmlformats.org/officeDocument/2006/relationships/slide" Target="slides/slide24.xml"/><Relationship Id="rId108" Type="http://schemas.openxmlformats.org/officeDocument/2006/relationships/slide" Target="slides/slide99.xml"/><Relationship Id="rId129" Type="http://schemas.openxmlformats.org/officeDocument/2006/relationships/slide" Target="slides/slide120.xml"/><Relationship Id="rId54" Type="http://schemas.openxmlformats.org/officeDocument/2006/relationships/slide" Target="slides/slide45.xml"/><Relationship Id="rId75" Type="http://schemas.openxmlformats.org/officeDocument/2006/relationships/slide" Target="slides/slide66.xml"/><Relationship Id="rId96" Type="http://schemas.openxmlformats.org/officeDocument/2006/relationships/slide" Target="slides/slide87.xml"/><Relationship Id="rId140" Type="http://schemas.openxmlformats.org/officeDocument/2006/relationships/slide" Target="slides/slide131.xml"/><Relationship Id="rId161" Type="http://schemas.openxmlformats.org/officeDocument/2006/relationships/slide" Target="slides/slide152.xml"/><Relationship Id="rId6" Type="http://schemas.openxmlformats.org/officeDocument/2006/relationships/slideMaster" Target="slideMasters/slideMaster6.xml"/><Relationship Id="rId23" Type="http://schemas.openxmlformats.org/officeDocument/2006/relationships/slide" Target="slides/slide14.xml"/><Relationship Id="rId119" Type="http://schemas.openxmlformats.org/officeDocument/2006/relationships/slide" Target="slides/slide110.xml"/><Relationship Id="rId44" Type="http://schemas.openxmlformats.org/officeDocument/2006/relationships/slide" Target="slides/slide35.xml"/><Relationship Id="rId60" Type="http://schemas.openxmlformats.org/officeDocument/2006/relationships/slide" Target="slides/slide51.xml"/><Relationship Id="rId65" Type="http://schemas.openxmlformats.org/officeDocument/2006/relationships/slide" Target="slides/slide56.xml"/><Relationship Id="rId81" Type="http://schemas.openxmlformats.org/officeDocument/2006/relationships/slide" Target="slides/slide72.xml"/><Relationship Id="rId86" Type="http://schemas.openxmlformats.org/officeDocument/2006/relationships/slide" Target="slides/slide77.xml"/><Relationship Id="rId130" Type="http://schemas.openxmlformats.org/officeDocument/2006/relationships/slide" Target="slides/slide121.xml"/><Relationship Id="rId135" Type="http://schemas.openxmlformats.org/officeDocument/2006/relationships/slide" Target="slides/slide126.xml"/><Relationship Id="rId151" Type="http://schemas.openxmlformats.org/officeDocument/2006/relationships/slide" Target="slides/slide142.xml"/><Relationship Id="rId156" Type="http://schemas.openxmlformats.org/officeDocument/2006/relationships/slide" Target="slides/slide147.xml"/><Relationship Id="rId177" Type="http://schemas.openxmlformats.org/officeDocument/2006/relationships/notesMaster" Target="notesMasters/notesMaster1.xml"/><Relationship Id="rId172" Type="http://schemas.openxmlformats.org/officeDocument/2006/relationships/slide" Target="slides/slide163.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109" Type="http://schemas.openxmlformats.org/officeDocument/2006/relationships/slide" Target="slides/slide10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slide" Target="slides/slide88.xml"/><Relationship Id="rId104" Type="http://schemas.openxmlformats.org/officeDocument/2006/relationships/slide" Target="slides/slide95.xml"/><Relationship Id="rId120" Type="http://schemas.openxmlformats.org/officeDocument/2006/relationships/slide" Target="slides/slide111.xml"/><Relationship Id="rId125" Type="http://schemas.openxmlformats.org/officeDocument/2006/relationships/slide" Target="slides/slide116.xml"/><Relationship Id="rId141" Type="http://schemas.openxmlformats.org/officeDocument/2006/relationships/slide" Target="slides/slide132.xml"/><Relationship Id="rId146" Type="http://schemas.openxmlformats.org/officeDocument/2006/relationships/slide" Target="slides/slide137.xml"/><Relationship Id="rId167" Type="http://schemas.openxmlformats.org/officeDocument/2006/relationships/slide" Target="slides/slide158.xml"/><Relationship Id="rId7" Type="http://schemas.openxmlformats.org/officeDocument/2006/relationships/slideMaster" Target="slideMasters/slideMaster7.xml"/><Relationship Id="rId71" Type="http://schemas.openxmlformats.org/officeDocument/2006/relationships/slide" Target="slides/slide62.xml"/><Relationship Id="rId92" Type="http://schemas.openxmlformats.org/officeDocument/2006/relationships/slide" Target="slides/slide83.xml"/><Relationship Id="rId162" Type="http://schemas.openxmlformats.org/officeDocument/2006/relationships/slide" Target="slides/slide153.xml"/><Relationship Id="rId2" Type="http://schemas.openxmlformats.org/officeDocument/2006/relationships/slideMaster" Target="slideMasters/slideMaster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110" Type="http://schemas.openxmlformats.org/officeDocument/2006/relationships/slide" Target="slides/slide101.xml"/><Relationship Id="rId115" Type="http://schemas.openxmlformats.org/officeDocument/2006/relationships/slide" Target="slides/slide106.xml"/><Relationship Id="rId131" Type="http://schemas.openxmlformats.org/officeDocument/2006/relationships/slide" Target="slides/slide122.xml"/><Relationship Id="rId136" Type="http://schemas.openxmlformats.org/officeDocument/2006/relationships/slide" Target="slides/slide127.xml"/><Relationship Id="rId157" Type="http://schemas.openxmlformats.org/officeDocument/2006/relationships/slide" Target="slides/slide148.xml"/><Relationship Id="rId178" Type="http://schemas.openxmlformats.org/officeDocument/2006/relationships/presProps" Target="presProps.xml"/><Relationship Id="rId61" Type="http://schemas.openxmlformats.org/officeDocument/2006/relationships/slide" Target="slides/slide52.xml"/><Relationship Id="rId82" Type="http://schemas.openxmlformats.org/officeDocument/2006/relationships/slide" Target="slides/slide73.xml"/><Relationship Id="rId152" Type="http://schemas.openxmlformats.org/officeDocument/2006/relationships/slide" Target="slides/slide143.xml"/><Relationship Id="rId173" Type="http://schemas.openxmlformats.org/officeDocument/2006/relationships/slide" Target="slides/slide164.xml"/><Relationship Id="rId19" Type="http://schemas.openxmlformats.org/officeDocument/2006/relationships/slide" Target="slides/slide10.xml"/><Relationship Id="rId14" Type="http://schemas.openxmlformats.org/officeDocument/2006/relationships/slide" Target="slides/slide5.xml"/><Relationship Id="rId30" Type="http://schemas.openxmlformats.org/officeDocument/2006/relationships/slide" Target="slides/slide21.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 Id="rId100" Type="http://schemas.openxmlformats.org/officeDocument/2006/relationships/slide" Target="slides/slide91.xml"/><Relationship Id="rId105" Type="http://schemas.openxmlformats.org/officeDocument/2006/relationships/slide" Target="slides/slide96.xml"/><Relationship Id="rId126" Type="http://schemas.openxmlformats.org/officeDocument/2006/relationships/slide" Target="slides/slide117.xml"/><Relationship Id="rId147" Type="http://schemas.openxmlformats.org/officeDocument/2006/relationships/slide" Target="slides/slide138.xml"/><Relationship Id="rId168" Type="http://schemas.openxmlformats.org/officeDocument/2006/relationships/slide" Target="slides/slide159.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93" Type="http://schemas.openxmlformats.org/officeDocument/2006/relationships/slide" Target="slides/slide84.xml"/><Relationship Id="rId98" Type="http://schemas.openxmlformats.org/officeDocument/2006/relationships/slide" Target="slides/slide89.xml"/><Relationship Id="rId121" Type="http://schemas.openxmlformats.org/officeDocument/2006/relationships/slide" Target="slides/slide112.xml"/><Relationship Id="rId142" Type="http://schemas.openxmlformats.org/officeDocument/2006/relationships/slide" Target="slides/slide133.xml"/><Relationship Id="rId163" Type="http://schemas.openxmlformats.org/officeDocument/2006/relationships/slide" Target="slides/slide154.xml"/><Relationship Id="rId3" Type="http://schemas.openxmlformats.org/officeDocument/2006/relationships/slideMaster" Target="slideMasters/slideMaster3.xml"/><Relationship Id="rId25" Type="http://schemas.openxmlformats.org/officeDocument/2006/relationships/slide" Target="slides/slide16.xml"/><Relationship Id="rId46" Type="http://schemas.openxmlformats.org/officeDocument/2006/relationships/slide" Target="slides/slide37.xml"/><Relationship Id="rId67" Type="http://schemas.openxmlformats.org/officeDocument/2006/relationships/slide" Target="slides/slide58.xml"/><Relationship Id="rId116" Type="http://schemas.openxmlformats.org/officeDocument/2006/relationships/slide" Target="slides/slide107.xml"/><Relationship Id="rId137" Type="http://schemas.openxmlformats.org/officeDocument/2006/relationships/slide" Target="slides/slide128.xml"/><Relationship Id="rId158" Type="http://schemas.openxmlformats.org/officeDocument/2006/relationships/slide" Target="slides/slide149.xml"/><Relationship Id="rId20" Type="http://schemas.openxmlformats.org/officeDocument/2006/relationships/slide" Target="slides/slide11.xml"/><Relationship Id="rId41" Type="http://schemas.openxmlformats.org/officeDocument/2006/relationships/slide" Target="slides/slide32.xml"/><Relationship Id="rId62" Type="http://schemas.openxmlformats.org/officeDocument/2006/relationships/slide" Target="slides/slide53.xml"/><Relationship Id="rId83" Type="http://schemas.openxmlformats.org/officeDocument/2006/relationships/slide" Target="slides/slide74.xml"/><Relationship Id="rId88" Type="http://schemas.openxmlformats.org/officeDocument/2006/relationships/slide" Target="slides/slide79.xml"/><Relationship Id="rId111" Type="http://schemas.openxmlformats.org/officeDocument/2006/relationships/slide" Target="slides/slide102.xml"/><Relationship Id="rId132" Type="http://schemas.openxmlformats.org/officeDocument/2006/relationships/slide" Target="slides/slide123.xml"/><Relationship Id="rId153" Type="http://schemas.openxmlformats.org/officeDocument/2006/relationships/slide" Target="slides/slide144.xml"/><Relationship Id="rId174" Type="http://schemas.openxmlformats.org/officeDocument/2006/relationships/slide" Target="slides/slide165.xml"/><Relationship Id="rId179" Type="http://schemas.openxmlformats.org/officeDocument/2006/relationships/viewProps" Target="viewProps.xml"/><Relationship Id="rId15" Type="http://schemas.openxmlformats.org/officeDocument/2006/relationships/slide" Target="slides/slide6.xml"/><Relationship Id="rId36" Type="http://schemas.openxmlformats.org/officeDocument/2006/relationships/slide" Target="slides/slide27.xml"/><Relationship Id="rId57" Type="http://schemas.openxmlformats.org/officeDocument/2006/relationships/slide" Target="slides/slide48.xml"/><Relationship Id="rId106" Type="http://schemas.openxmlformats.org/officeDocument/2006/relationships/slide" Target="slides/slide97.xml"/><Relationship Id="rId127" Type="http://schemas.openxmlformats.org/officeDocument/2006/relationships/slide" Target="slides/slide118.xml"/><Relationship Id="rId10" Type="http://schemas.openxmlformats.org/officeDocument/2006/relationships/slide" Target="slides/slide1.xml"/><Relationship Id="rId31" Type="http://schemas.openxmlformats.org/officeDocument/2006/relationships/slide" Target="slides/slide22.xml"/><Relationship Id="rId52" Type="http://schemas.openxmlformats.org/officeDocument/2006/relationships/slide" Target="slides/slide43.xml"/><Relationship Id="rId73" Type="http://schemas.openxmlformats.org/officeDocument/2006/relationships/slide" Target="slides/slide64.xml"/><Relationship Id="rId78" Type="http://schemas.openxmlformats.org/officeDocument/2006/relationships/slide" Target="slides/slide69.xml"/><Relationship Id="rId94" Type="http://schemas.openxmlformats.org/officeDocument/2006/relationships/slide" Target="slides/slide85.xml"/><Relationship Id="rId99" Type="http://schemas.openxmlformats.org/officeDocument/2006/relationships/slide" Target="slides/slide90.xml"/><Relationship Id="rId101" Type="http://schemas.openxmlformats.org/officeDocument/2006/relationships/slide" Target="slides/slide92.xml"/><Relationship Id="rId122" Type="http://schemas.openxmlformats.org/officeDocument/2006/relationships/slide" Target="slides/slide113.xml"/><Relationship Id="rId143" Type="http://schemas.openxmlformats.org/officeDocument/2006/relationships/slide" Target="slides/slide134.xml"/><Relationship Id="rId148" Type="http://schemas.openxmlformats.org/officeDocument/2006/relationships/slide" Target="slides/slide139.xml"/><Relationship Id="rId164" Type="http://schemas.openxmlformats.org/officeDocument/2006/relationships/slide" Target="slides/slide155.xml"/><Relationship Id="rId169" Type="http://schemas.openxmlformats.org/officeDocument/2006/relationships/slide" Target="slides/slide160.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theme" Target="theme/theme1.xml"/><Relationship Id="rId26" Type="http://schemas.openxmlformats.org/officeDocument/2006/relationships/slide" Target="slides/slide17.xml"/><Relationship Id="rId47" Type="http://schemas.openxmlformats.org/officeDocument/2006/relationships/slide" Target="slides/slide38.xml"/><Relationship Id="rId68" Type="http://schemas.openxmlformats.org/officeDocument/2006/relationships/slide" Target="slides/slide59.xml"/><Relationship Id="rId89" Type="http://schemas.openxmlformats.org/officeDocument/2006/relationships/slide" Target="slides/slide80.xml"/><Relationship Id="rId112" Type="http://schemas.openxmlformats.org/officeDocument/2006/relationships/slide" Target="slides/slide103.xml"/><Relationship Id="rId133" Type="http://schemas.openxmlformats.org/officeDocument/2006/relationships/slide" Target="slides/slide124.xml"/><Relationship Id="rId154" Type="http://schemas.openxmlformats.org/officeDocument/2006/relationships/slide" Target="slides/slide145.xml"/><Relationship Id="rId175" Type="http://schemas.openxmlformats.org/officeDocument/2006/relationships/slide" Target="slides/slide166.xml"/><Relationship Id="rId16" Type="http://schemas.openxmlformats.org/officeDocument/2006/relationships/slide" Target="slides/slide7.xml"/><Relationship Id="rId37" Type="http://schemas.openxmlformats.org/officeDocument/2006/relationships/slide" Target="slides/slide28.xml"/><Relationship Id="rId58" Type="http://schemas.openxmlformats.org/officeDocument/2006/relationships/slide" Target="slides/slide49.xml"/><Relationship Id="rId79" Type="http://schemas.openxmlformats.org/officeDocument/2006/relationships/slide" Target="slides/slide70.xml"/><Relationship Id="rId102" Type="http://schemas.openxmlformats.org/officeDocument/2006/relationships/slide" Target="slides/slide93.xml"/><Relationship Id="rId123" Type="http://schemas.openxmlformats.org/officeDocument/2006/relationships/slide" Target="slides/slide114.xml"/><Relationship Id="rId144" Type="http://schemas.openxmlformats.org/officeDocument/2006/relationships/slide" Target="slides/slide135.xml"/><Relationship Id="rId90" Type="http://schemas.openxmlformats.org/officeDocument/2006/relationships/slide" Target="slides/slide81.xml"/><Relationship Id="rId165" Type="http://schemas.openxmlformats.org/officeDocument/2006/relationships/slide" Target="slides/slide156.xml"/><Relationship Id="rId27" Type="http://schemas.openxmlformats.org/officeDocument/2006/relationships/slide" Target="slides/slide18.xml"/><Relationship Id="rId48" Type="http://schemas.openxmlformats.org/officeDocument/2006/relationships/slide" Target="slides/slide39.xml"/><Relationship Id="rId69" Type="http://schemas.openxmlformats.org/officeDocument/2006/relationships/slide" Target="slides/slide60.xml"/><Relationship Id="rId113" Type="http://schemas.openxmlformats.org/officeDocument/2006/relationships/slide" Target="slides/slide104.xml"/><Relationship Id="rId134" Type="http://schemas.openxmlformats.org/officeDocument/2006/relationships/slide" Target="slides/slide125.xml"/><Relationship Id="rId80" Type="http://schemas.openxmlformats.org/officeDocument/2006/relationships/slide" Target="slides/slide71.xml"/><Relationship Id="rId155" Type="http://schemas.openxmlformats.org/officeDocument/2006/relationships/slide" Target="slides/slide146.xml"/><Relationship Id="rId176" Type="http://schemas.openxmlformats.org/officeDocument/2006/relationships/slide" Target="slides/slide167.xml"/><Relationship Id="rId17" Type="http://schemas.openxmlformats.org/officeDocument/2006/relationships/slide" Target="slides/slide8.xml"/><Relationship Id="rId38" Type="http://schemas.openxmlformats.org/officeDocument/2006/relationships/slide" Target="slides/slide29.xml"/><Relationship Id="rId59" Type="http://schemas.openxmlformats.org/officeDocument/2006/relationships/slide" Target="slides/slide50.xml"/><Relationship Id="rId103" Type="http://schemas.openxmlformats.org/officeDocument/2006/relationships/slide" Target="slides/slide94.xml"/><Relationship Id="rId124" Type="http://schemas.openxmlformats.org/officeDocument/2006/relationships/slide" Target="slides/slide115.xml"/><Relationship Id="rId70" Type="http://schemas.openxmlformats.org/officeDocument/2006/relationships/slide" Target="slides/slide61.xml"/><Relationship Id="rId91" Type="http://schemas.openxmlformats.org/officeDocument/2006/relationships/slide" Target="slides/slide82.xml"/><Relationship Id="rId145" Type="http://schemas.openxmlformats.org/officeDocument/2006/relationships/slide" Target="slides/slide136.xml"/><Relationship Id="rId166" Type="http://schemas.openxmlformats.org/officeDocument/2006/relationships/slide" Target="slides/slide157.xml"/><Relationship Id="rId1" Type="http://schemas.openxmlformats.org/officeDocument/2006/relationships/slideMaster" Target="slideMasters/slideMaster1.xml"/><Relationship Id="rId28" Type="http://schemas.openxmlformats.org/officeDocument/2006/relationships/slide" Target="slides/slide19.xml"/><Relationship Id="rId49" Type="http://schemas.openxmlformats.org/officeDocument/2006/relationships/slide" Target="slides/slide40.xml"/><Relationship Id="rId114" Type="http://schemas.openxmlformats.org/officeDocument/2006/relationships/slide" Target="slides/slide105.xml"/></Relationships>
</file>

<file path=ppt/diagrams/_rels/data7.xml.rels><?xml version="1.0" encoding="UTF-8" standalone="yes"?>
<Relationships xmlns="http://schemas.openxmlformats.org/package/2006/relationships"><Relationship Id="rId1" Type="http://schemas.openxmlformats.org/officeDocument/2006/relationships/image" Target="../media/image18.png"/></Relationships>
</file>

<file path=ppt/diagrams/_rels/drawing7.xml.rels><?xml version="1.0" encoding="UTF-8" standalone="yes"?>
<Relationships xmlns="http://schemas.openxmlformats.org/package/2006/relationships"><Relationship Id="rId1" Type="http://schemas.openxmlformats.org/officeDocument/2006/relationships/image" Target="../media/image18.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C1FDCF-294C-41D7-B922-7C2CD73146F4}" type="doc">
      <dgm:prSet loTypeId="urn:microsoft.com/office/officeart/2005/8/layout/vList2" loCatId="list" qsTypeId="urn:microsoft.com/office/officeart/2005/8/quickstyle/simple3" qsCatId="simple" csTypeId="urn:microsoft.com/office/officeart/2005/8/colors/colorful2" csCatId="colorful" phldr="1"/>
      <dgm:spPr/>
      <dgm:t>
        <a:bodyPr/>
        <a:lstStyle/>
        <a:p>
          <a:endParaRPr lang="tr-TR"/>
        </a:p>
      </dgm:t>
    </dgm:pt>
    <dgm:pt modelId="{BE9615CB-E51C-494D-A738-D289E571B1C2}">
      <dgm:prSet phldrT="[Metin]" custT="1"/>
      <dgm:spPr/>
      <dgm:t>
        <a:bodyPr/>
        <a:lstStyle/>
        <a:p>
          <a:endParaRPr lang="tr-TR" sz="2000" b="1" dirty="0"/>
        </a:p>
        <a:p>
          <a:r>
            <a:rPr lang="tr-TR" sz="2200" b="1" dirty="0">
              <a:solidFill>
                <a:srgbClr val="FF0000"/>
              </a:solidFill>
            </a:rPr>
            <a:t>a) Aralıklı veya toplu öğrenme: </a:t>
          </a:r>
          <a:r>
            <a:rPr lang="tr-TR" sz="2000" dirty="0"/>
            <a:t>Öğrenmeyi zamana yayarak kısa çalışma süreleri ile öğrenmeyi yapmak aralıklı öğrenmedir. </a:t>
          </a:r>
          <a:r>
            <a:rPr lang="tr-TR" sz="2000" b="1" dirty="0"/>
            <a:t>Mesela;</a:t>
          </a:r>
          <a:r>
            <a:rPr lang="tr-TR" sz="2000" dirty="0"/>
            <a:t> 50 dakika ders çalışıp 10 dakika dinlenerek yapılan çalışma aralıklı öğrenmedir. </a:t>
          </a:r>
        </a:p>
        <a:p>
          <a:r>
            <a:rPr lang="tr-TR" sz="2000" dirty="0"/>
            <a:t>Çalışma süresince hiç ara vermeden, dinlenmeden yapılan çalışma ise toplu öğrenmedir. </a:t>
          </a:r>
          <a:r>
            <a:rPr lang="tr-TR" sz="2000" b="1" dirty="0"/>
            <a:t>Mesela;</a:t>
          </a:r>
          <a:r>
            <a:rPr lang="tr-TR" sz="2000" dirty="0"/>
            <a:t> son gün sınava hazırlanma veya 3–4 saat aralıksız ders çalışma gibi.</a:t>
          </a:r>
          <a:br>
            <a:rPr lang="tr-TR" sz="2000" dirty="0"/>
          </a:br>
          <a:endParaRPr lang="tr-TR" sz="2000" dirty="0"/>
        </a:p>
      </dgm:t>
    </dgm:pt>
    <dgm:pt modelId="{0DC8536B-C060-485B-A553-2161A0F51DF7}" type="parTrans" cxnId="{7DFD775E-3B83-430F-94BF-1F6FC296D14F}">
      <dgm:prSet/>
      <dgm:spPr/>
      <dgm:t>
        <a:bodyPr/>
        <a:lstStyle/>
        <a:p>
          <a:endParaRPr lang="tr-TR"/>
        </a:p>
      </dgm:t>
    </dgm:pt>
    <dgm:pt modelId="{ED3015B7-0E81-4822-94BA-207944A2486A}" type="sibTrans" cxnId="{7DFD775E-3B83-430F-94BF-1F6FC296D14F}">
      <dgm:prSet/>
      <dgm:spPr/>
      <dgm:t>
        <a:bodyPr/>
        <a:lstStyle/>
        <a:p>
          <a:endParaRPr lang="tr-TR"/>
        </a:p>
      </dgm:t>
    </dgm:pt>
    <dgm:pt modelId="{28BE4DB8-1CFB-4695-A869-7A6CE0298B82}">
      <dgm:prSet phldrT="[Metin]" custT="1"/>
      <dgm:spPr>
        <a:gradFill flip="none" rotWithShape="0">
          <a:gsLst>
            <a:gs pos="0">
              <a:srgbClr val="99CC00">
                <a:tint val="66000"/>
                <a:satMod val="160000"/>
              </a:srgbClr>
            </a:gs>
            <a:gs pos="50000">
              <a:srgbClr val="99CC00">
                <a:tint val="44500"/>
                <a:satMod val="160000"/>
              </a:srgbClr>
            </a:gs>
            <a:gs pos="100000">
              <a:srgbClr val="99CC00">
                <a:tint val="23500"/>
                <a:satMod val="160000"/>
              </a:srgbClr>
            </a:gs>
          </a:gsLst>
          <a:lin ang="10800000" scaled="1"/>
          <a:tileRect/>
        </a:gradFill>
      </dgm:spPr>
      <dgm:t>
        <a:bodyPr/>
        <a:lstStyle/>
        <a:p>
          <a:r>
            <a:rPr lang="tr-TR" sz="2000" b="1" dirty="0">
              <a:solidFill>
                <a:srgbClr val="FF0000"/>
              </a:solidFill>
            </a:rPr>
            <a:t>b) Bütün halinde veya parçalara bölerek öğrenme:</a:t>
          </a:r>
          <a:r>
            <a:rPr lang="tr-TR" sz="2000" dirty="0"/>
            <a:t> Öğrenilen konunun tümünün bütün olarak öğrenilmesine bütün öğrenme denir. Öğrenilen konuyu bölümlere ayırarak, her bölümü tek tek öğrenmeye de parçalara bölerek öğrenme denir. </a:t>
          </a:r>
        </a:p>
        <a:p>
          <a:endParaRPr lang="tr-TR" sz="2000" dirty="0"/>
        </a:p>
        <a:p>
          <a:r>
            <a:rPr lang="tr-TR" sz="2000" dirty="0"/>
            <a:t>Öğrenilecek konu zor, uzun, anlamsız ve soyut ise parçalara bölerek öğrenme, öğrenilecek konu kolay, kısa, anlamlı ise bütün halinde öğrenme daha avantajlıdır. </a:t>
          </a:r>
        </a:p>
      </dgm:t>
    </dgm:pt>
    <dgm:pt modelId="{497BA0AE-4E5A-4B63-B7EF-80899E43460B}" type="parTrans" cxnId="{949DD459-793B-41B2-8003-C101C61566D9}">
      <dgm:prSet/>
      <dgm:spPr/>
      <dgm:t>
        <a:bodyPr/>
        <a:lstStyle/>
        <a:p>
          <a:endParaRPr lang="tr-TR"/>
        </a:p>
      </dgm:t>
    </dgm:pt>
    <dgm:pt modelId="{D430DE59-C769-43ED-9F52-1C0A3B6E5458}" type="sibTrans" cxnId="{949DD459-793B-41B2-8003-C101C61566D9}">
      <dgm:prSet/>
      <dgm:spPr/>
      <dgm:t>
        <a:bodyPr/>
        <a:lstStyle/>
        <a:p>
          <a:endParaRPr lang="tr-TR"/>
        </a:p>
      </dgm:t>
    </dgm:pt>
    <dgm:pt modelId="{285EB537-B0F5-4C1D-B79B-9E461289A30B}" type="pres">
      <dgm:prSet presAssocID="{A9C1FDCF-294C-41D7-B922-7C2CD73146F4}" presName="linear" presStyleCnt="0">
        <dgm:presLayoutVars>
          <dgm:animLvl val="lvl"/>
          <dgm:resizeHandles val="exact"/>
        </dgm:presLayoutVars>
      </dgm:prSet>
      <dgm:spPr/>
    </dgm:pt>
    <dgm:pt modelId="{456F5A58-1383-473E-AF0A-EE3BB4B266B2}" type="pres">
      <dgm:prSet presAssocID="{BE9615CB-E51C-494D-A738-D289E571B1C2}" presName="parentText" presStyleLbl="node1" presStyleIdx="0" presStyleCnt="2" custScaleY="81928" custLinFactY="3138" custLinFactNeighborY="100000">
        <dgm:presLayoutVars>
          <dgm:chMax val="0"/>
          <dgm:bulletEnabled val="1"/>
        </dgm:presLayoutVars>
      </dgm:prSet>
      <dgm:spPr/>
    </dgm:pt>
    <dgm:pt modelId="{07513ED2-ADB4-4E68-89C9-BFECC1533A73}" type="pres">
      <dgm:prSet presAssocID="{ED3015B7-0E81-4822-94BA-207944A2486A}" presName="spacer" presStyleCnt="0"/>
      <dgm:spPr/>
    </dgm:pt>
    <dgm:pt modelId="{22AE89AD-90EE-4082-A018-3E646871AC06}" type="pres">
      <dgm:prSet presAssocID="{28BE4DB8-1CFB-4695-A869-7A6CE0298B82}" presName="parentText" presStyleLbl="node1" presStyleIdx="1" presStyleCnt="2" custLinFactY="12038" custLinFactNeighborY="100000">
        <dgm:presLayoutVars>
          <dgm:chMax val="0"/>
          <dgm:bulletEnabled val="1"/>
        </dgm:presLayoutVars>
      </dgm:prSet>
      <dgm:spPr/>
    </dgm:pt>
  </dgm:ptLst>
  <dgm:cxnLst>
    <dgm:cxn modelId="{E9B62520-4778-4559-9096-44B70F8676FE}" type="presOf" srcId="{28BE4DB8-1CFB-4695-A869-7A6CE0298B82}" destId="{22AE89AD-90EE-4082-A018-3E646871AC06}" srcOrd="0" destOrd="0" presId="urn:microsoft.com/office/officeart/2005/8/layout/vList2"/>
    <dgm:cxn modelId="{7DFD775E-3B83-430F-94BF-1F6FC296D14F}" srcId="{A9C1FDCF-294C-41D7-B922-7C2CD73146F4}" destId="{BE9615CB-E51C-494D-A738-D289E571B1C2}" srcOrd="0" destOrd="0" parTransId="{0DC8536B-C060-485B-A553-2161A0F51DF7}" sibTransId="{ED3015B7-0E81-4822-94BA-207944A2486A}"/>
    <dgm:cxn modelId="{949DD459-793B-41B2-8003-C101C61566D9}" srcId="{A9C1FDCF-294C-41D7-B922-7C2CD73146F4}" destId="{28BE4DB8-1CFB-4695-A869-7A6CE0298B82}" srcOrd="1" destOrd="0" parTransId="{497BA0AE-4E5A-4B63-B7EF-80899E43460B}" sibTransId="{D430DE59-C769-43ED-9F52-1C0A3B6E5458}"/>
    <dgm:cxn modelId="{977A88A9-CC70-4F0B-AE54-86AA3EB9D551}" type="presOf" srcId="{A9C1FDCF-294C-41D7-B922-7C2CD73146F4}" destId="{285EB537-B0F5-4C1D-B79B-9E461289A30B}" srcOrd="0" destOrd="0" presId="urn:microsoft.com/office/officeart/2005/8/layout/vList2"/>
    <dgm:cxn modelId="{8FE51AD3-9456-4348-A352-862697026507}" type="presOf" srcId="{BE9615CB-E51C-494D-A738-D289E571B1C2}" destId="{456F5A58-1383-473E-AF0A-EE3BB4B266B2}" srcOrd="0" destOrd="0" presId="urn:microsoft.com/office/officeart/2005/8/layout/vList2"/>
    <dgm:cxn modelId="{DF52EF51-7F7D-431E-9E74-9FB3731E5BED}" type="presParOf" srcId="{285EB537-B0F5-4C1D-B79B-9E461289A30B}" destId="{456F5A58-1383-473E-AF0A-EE3BB4B266B2}" srcOrd="0" destOrd="0" presId="urn:microsoft.com/office/officeart/2005/8/layout/vList2"/>
    <dgm:cxn modelId="{E30E8BAB-526A-4BB1-BA21-06F886CE0C16}" type="presParOf" srcId="{285EB537-B0F5-4C1D-B79B-9E461289A30B}" destId="{07513ED2-ADB4-4E68-89C9-BFECC1533A73}" srcOrd="1" destOrd="0" presId="urn:microsoft.com/office/officeart/2005/8/layout/vList2"/>
    <dgm:cxn modelId="{D95D1DF9-22FE-4DC8-8A3C-9FCF4D8BD63C}" type="presParOf" srcId="{285EB537-B0F5-4C1D-B79B-9E461289A30B}" destId="{22AE89AD-90EE-4082-A018-3E646871AC06}"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C1FDCF-294C-41D7-B922-7C2CD73146F4}" type="doc">
      <dgm:prSet loTypeId="urn:microsoft.com/office/officeart/2005/8/layout/vList2" loCatId="list" qsTypeId="urn:microsoft.com/office/officeart/2005/8/quickstyle/simple3" qsCatId="simple" csTypeId="urn:microsoft.com/office/officeart/2005/8/colors/colorful2" csCatId="colorful" phldr="1"/>
      <dgm:spPr/>
      <dgm:t>
        <a:bodyPr/>
        <a:lstStyle/>
        <a:p>
          <a:endParaRPr lang="tr-TR"/>
        </a:p>
      </dgm:t>
    </dgm:pt>
    <dgm:pt modelId="{BE9615CB-E51C-494D-A738-D289E571B1C2}">
      <dgm:prSet phldrT="[Metin]" custT="1"/>
      <dgm:spPr>
        <a:gradFill flip="none" rotWithShape="0">
          <a:gsLst>
            <a:gs pos="0">
              <a:srgbClr val="FF9900">
                <a:tint val="66000"/>
                <a:satMod val="160000"/>
              </a:srgbClr>
            </a:gs>
            <a:gs pos="50000">
              <a:srgbClr val="FF9900">
                <a:tint val="44500"/>
                <a:satMod val="160000"/>
              </a:srgbClr>
            </a:gs>
            <a:gs pos="100000">
              <a:srgbClr val="FF9900">
                <a:tint val="23500"/>
                <a:satMod val="160000"/>
              </a:srgbClr>
            </a:gs>
          </a:gsLst>
          <a:lin ang="16200000" scaled="1"/>
          <a:tileRect/>
        </a:gradFill>
      </dgm:spPr>
      <dgm:t>
        <a:bodyPr/>
        <a:lstStyle/>
        <a:p>
          <a:endParaRPr lang="tr-TR" sz="2000" b="1" dirty="0"/>
        </a:p>
        <a:p>
          <a:r>
            <a:rPr lang="tr-TR" sz="2200" b="1" dirty="0">
              <a:solidFill>
                <a:srgbClr val="FF0000"/>
              </a:solidFill>
            </a:rPr>
            <a:t>c) Sonucun bilinmesi (geri bildirim, dönüt verme): </a:t>
          </a:r>
          <a:r>
            <a:rPr lang="tr-TR" sz="2200" dirty="0"/>
            <a:t>Öğrenmeyi yapan kişi, konuyu ne derece öğrendiğini bilirse öğrenmesinin derecesi artar. Sonuçların bildirilmesi, hataların görülüp düzeltilmesi imkânı verdiğinden öğrenmeyi olumlu etkilemektedir. </a:t>
          </a:r>
        </a:p>
        <a:p>
          <a:endParaRPr lang="tr-TR" sz="2200" b="1" dirty="0"/>
        </a:p>
        <a:p>
          <a:r>
            <a:rPr lang="tr-TR" sz="2200" b="1" dirty="0"/>
            <a:t>Mesela;</a:t>
          </a:r>
          <a:r>
            <a:rPr lang="tr-TR" sz="2200" dirty="0"/>
            <a:t> öğretilen konularla ilgili yapılan sınavların cevaplarının verilmesi.</a:t>
          </a:r>
        </a:p>
      </dgm:t>
    </dgm:pt>
    <dgm:pt modelId="{0DC8536B-C060-485B-A553-2161A0F51DF7}" type="parTrans" cxnId="{7DFD775E-3B83-430F-94BF-1F6FC296D14F}">
      <dgm:prSet/>
      <dgm:spPr/>
      <dgm:t>
        <a:bodyPr/>
        <a:lstStyle/>
        <a:p>
          <a:endParaRPr lang="tr-TR"/>
        </a:p>
      </dgm:t>
    </dgm:pt>
    <dgm:pt modelId="{ED3015B7-0E81-4822-94BA-207944A2486A}" type="sibTrans" cxnId="{7DFD775E-3B83-430F-94BF-1F6FC296D14F}">
      <dgm:prSet/>
      <dgm:spPr/>
      <dgm:t>
        <a:bodyPr/>
        <a:lstStyle/>
        <a:p>
          <a:endParaRPr lang="tr-TR"/>
        </a:p>
      </dgm:t>
    </dgm:pt>
    <dgm:pt modelId="{28BE4DB8-1CFB-4695-A869-7A6CE0298B82}">
      <dgm:prSet phldrT="[Metin]" custT="1">
        <dgm:style>
          <a:lnRef idx="1">
            <a:schemeClr val="accent1"/>
          </a:lnRef>
          <a:fillRef idx="2">
            <a:schemeClr val="accent1"/>
          </a:fillRef>
          <a:effectRef idx="1">
            <a:schemeClr val="accent1"/>
          </a:effectRef>
          <a:fontRef idx="minor">
            <a:schemeClr val="dk1"/>
          </a:fontRef>
        </dgm:style>
      </dgm:prSet>
      <dgm:spPr>
        <a:gradFill flip="none" rotWithShape="0">
          <a:gsLst>
            <a:gs pos="0">
              <a:srgbClr val="0099CC">
                <a:tint val="66000"/>
                <a:satMod val="160000"/>
              </a:srgbClr>
            </a:gs>
            <a:gs pos="50000">
              <a:srgbClr val="0099CC">
                <a:tint val="44500"/>
                <a:satMod val="160000"/>
              </a:srgbClr>
            </a:gs>
            <a:gs pos="100000">
              <a:srgbClr val="0099CC">
                <a:tint val="23500"/>
                <a:satMod val="160000"/>
              </a:srgbClr>
            </a:gs>
          </a:gsLst>
          <a:lin ang="2700000" scaled="1"/>
          <a:tileRect/>
        </a:gradFill>
      </dgm:spPr>
      <dgm:t>
        <a:bodyPr/>
        <a:lstStyle/>
        <a:p>
          <a:r>
            <a:rPr lang="tr-TR" sz="2200" b="1" dirty="0">
              <a:solidFill>
                <a:srgbClr val="FF0000"/>
              </a:solidFill>
            </a:rPr>
            <a:t>ç) Okuma, özetleme, anlatma, uygulama:</a:t>
          </a:r>
          <a:r>
            <a:rPr lang="tr-TR" sz="2200" dirty="0">
              <a:solidFill>
                <a:srgbClr val="FF0000"/>
              </a:solidFill>
            </a:rPr>
            <a:t> </a:t>
          </a:r>
          <a:r>
            <a:rPr lang="tr-TR" sz="2200" dirty="0"/>
            <a:t>Okuma tek başına öğrenmede yetersizdir. Okunanların özetinin çıkarılması öğrenmeyi kolaylaştırır. </a:t>
          </a:r>
        </a:p>
        <a:p>
          <a:endParaRPr lang="tr-TR" sz="2200" dirty="0"/>
        </a:p>
        <a:p>
          <a:r>
            <a:rPr lang="tr-TR" sz="2200" dirty="0"/>
            <a:t>Ayrıca kişinin aktif olduğu anlatma ve uygulama etkinlikleri ile daha kalıcı bir öğrenme gerçekleştirilebilir.</a:t>
          </a:r>
        </a:p>
      </dgm:t>
    </dgm:pt>
    <dgm:pt modelId="{497BA0AE-4E5A-4B63-B7EF-80899E43460B}" type="parTrans" cxnId="{949DD459-793B-41B2-8003-C101C61566D9}">
      <dgm:prSet/>
      <dgm:spPr/>
      <dgm:t>
        <a:bodyPr/>
        <a:lstStyle/>
        <a:p>
          <a:endParaRPr lang="tr-TR"/>
        </a:p>
      </dgm:t>
    </dgm:pt>
    <dgm:pt modelId="{D430DE59-C769-43ED-9F52-1C0A3B6E5458}" type="sibTrans" cxnId="{949DD459-793B-41B2-8003-C101C61566D9}">
      <dgm:prSet/>
      <dgm:spPr/>
      <dgm:t>
        <a:bodyPr/>
        <a:lstStyle/>
        <a:p>
          <a:endParaRPr lang="tr-TR"/>
        </a:p>
      </dgm:t>
    </dgm:pt>
    <dgm:pt modelId="{285EB537-B0F5-4C1D-B79B-9E461289A30B}" type="pres">
      <dgm:prSet presAssocID="{A9C1FDCF-294C-41D7-B922-7C2CD73146F4}" presName="linear" presStyleCnt="0">
        <dgm:presLayoutVars>
          <dgm:animLvl val="lvl"/>
          <dgm:resizeHandles val="exact"/>
        </dgm:presLayoutVars>
      </dgm:prSet>
      <dgm:spPr/>
    </dgm:pt>
    <dgm:pt modelId="{456F5A58-1383-473E-AF0A-EE3BB4B266B2}" type="pres">
      <dgm:prSet presAssocID="{BE9615CB-E51C-494D-A738-D289E571B1C2}" presName="parentText" presStyleLbl="node1" presStyleIdx="0" presStyleCnt="2" custScaleY="145644" custLinFactY="-15981" custLinFactNeighborX="1709" custLinFactNeighborY="-100000">
        <dgm:presLayoutVars>
          <dgm:chMax val="0"/>
          <dgm:bulletEnabled val="1"/>
        </dgm:presLayoutVars>
      </dgm:prSet>
      <dgm:spPr/>
    </dgm:pt>
    <dgm:pt modelId="{07513ED2-ADB4-4E68-89C9-BFECC1533A73}" type="pres">
      <dgm:prSet presAssocID="{ED3015B7-0E81-4822-94BA-207944A2486A}" presName="spacer" presStyleCnt="0"/>
      <dgm:spPr/>
    </dgm:pt>
    <dgm:pt modelId="{22AE89AD-90EE-4082-A018-3E646871AC06}" type="pres">
      <dgm:prSet presAssocID="{28BE4DB8-1CFB-4695-A869-7A6CE0298B82}" presName="parentText" presStyleLbl="node1" presStyleIdx="1" presStyleCnt="2" custAng="0" custScaleY="103889" custLinFactY="620" custLinFactNeighborY="100000">
        <dgm:presLayoutVars>
          <dgm:chMax val="0"/>
          <dgm:bulletEnabled val="1"/>
        </dgm:presLayoutVars>
      </dgm:prSet>
      <dgm:spPr/>
    </dgm:pt>
  </dgm:ptLst>
  <dgm:cxnLst>
    <dgm:cxn modelId="{EB0B0530-C48B-44F2-81D0-581D768E8843}" type="presOf" srcId="{A9C1FDCF-294C-41D7-B922-7C2CD73146F4}" destId="{285EB537-B0F5-4C1D-B79B-9E461289A30B}" srcOrd="0" destOrd="0" presId="urn:microsoft.com/office/officeart/2005/8/layout/vList2"/>
    <dgm:cxn modelId="{7DFD775E-3B83-430F-94BF-1F6FC296D14F}" srcId="{A9C1FDCF-294C-41D7-B922-7C2CD73146F4}" destId="{BE9615CB-E51C-494D-A738-D289E571B1C2}" srcOrd="0" destOrd="0" parTransId="{0DC8536B-C060-485B-A553-2161A0F51DF7}" sibTransId="{ED3015B7-0E81-4822-94BA-207944A2486A}"/>
    <dgm:cxn modelId="{949DD459-793B-41B2-8003-C101C61566D9}" srcId="{A9C1FDCF-294C-41D7-B922-7C2CD73146F4}" destId="{28BE4DB8-1CFB-4695-A869-7A6CE0298B82}" srcOrd="1" destOrd="0" parTransId="{497BA0AE-4E5A-4B63-B7EF-80899E43460B}" sibTransId="{D430DE59-C769-43ED-9F52-1C0A3B6E5458}"/>
    <dgm:cxn modelId="{161C2EBB-9BB3-47E4-B757-8347188F20E2}" type="presOf" srcId="{28BE4DB8-1CFB-4695-A869-7A6CE0298B82}" destId="{22AE89AD-90EE-4082-A018-3E646871AC06}" srcOrd="0" destOrd="0" presId="urn:microsoft.com/office/officeart/2005/8/layout/vList2"/>
    <dgm:cxn modelId="{47C2B4FE-B3E2-46F7-AC49-E9C63DB4B5B1}" type="presOf" srcId="{BE9615CB-E51C-494D-A738-D289E571B1C2}" destId="{456F5A58-1383-473E-AF0A-EE3BB4B266B2}" srcOrd="0" destOrd="0" presId="urn:microsoft.com/office/officeart/2005/8/layout/vList2"/>
    <dgm:cxn modelId="{83CC549D-3E4C-407C-B274-1AF2C1720F3C}" type="presParOf" srcId="{285EB537-B0F5-4C1D-B79B-9E461289A30B}" destId="{456F5A58-1383-473E-AF0A-EE3BB4B266B2}" srcOrd="0" destOrd="0" presId="urn:microsoft.com/office/officeart/2005/8/layout/vList2"/>
    <dgm:cxn modelId="{5458A243-7576-41DA-8547-23186C95BCCB}" type="presParOf" srcId="{285EB537-B0F5-4C1D-B79B-9E461289A30B}" destId="{07513ED2-ADB4-4E68-89C9-BFECC1533A73}" srcOrd="1" destOrd="0" presId="urn:microsoft.com/office/officeart/2005/8/layout/vList2"/>
    <dgm:cxn modelId="{4D92FFF2-D89E-41EB-AB0E-D7F18D8D00D5}" type="presParOf" srcId="{285EB537-B0F5-4C1D-B79B-9E461289A30B}" destId="{22AE89AD-90EE-4082-A018-3E646871AC06}"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9C1FDCF-294C-41D7-B922-7C2CD73146F4}" type="doc">
      <dgm:prSet loTypeId="urn:microsoft.com/office/officeart/2005/8/layout/vList2" loCatId="list" qsTypeId="urn:microsoft.com/office/officeart/2005/8/quickstyle/simple3" qsCatId="simple" csTypeId="urn:microsoft.com/office/officeart/2005/8/colors/colorful2" csCatId="colorful" phldr="1"/>
      <dgm:spPr/>
      <dgm:t>
        <a:bodyPr/>
        <a:lstStyle/>
        <a:p>
          <a:endParaRPr lang="tr-TR"/>
        </a:p>
      </dgm:t>
    </dgm:pt>
    <dgm:pt modelId="{BE9615CB-E51C-494D-A738-D289E571B1C2}">
      <dgm:prSet phldrT="[Metin]" custT="1"/>
      <dgm:spPr>
        <a:gradFill flip="none" rotWithShape="0">
          <a:gsLst>
            <a:gs pos="0">
              <a:srgbClr val="00CCFF">
                <a:shade val="30000"/>
                <a:satMod val="115000"/>
              </a:srgbClr>
            </a:gs>
            <a:gs pos="50000">
              <a:srgbClr val="00CCFF">
                <a:shade val="67500"/>
                <a:satMod val="115000"/>
              </a:srgbClr>
            </a:gs>
            <a:gs pos="100000">
              <a:srgbClr val="00CCFF">
                <a:shade val="100000"/>
                <a:satMod val="115000"/>
              </a:srgbClr>
            </a:gs>
          </a:gsLst>
          <a:lin ang="8100000" scaled="1"/>
          <a:tileRect/>
        </a:gradFill>
      </dgm:spPr>
      <dgm:t>
        <a:bodyPr/>
        <a:lstStyle/>
        <a:p>
          <a:endParaRPr lang="tr-TR" sz="2000" b="1" dirty="0"/>
        </a:p>
        <a:p>
          <a:r>
            <a:rPr lang="tr-TR" sz="2400" b="1" dirty="0">
              <a:solidFill>
                <a:srgbClr val="FF0000"/>
              </a:solidFill>
            </a:rPr>
            <a:t>d) Tekrar:</a:t>
          </a:r>
          <a:r>
            <a:rPr lang="tr-TR" sz="2400" dirty="0">
              <a:solidFill>
                <a:srgbClr val="FF0000"/>
              </a:solidFill>
            </a:rPr>
            <a:t> </a:t>
          </a:r>
          <a:r>
            <a:rPr lang="tr-TR" sz="2400" dirty="0"/>
            <a:t>Öğrenme sonrası yapılan tekrarlar pekiştirmeyi sağlar. Tekrar hafızayı güçlendirir. Fakat aşırı tekrar motivasyonu düşürür. </a:t>
          </a:r>
        </a:p>
      </dgm:t>
    </dgm:pt>
    <dgm:pt modelId="{0DC8536B-C060-485B-A553-2161A0F51DF7}" type="parTrans" cxnId="{7DFD775E-3B83-430F-94BF-1F6FC296D14F}">
      <dgm:prSet/>
      <dgm:spPr/>
      <dgm:t>
        <a:bodyPr/>
        <a:lstStyle/>
        <a:p>
          <a:endParaRPr lang="tr-TR"/>
        </a:p>
      </dgm:t>
    </dgm:pt>
    <dgm:pt modelId="{ED3015B7-0E81-4822-94BA-207944A2486A}" type="sibTrans" cxnId="{7DFD775E-3B83-430F-94BF-1F6FC296D14F}">
      <dgm:prSet/>
      <dgm:spPr/>
      <dgm:t>
        <a:bodyPr/>
        <a:lstStyle/>
        <a:p>
          <a:endParaRPr lang="tr-TR"/>
        </a:p>
      </dgm:t>
    </dgm:pt>
    <dgm:pt modelId="{28BE4DB8-1CFB-4695-A869-7A6CE0298B82}">
      <dgm:prSet phldrT="[Metin]" custT="1">
        <dgm:style>
          <a:lnRef idx="1">
            <a:schemeClr val="accent1"/>
          </a:lnRef>
          <a:fillRef idx="2">
            <a:schemeClr val="accent1"/>
          </a:fillRef>
          <a:effectRef idx="1">
            <a:schemeClr val="accent1"/>
          </a:effectRef>
          <a:fontRef idx="minor">
            <a:schemeClr val="dk1"/>
          </a:fontRef>
        </dgm:style>
      </dgm:prSet>
      <dgm:spPr>
        <a:gradFill flip="none" rotWithShape="0">
          <a:gsLst>
            <a:gs pos="0">
              <a:srgbClr val="FF0000">
                <a:tint val="66000"/>
                <a:satMod val="160000"/>
              </a:srgbClr>
            </a:gs>
            <a:gs pos="50000">
              <a:srgbClr val="FF0000">
                <a:tint val="44500"/>
                <a:satMod val="160000"/>
              </a:srgbClr>
            </a:gs>
            <a:gs pos="100000">
              <a:srgbClr val="FF0000">
                <a:tint val="23500"/>
                <a:satMod val="160000"/>
              </a:srgbClr>
            </a:gs>
          </a:gsLst>
          <a:lin ang="8100000" scaled="1"/>
          <a:tileRect/>
        </a:gradFill>
      </dgm:spPr>
      <dgm:t>
        <a:bodyPr/>
        <a:lstStyle/>
        <a:p>
          <a:r>
            <a:rPr lang="tr-TR" sz="2400" b="1" dirty="0">
              <a:solidFill>
                <a:srgbClr val="FF0000"/>
              </a:solidFill>
            </a:rPr>
            <a:t>e) Programlı öğrenme ve öğretme makineleri:</a:t>
          </a:r>
          <a:r>
            <a:rPr lang="tr-TR" sz="2400" dirty="0">
              <a:solidFill>
                <a:srgbClr val="FF0000"/>
              </a:solidFill>
            </a:rPr>
            <a:t> </a:t>
          </a:r>
          <a:r>
            <a:rPr lang="tr-TR" sz="2400" dirty="0"/>
            <a:t>Öğretme araçları kullanılarak gerçekleştirilen yöntemdir. Programlı öğretimde öğretim makinelerinden yararlanılmaktadır.</a:t>
          </a:r>
        </a:p>
      </dgm:t>
    </dgm:pt>
    <dgm:pt modelId="{497BA0AE-4E5A-4B63-B7EF-80899E43460B}" type="parTrans" cxnId="{949DD459-793B-41B2-8003-C101C61566D9}">
      <dgm:prSet/>
      <dgm:spPr/>
      <dgm:t>
        <a:bodyPr/>
        <a:lstStyle/>
        <a:p>
          <a:endParaRPr lang="tr-TR"/>
        </a:p>
      </dgm:t>
    </dgm:pt>
    <dgm:pt modelId="{D430DE59-C769-43ED-9F52-1C0A3B6E5458}" type="sibTrans" cxnId="{949DD459-793B-41B2-8003-C101C61566D9}">
      <dgm:prSet/>
      <dgm:spPr/>
      <dgm:t>
        <a:bodyPr/>
        <a:lstStyle/>
        <a:p>
          <a:endParaRPr lang="tr-TR"/>
        </a:p>
      </dgm:t>
    </dgm:pt>
    <dgm:pt modelId="{285EB537-B0F5-4C1D-B79B-9E461289A30B}" type="pres">
      <dgm:prSet presAssocID="{A9C1FDCF-294C-41D7-B922-7C2CD73146F4}" presName="linear" presStyleCnt="0">
        <dgm:presLayoutVars>
          <dgm:animLvl val="lvl"/>
          <dgm:resizeHandles val="exact"/>
        </dgm:presLayoutVars>
      </dgm:prSet>
      <dgm:spPr/>
    </dgm:pt>
    <dgm:pt modelId="{456F5A58-1383-473E-AF0A-EE3BB4B266B2}" type="pres">
      <dgm:prSet presAssocID="{BE9615CB-E51C-494D-A738-D289E571B1C2}" presName="parentText" presStyleLbl="node1" presStyleIdx="0" presStyleCnt="2" custScaleY="105121" custLinFactY="-51897" custLinFactNeighborX="-855" custLinFactNeighborY="-100000">
        <dgm:presLayoutVars>
          <dgm:chMax val="0"/>
          <dgm:bulletEnabled val="1"/>
        </dgm:presLayoutVars>
      </dgm:prSet>
      <dgm:spPr/>
    </dgm:pt>
    <dgm:pt modelId="{07513ED2-ADB4-4E68-89C9-BFECC1533A73}" type="pres">
      <dgm:prSet presAssocID="{ED3015B7-0E81-4822-94BA-207944A2486A}" presName="spacer" presStyleCnt="0"/>
      <dgm:spPr/>
    </dgm:pt>
    <dgm:pt modelId="{22AE89AD-90EE-4082-A018-3E646871AC06}" type="pres">
      <dgm:prSet presAssocID="{28BE4DB8-1CFB-4695-A869-7A6CE0298B82}" presName="parentText" presStyleLbl="node1" presStyleIdx="1" presStyleCnt="2" custLinFactY="3952" custLinFactNeighborX="-855" custLinFactNeighborY="100000">
        <dgm:presLayoutVars>
          <dgm:chMax val="0"/>
          <dgm:bulletEnabled val="1"/>
        </dgm:presLayoutVars>
      </dgm:prSet>
      <dgm:spPr/>
    </dgm:pt>
  </dgm:ptLst>
  <dgm:cxnLst>
    <dgm:cxn modelId="{7DFD775E-3B83-430F-94BF-1F6FC296D14F}" srcId="{A9C1FDCF-294C-41D7-B922-7C2CD73146F4}" destId="{BE9615CB-E51C-494D-A738-D289E571B1C2}" srcOrd="0" destOrd="0" parTransId="{0DC8536B-C060-485B-A553-2161A0F51DF7}" sibTransId="{ED3015B7-0E81-4822-94BA-207944A2486A}"/>
    <dgm:cxn modelId="{949DD459-793B-41B2-8003-C101C61566D9}" srcId="{A9C1FDCF-294C-41D7-B922-7C2CD73146F4}" destId="{28BE4DB8-1CFB-4695-A869-7A6CE0298B82}" srcOrd="1" destOrd="0" parTransId="{497BA0AE-4E5A-4B63-B7EF-80899E43460B}" sibTransId="{D430DE59-C769-43ED-9F52-1C0A3B6E5458}"/>
    <dgm:cxn modelId="{281D83AF-3729-4236-AE0B-BA25CF091EFA}" type="presOf" srcId="{BE9615CB-E51C-494D-A738-D289E571B1C2}" destId="{456F5A58-1383-473E-AF0A-EE3BB4B266B2}" srcOrd="0" destOrd="0" presId="urn:microsoft.com/office/officeart/2005/8/layout/vList2"/>
    <dgm:cxn modelId="{86FAD1BE-BD63-463A-AA95-2C22812E0FD5}" type="presOf" srcId="{A9C1FDCF-294C-41D7-B922-7C2CD73146F4}" destId="{285EB537-B0F5-4C1D-B79B-9E461289A30B}" srcOrd="0" destOrd="0" presId="urn:microsoft.com/office/officeart/2005/8/layout/vList2"/>
    <dgm:cxn modelId="{00762FCF-A2A7-4091-9E91-FC0317182A81}" type="presOf" srcId="{28BE4DB8-1CFB-4695-A869-7A6CE0298B82}" destId="{22AE89AD-90EE-4082-A018-3E646871AC06}" srcOrd="0" destOrd="0" presId="urn:microsoft.com/office/officeart/2005/8/layout/vList2"/>
    <dgm:cxn modelId="{D0AFB5E8-8AEB-4024-ADCE-756131D85512}" type="presParOf" srcId="{285EB537-B0F5-4C1D-B79B-9E461289A30B}" destId="{456F5A58-1383-473E-AF0A-EE3BB4B266B2}" srcOrd="0" destOrd="0" presId="urn:microsoft.com/office/officeart/2005/8/layout/vList2"/>
    <dgm:cxn modelId="{A2374A54-C2EC-4E6D-8E86-86817150F20C}" type="presParOf" srcId="{285EB537-B0F5-4C1D-B79B-9E461289A30B}" destId="{07513ED2-ADB4-4E68-89C9-BFECC1533A73}" srcOrd="1" destOrd="0" presId="urn:microsoft.com/office/officeart/2005/8/layout/vList2"/>
    <dgm:cxn modelId="{4EF29E4F-C848-4642-9EF5-A39D64A00406}" type="presParOf" srcId="{285EB537-B0F5-4C1D-B79B-9E461289A30B}" destId="{22AE89AD-90EE-4082-A018-3E646871AC06}"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EE7055E-6292-4931-8242-127C13F36785}" type="doc">
      <dgm:prSet loTypeId="urn:microsoft.com/office/officeart/2008/layout/VerticalAccentList" loCatId="list" qsTypeId="urn:microsoft.com/office/officeart/2005/8/quickstyle/simple1" qsCatId="simple" csTypeId="urn:microsoft.com/office/officeart/2005/8/colors/colorful5" csCatId="colorful" phldr="1"/>
      <dgm:spPr/>
      <dgm:t>
        <a:bodyPr/>
        <a:lstStyle/>
        <a:p>
          <a:endParaRPr lang="tr-TR"/>
        </a:p>
      </dgm:t>
    </dgm:pt>
    <dgm:pt modelId="{044343D0-C0E8-4582-86FE-630785E07220}">
      <dgm:prSet phldrT="[Metin]" phldr="1"/>
      <dgm:spPr/>
      <dgm:t>
        <a:bodyPr/>
        <a:lstStyle/>
        <a:p>
          <a:endParaRPr lang="tr-TR" dirty="0"/>
        </a:p>
      </dgm:t>
    </dgm:pt>
    <dgm:pt modelId="{103AC4B6-F438-44AA-B3DC-734740561343}" type="parTrans" cxnId="{A8A89F82-13AA-47E1-8A97-8C4A874B0C9A}">
      <dgm:prSet/>
      <dgm:spPr/>
      <dgm:t>
        <a:bodyPr/>
        <a:lstStyle/>
        <a:p>
          <a:endParaRPr lang="tr-TR"/>
        </a:p>
      </dgm:t>
    </dgm:pt>
    <dgm:pt modelId="{3C47D0DF-4DAB-4D1B-BDDB-20E7DDE70599}" type="sibTrans" cxnId="{A8A89F82-13AA-47E1-8A97-8C4A874B0C9A}">
      <dgm:prSet/>
      <dgm:spPr/>
      <dgm:t>
        <a:bodyPr/>
        <a:lstStyle/>
        <a:p>
          <a:endParaRPr lang="tr-TR"/>
        </a:p>
      </dgm:t>
    </dgm:pt>
    <dgm:pt modelId="{A5E58FB8-4002-48B6-BD6C-A198B25E7C20}">
      <dgm:prSet phldrT="[Metin]"/>
      <dgm:spPr/>
      <dgm:t>
        <a:bodyPr/>
        <a:lstStyle/>
        <a:p>
          <a:r>
            <a:rPr lang="tr-TR" b="1" dirty="0">
              <a:solidFill>
                <a:srgbClr val="FF0000"/>
              </a:solidFill>
            </a:rPr>
            <a:t>a)</a:t>
          </a:r>
          <a:r>
            <a:rPr lang="tr-TR" dirty="0">
              <a:solidFill>
                <a:srgbClr val="FF0000"/>
              </a:solidFill>
            </a:rPr>
            <a:t> </a:t>
          </a:r>
          <a:r>
            <a:rPr lang="tr-TR" dirty="0"/>
            <a:t>Öğrenilecek konu (malzeme) öğrenenin beden ve zihin gelişimine uygun olması gerekir.</a:t>
          </a:r>
        </a:p>
      </dgm:t>
    </dgm:pt>
    <dgm:pt modelId="{08D633F5-1A7B-447B-9C44-3D62FFEEF81E}" type="parTrans" cxnId="{0FDA9EE4-3883-42F2-A9F7-48BCDF8EA879}">
      <dgm:prSet/>
      <dgm:spPr/>
      <dgm:t>
        <a:bodyPr/>
        <a:lstStyle/>
        <a:p>
          <a:endParaRPr lang="tr-TR"/>
        </a:p>
      </dgm:t>
    </dgm:pt>
    <dgm:pt modelId="{B26C993A-04CB-4C52-9ABE-1B22E75D0248}" type="sibTrans" cxnId="{0FDA9EE4-3883-42F2-A9F7-48BCDF8EA879}">
      <dgm:prSet/>
      <dgm:spPr/>
      <dgm:t>
        <a:bodyPr/>
        <a:lstStyle/>
        <a:p>
          <a:endParaRPr lang="tr-TR"/>
        </a:p>
      </dgm:t>
    </dgm:pt>
    <dgm:pt modelId="{B4E9C445-DF4D-41DE-B4F1-69F1FCC7DE8E}">
      <dgm:prSet phldrT="[Metin]"/>
      <dgm:spPr/>
      <dgm:t>
        <a:bodyPr/>
        <a:lstStyle/>
        <a:p>
          <a:r>
            <a:rPr lang="tr-TR" b="1" dirty="0">
              <a:solidFill>
                <a:srgbClr val="FF0000"/>
              </a:solidFill>
            </a:rPr>
            <a:t>b)</a:t>
          </a:r>
          <a:r>
            <a:rPr lang="tr-TR" dirty="0">
              <a:solidFill>
                <a:srgbClr val="FF0000"/>
              </a:solidFill>
            </a:rPr>
            <a:t> </a:t>
          </a:r>
          <a:r>
            <a:rPr lang="tr-TR" dirty="0"/>
            <a:t>Öğrenilecek konu öğrenenin ilgisini çekiyorsa ve ihtiyacını karşılıyorsa daha kolay öğrenme olur.</a:t>
          </a:r>
        </a:p>
      </dgm:t>
    </dgm:pt>
    <dgm:pt modelId="{7B889DB8-845C-4353-8DC7-4BCAF4BB8DA1}" type="parTrans" cxnId="{F337AF84-478E-497F-98F6-B0C270F258B8}">
      <dgm:prSet/>
      <dgm:spPr/>
      <dgm:t>
        <a:bodyPr/>
        <a:lstStyle/>
        <a:p>
          <a:endParaRPr lang="tr-TR"/>
        </a:p>
      </dgm:t>
    </dgm:pt>
    <dgm:pt modelId="{59299C9E-72A6-4164-B203-1EFBD6208744}" type="sibTrans" cxnId="{F337AF84-478E-497F-98F6-B0C270F258B8}">
      <dgm:prSet/>
      <dgm:spPr/>
      <dgm:t>
        <a:bodyPr/>
        <a:lstStyle/>
        <a:p>
          <a:endParaRPr lang="tr-TR"/>
        </a:p>
      </dgm:t>
    </dgm:pt>
    <dgm:pt modelId="{A539E108-01A5-4C5C-940D-285595A1B416}">
      <dgm:prSet phldrT="[Metin]" phldr="1"/>
      <dgm:spPr/>
      <dgm:t>
        <a:bodyPr/>
        <a:lstStyle/>
        <a:p>
          <a:endParaRPr lang="tr-TR"/>
        </a:p>
      </dgm:t>
    </dgm:pt>
    <dgm:pt modelId="{627DEC98-149F-48A4-B4C6-0940420C2440}" type="parTrans" cxnId="{521B1829-4373-4EFC-8AD1-5968AF032D5D}">
      <dgm:prSet/>
      <dgm:spPr/>
      <dgm:t>
        <a:bodyPr/>
        <a:lstStyle/>
        <a:p>
          <a:endParaRPr lang="tr-TR"/>
        </a:p>
      </dgm:t>
    </dgm:pt>
    <dgm:pt modelId="{84DE7482-900C-4F69-A451-111E5DBF5CB1}" type="sibTrans" cxnId="{521B1829-4373-4EFC-8AD1-5968AF032D5D}">
      <dgm:prSet/>
      <dgm:spPr/>
      <dgm:t>
        <a:bodyPr/>
        <a:lstStyle/>
        <a:p>
          <a:endParaRPr lang="tr-TR"/>
        </a:p>
      </dgm:t>
    </dgm:pt>
    <dgm:pt modelId="{142E50F9-1935-43BD-BDB2-FBAEC65FCF03}">
      <dgm:prSet phldrT="[Metin]"/>
      <dgm:spPr/>
      <dgm:t>
        <a:bodyPr/>
        <a:lstStyle/>
        <a:p>
          <a:r>
            <a:rPr lang="tr-TR" b="1" dirty="0">
              <a:solidFill>
                <a:srgbClr val="FF0000"/>
              </a:solidFill>
            </a:rPr>
            <a:t>c)</a:t>
          </a:r>
          <a:r>
            <a:rPr lang="tr-TR" dirty="0">
              <a:solidFill>
                <a:srgbClr val="FF0000"/>
              </a:solidFill>
            </a:rPr>
            <a:t> </a:t>
          </a:r>
          <a:r>
            <a:rPr lang="tr-TR" dirty="0"/>
            <a:t>Öğrenilecek konu, anlamlı, somut ve kısa olursa daha kolay öğrenme olur. Soyut, uzun ve anlamsız konular ise daha zor öğrenebilir.</a:t>
          </a:r>
        </a:p>
      </dgm:t>
    </dgm:pt>
    <dgm:pt modelId="{1BC8DAF4-41FE-4EF5-8ACE-5D184D3734D5}" type="parTrans" cxnId="{629569A0-D467-45C3-8551-3CF2D14B3D05}">
      <dgm:prSet/>
      <dgm:spPr/>
      <dgm:t>
        <a:bodyPr/>
        <a:lstStyle/>
        <a:p>
          <a:endParaRPr lang="tr-TR"/>
        </a:p>
      </dgm:t>
    </dgm:pt>
    <dgm:pt modelId="{4558FC8B-0D7E-484A-B76E-174611802E04}" type="sibTrans" cxnId="{629569A0-D467-45C3-8551-3CF2D14B3D05}">
      <dgm:prSet/>
      <dgm:spPr/>
      <dgm:t>
        <a:bodyPr/>
        <a:lstStyle/>
        <a:p>
          <a:endParaRPr lang="tr-TR"/>
        </a:p>
      </dgm:t>
    </dgm:pt>
    <dgm:pt modelId="{415896FC-45CD-4095-8B48-1D3823291B6B}">
      <dgm:prSet phldrT="[Metin]" phldr="1"/>
      <dgm:spPr/>
      <dgm:t>
        <a:bodyPr/>
        <a:lstStyle/>
        <a:p>
          <a:endParaRPr lang="tr-TR" dirty="0"/>
        </a:p>
      </dgm:t>
    </dgm:pt>
    <dgm:pt modelId="{20D48A68-AB49-46C3-8D2A-50C9C92C24E8}" type="sibTrans" cxnId="{8EB8AC15-4C63-4908-BE61-CCB3ED994F54}">
      <dgm:prSet/>
      <dgm:spPr/>
      <dgm:t>
        <a:bodyPr/>
        <a:lstStyle/>
        <a:p>
          <a:endParaRPr lang="tr-TR"/>
        </a:p>
      </dgm:t>
    </dgm:pt>
    <dgm:pt modelId="{23D03DE4-0631-4707-BB9C-9BBC01DB93EC}" type="parTrans" cxnId="{8EB8AC15-4C63-4908-BE61-CCB3ED994F54}">
      <dgm:prSet/>
      <dgm:spPr/>
      <dgm:t>
        <a:bodyPr/>
        <a:lstStyle/>
        <a:p>
          <a:endParaRPr lang="tr-TR"/>
        </a:p>
      </dgm:t>
    </dgm:pt>
    <dgm:pt modelId="{C6590713-C066-4444-9CDF-84969902CF06}" type="pres">
      <dgm:prSet presAssocID="{CEE7055E-6292-4931-8242-127C13F36785}" presName="Name0" presStyleCnt="0">
        <dgm:presLayoutVars>
          <dgm:chMax/>
          <dgm:chPref/>
          <dgm:dir/>
        </dgm:presLayoutVars>
      </dgm:prSet>
      <dgm:spPr/>
    </dgm:pt>
    <dgm:pt modelId="{4A62DB2B-5EEA-4583-8F3F-998E00DB3C0C}" type="pres">
      <dgm:prSet presAssocID="{044343D0-C0E8-4582-86FE-630785E07220}" presName="parenttextcomposite" presStyleCnt="0"/>
      <dgm:spPr/>
    </dgm:pt>
    <dgm:pt modelId="{02B6251B-4E16-4469-92C2-A9B71F4E3F52}" type="pres">
      <dgm:prSet presAssocID="{044343D0-C0E8-4582-86FE-630785E07220}" presName="parenttext" presStyleLbl="revTx" presStyleIdx="0" presStyleCnt="3">
        <dgm:presLayoutVars>
          <dgm:chMax/>
          <dgm:chPref val="2"/>
          <dgm:bulletEnabled val="1"/>
        </dgm:presLayoutVars>
      </dgm:prSet>
      <dgm:spPr/>
    </dgm:pt>
    <dgm:pt modelId="{41B3E990-308D-4B3A-9CED-BC6D9BACBA07}" type="pres">
      <dgm:prSet presAssocID="{044343D0-C0E8-4582-86FE-630785E07220}" presName="composite" presStyleCnt="0"/>
      <dgm:spPr/>
    </dgm:pt>
    <dgm:pt modelId="{5B7541D5-0575-4B07-BD8C-F1679D38E0DA}" type="pres">
      <dgm:prSet presAssocID="{044343D0-C0E8-4582-86FE-630785E07220}" presName="chevron1" presStyleLbl="alignNode1" presStyleIdx="0" presStyleCnt="21"/>
      <dgm:spPr/>
    </dgm:pt>
    <dgm:pt modelId="{2213CC64-BF39-471E-A5ED-EC7097E0F025}" type="pres">
      <dgm:prSet presAssocID="{044343D0-C0E8-4582-86FE-630785E07220}" presName="chevron2" presStyleLbl="alignNode1" presStyleIdx="1" presStyleCnt="21"/>
      <dgm:spPr/>
    </dgm:pt>
    <dgm:pt modelId="{DF19AD47-5912-4108-B26C-F4F5C100BDA8}" type="pres">
      <dgm:prSet presAssocID="{044343D0-C0E8-4582-86FE-630785E07220}" presName="chevron3" presStyleLbl="alignNode1" presStyleIdx="2" presStyleCnt="21"/>
      <dgm:spPr/>
    </dgm:pt>
    <dgm:pt modelId="{6B9D2F3F-06F9-4E0B-AE82-A0D58F24DC86}" type="pres">
      <dgm:prSet presAssocID="{044343D0-C0E8-4582-86FE-630785E07220}" presName="chevron4" presStyleLbl="alignNode1" presStyleIdx="3" presStyleCnt="21"/>
      <dgm:spPr/>
    </dgm:pt>
    <dgm:pt modelId="{880B858E-440E-4824-8F22-BE820C833635}" type="pres">
      <dgm:prSet presAssocID="{044343D0-C0E8-4582-86FE-630785E07220}" presName="chevron5" presStyleLbl="alignNode1" presStyleIdx="4" presStyleCnt="21"/>
      <dgm:spPr/>
    </dgm:pt>
    <dgm:pt modelId="{28A7DF99-3087-404A-B864-940C26AC65E8}" type="pres">
      <dgm:prSet presAssocID="{044343D0-C0E8-4582-86FE-630785E07220}" presName="chevron6" presStyleLbl="alignNode1" presStyleIdx="5" presStyleCnt="21"/>
      <dgm:spPr/>
    </dgm:pt>
    <dgm:pt modelId="{653946B3-0411-42B2-874B-3595286BB7BE}" type="pres">
      <dgm:prSet presAssocID="{044343D0-C0E8-4582-86FE-630785E07220}" presName="chevron7" presStyleLbl="alignNode1" presStyleIdx="6" presStyleCnt="21"/>
      <dgm:spPr/>
    </dgm:pt>
    <dgm:pt modelId="{B6DF6B84-C58E-436E-AAC9-CD613C75597E}" type="pres">
      <dgm:prSet presAssocID="{044343D0-C0E8-4582-86FE-630785E07220}" presName="childtext" presStyleLbl="solidFgAcc1" presStyleIdx="0" presStyleCnt="3">
        <dgm:presLayoutVars>
          <dgm:chMax/>
          <dgm:chPref val="0"/>
          <dgm:bulletEnabled val="1"/>
        </dgm:presLayoutVars>
      </dgm:prSet>
      <dgm:spPr/>
    </dgm:pt>
    <dgm:pt modelId="{065F042E-313E-40C9-84BE-7BA12D3EB957}" type="pres">
      <dgm:prSet presAssocID="{3C47D0DF-4DAB-4D1B-BDDB-20E7DDE70599}" presName="sibTrans" presStyleCnt="0"/>
      <dgm:spPr/>
    </dgm:pt>
    <dgm:pt modelId="{B6C26D4B-2BBF-4157-AF45-D90A30DF6DAE}" type="pres">
      <dgm:prSet presAssocID="{415896FC-45CD-4095-8B48-1D3823291B6B}" presName="parenttextcomposite" presStyleCnt="0"/>
      <dgm:spPr/>
    </dgm:pt>
    <dgm:pt modelId="{0F1631DB-542E-4F36-9B39-20B18656C71B}" type="pres">
      <dgm:prSet presAssocID="{415896FC-45CD-4095-8B48-1D3823291B6B}" presName="parenttext" presStyleLbl="revTx" presStyleIdx="1" presStyleCnt="3">
        <dgm:presLayoutVars>
          <dgm:chMax/>
          <dgm:chPref val="2"/>
          <dgm:bulletEnabled val="1"/>
        </dgm:presLayoutVars>
      </dgm:prSet>
      <dgm:spPr/>
    </dgm:pt>
    <dgm:pt modelId="{0A8D22C2-F7B3-41AE-82FE-A3F96D480D1D}" type="pres">
      <dgm:prSet presAssocID="{415896FC-45CD-4095-8B48-1D3823291B6B}" presName="composite" presStyleCnt="0"/>
      <dgm:spPr/>
    </dgm:pt>
    <dgm:pt modelId="{31E444CE-EDCE-47CA-AE97-A5E722F5F8AC}" type="pres">
      <dgm:prSet presAssocID="{415896FC-45CD-4095-8B48-1D3823291B6B}" presName="chevron1" presStyleLbl="alignNode1" presStyleIdx="7" presStyleCnt="21"/>
      <dgm:spPr/>
    </dgm:pt>
    <dgm:pt modelId="{424BD352-D92F-494E-975D-5FB852DB81E5}" type="pres">
      <dgm:prSet presAssocID="{415896FC-45CD-4095-8B48-1D3823291B6B}" presName="chevron2" presStyleLbl="alignNode1" presStyleIdx="8" presStyleCnt="21"/>
      <dgm:spPr/>
    </dgm:pt>
    <dgm:pt modelId="{93387F90-5AFD-4954-94C9-49A91DEBB3E2}" type="pres">
      <dgm:prSet presAssocID="{415896FC-45CD-4095-8B48-1D3823291B6B}" presName="chevron3" presStyleLbl="alignNode1" presStyleIdx="9" presStyleCnt="21"/>
      <dgm:spPr/>
    </dgm:pt>
    <dgm:pt modelId="{DBF4464A-CE95-46CA-A3B8-53045C703C1A}" type="pres">
      <dgm:prSet presAssocID="{415896FC-45CD-4095-8B48-1D3823291B6B}" presName="chevron4" presStyleLbl="alignNode1" presStyleIdx="10" presStyleCnt="21"/>
      <dgm:spPr/>
    </dgm:pt>
    <dgm:pt modelId="{5DCD7733-4AED-4215-BE73-DC1CCC65165C}" type="pres">
      <dgm:prSet presAssocID="{415896FC-45CD-4095-8B48-1D3823291B6B}" presName="chevron5" presStyleLbl="alignNode1" presStyleIdx="11" presStyleCnt="21"/>
      <dgm:spPr/>
    </dgm:pt>
    <dgm:pt modelId="{968216B7-81FE-4100-86FA-80A4E116C115}" type="pres">
      <dgm:prSet presAssocID="{415896FC-45CD-4095-8B48-1D3823291B6B}" presName="chevron6" presStyleLbl="alignNode1" presStyleIdx="12" presStyleCnt="21"/>
      <dgm:spPr/>
    </dgm:pt>
    <dgm:pt modelId="{EFA8888C-1F3C-43B3-91A7-9504F3C761A8}" type="pres">
      <dgm:prSet presAssocID="{415896FC-45CD-4095-8B48-1D3823291B6B}" presName="chevron7" presStyleLbl="alignNode1" presStyleIdx="13" presStyleCnt="21"/>
      <dgm:spPr/>
    </dgm:pt>
    <dgm:pt modelId="{DED9B80E-CA67-458C-A118-6AD7D4045711}" type="pres">
      <dgm:prSet presAssocID="{415896FC-45CD-4095-8B48-1D3823291B6B}" presName="childtext" presStyleLbl="solidFgAcc1" presStyleIdx="1" presStyleCnt="3">
        <dgm:presLayoutVars>
          <dgm:chMax/>
          <dgm:chPref val="0"/>
          <dgm:bulletEnabled val="1"/>
        </dgm:presLayoutVars>
      </dgm:prSet>
      <dgm:spPr/>
    </dgm:pt>
    <dgm:pt modelId="{70C2A4A8-527D-478C-BA0E-CB7FC1A2BF87}" type="pres">
      <dgm:prSet presAssocID="{20D48A68-AB49-46C3-8D2A-50C9C92C24E8}" presName="sibTrans" presStyleCnt="0"/>
      <dgm:spPr/>
    </dgm:pt>
    <dgm:pt modelId="{FB2CBF9C-FD9A-44EC-8E2B-D8813751C06D}" type="pres">
      <dgm:prSet presAssocID="{A539E108-01A5-4C5C-940D-285595A1B416}" presName="parenttextcomposite" presStyleCnt="0"/>
      <dgm:spPr/>
    </dgm:pt>
    <dgm:pt modelId="{F26A48C3-F9CB-4843-9F56-787A8C4BE645}" type="pres">
      <dgm:prSet presAssocID="{A539E108-01A5-4C5C-940D-285595A1B416}" presName="parenttext" presStyleLbl="revTx" presStyleIdx="2" presStyleCnt="3">
        <dgm:presLayoutVars>
          <dgm:chMax/>
          <dgm:chPref val="2"/>
          <dgm:bulletEnabled val="1"/>
        </dgm:presLayoutVars>
      </dgm:prSet>
      <dgm:spPr/>
    </dgm:pt>
    <dgm:pt modelId="{F1A12058-4954-46FB-A1E9-E162531962FF}" type="pres">
      <dgm:prSet presAssocID="{A539E108-01A5-4C5C-940D-285595A1B416}" presName="composite" presStyleCnt="0"/>
      <dgm:spPr/>
    </dgm:pt>
    <dgm:pt modelId="{46177F08-1651-487F-A9A5-FEBD6B2745F4}" type="pres">
      <dgm:prSet presAssocID="{A539E108-01A5-4C5C-940D-285595A1B416}" presName="chevron1" presStyleLbl="alignNode1" presStyleIdx="14" presStyleCnt="21"/>
      <dgm:spPr/>
    </dgm:pt>
    <dgm:pt modelId="{163F5102-2A78-443C-94C2-F472D9932A89}" type="pres">
      <dgm:prSet presAssocID="{A539E108-01A5-4C5C-940D-285595A1B416}" presName="chevron2" presStyleLbl="alignNode1" presStyleIdx="15" presStyleCnt="21"/>
      <dgm:spPr/>
    </dgm:pt>
    <dgm:pt modelId="{2049499A-44D5-46D2-8789-F2A12A362E73}" type="pres">
      <dgm:prSet presAssocID="{A539E108-01A5-4C5C-940D-285595A1B416}" presName="chevron3" presStyleLbl="alignNode1" presStyleIdx="16" presStyleCnt="21"/>
      <dgm:spPr/>
    </dgm:pt>
    <dgm:pt modelId="{72D8FE9C-D21B-420F-8762-03526B600263}" type="pres">
      <dgm:prSet presAssocID="{A539E108-01A5-4C5C-940D-285595A1B416}" presName="chevron4" presStyleLbl="alignNode1" presStyleIdx="17" presStyleCnt="21"/>
      <dgm:spPr/>
    </dgm:pt>
    <dgm:pt modelId="{E1F68271-DACE-4566-B28C-C0560E4F1CA1}" type="pres">
      <dgm:prSet presAssocID="{A539E108-01A5-4C5C-940D-285595A1B416}" presName="chevron5" presStyleLbl="alignNode1" presStyleIdx="18" presStyleCnt="21"/>
      <dgm:spPr/>
    </dgm:pt>
    <dgm:pt modelId="{EE1B51F2-23CE-44E4-83A8-856C0828022A}" type="pres">
      <dgm:prSet presAssocID="{A539E108-01A5-4C5C-940D-285595A1B416}" presName="chevron6" presStyleLbl="alignNode1" presStyleIdx="19" presStyleCnt="21"/>
      <dgm:spPr/>
    </dgm:pt>
    <dgm:pt modelId="{208FC2C6-E7E5-4D2D-8E14-DF292C414D87}" type="pres">
      <dgm:prSet presAssocID="{A539E108-01A5-4C5C-940D-285595A1B416}" presName="chevron7" presStyleLbl="alignNode1" presStyleIdx="20" presStyleCnt="21"/>
      <dgm:spPr/>
    </dgm:pt>
    <dgm:pt modelId="{A74CDDBD-C4F5-4B7B-87AD-1711007E3E68}" type="pres">
      <dgm:prSet presAssocID="{A539E108-01A5-4C5C-940D-285595A1B416}" presName="childtext" presStyleLbl="solidFgAcc1" presStyleIdx="2" presStyleCnt="3">
        <dgm:presLayoutVars>
          <dgm:chMax/>
          <dgm:chPref val="0"/>
          <dgm:bulletEnabled val="1"/>
        </dgm:presLayoutVars>
      </dgm:prSet>
      <dgm:spPr/>
    </dgm:pt>
  </dgm:ptLst>
  <dgm:cxnLst>
    <dgm:cxn modelId="{8EB8AC15-4C63-4908-BE61-CCB3ED994F54}" srcId="{CEE7055E-6292-4931-8242-127C13F36785}" destId="{415896FC-45CD-4095-8B48-1D3823291B6B}" srcOrd="1" destOrd="0" parTransId="{23D03DE4-0631-4707-BB9C-9BBC01DB93EC}" sibTransId="{20D48A68-AB49-46C3-8D2A-50C9C92C24E8}"/>
    <dgm:cxn modelId="{521B1829-4373-4EFC-8AD1-5968AF032D5D}" srcId="{CEE7055E-6292-4931-8242-127C13F36785}" destId="{A539E108-01A5-4C5C-940D-285595A1B416}" srcOrd="2" destOrd="0" parTransId="{627DEC98-149F-48A4-B4C6-0940420C2440}" sibTransId="{84DE7482-900C-4F69-A451-111E5DBF5CB1}"/>
    <dgm:cxn modelId="{9ECA4967-EC25-46BD-95FD-82BB5F04B0CB}" type="presOf" srcId="{415896FC-45CD-4095-8B48-1D3823291B6B}" destId="{0F1631DB-542E-4F36-9B39-20B18656C71B}" srcOrd="0" destOrd="0" presId="urn:microsoft.com/office/officeart/2008/layout/VerticalAccentList"/>
    <dgm:cxn modelId="{47AD9C69-B240-44E6-9B0D-F8276F58EBA5}" type="presOf" srcId="{CEE7055E-6292-4931-8242-127C13F36785}" destId="{C6590713-C066-4444-9CDF-84969902CF06}" srcOrd="0" destOrd="0" presId="urn:microsoft.com/office/officeart/2008/layout/VerticalAccentList"/>
    <dgm:cxn modelId="{8AFE486A-85B3-4E77-9A6B-9240E7E5158F}" type="presOf" srcId="{B4E9C445-DF4D-41DE-B4F1-69F1FCC7DE8E}" destId="{DED9B80E-CA67-458C-A118-6AD7D4045711}" srcOrd="0" destOrd="0" presId="urn:microsoft.com/office/officeart/2008/layout/VerticalAccentList"/>
    <dgm:cxn modelId="{A8A89F82-13AA-47E1-8A97-8C4A874B0C9A}" srcId="{CEE7055E-6292-4931-8242-127C13F36785}" destId="{044343D0-C0E8-4582-86FE-630785E07220}" srcOrd="0" destOrd="0" parTransId="{103AC4B6-F438-44AA-B3DC-734740561343}" sibTransId="{3C47D0DF-4DAB-4D1B-BDDB-20E7DDE70599}"/>
    <dgm:cxn modelId="{F337AF84-478E-497F-98F6-B0C270F258B8}" srcId="{415896FC-45CD-4095-8B48-1D3823291B6B}" destId="{B4E9C445-DF4D-41DE-B4F1-69F1FCC7DE8E}" srcOrd="0" destOrd="0" parTransId="{7B889DB8-845C-4353-8DC7-4BCAF4BB8DA1}" sibTransId="{59299C9E-72A6-4164-B203-1EFBD6208744}"/>
    <dgm:cxn modelId="{629569A0-D467-45C3-8551-3CF2D14B3D05}" srcId="{A539E108-01A5-4C5C-940D-285595A1B416}" destId="{142E50F9-1935-43BD-BDB2-FBAEC65FCF03}" srcOrd="0" destOrd="0" parTransId="{1BC8DAF4-41FE-4EF5-8ACE-5D184D3734D5}" sibTransId="{4558FC8B-0D7E-484A-B76E-174611802E04}"/>
    <dgm:cxn modelId="{16D0C3BE-1C85-4A8D-BC7C-C6FAE53EE061}" type="presOf" srcId="{A5E58FB8-4002-48B6-BD6C-A198B25E7C20}" destId="{B6DF6B84-C58E-436E-AAC9-CD613C75597E}" srcOrd="0" destOrd="0" presId="urn:microsoft.com/office/officeart/2008/layout/VerticalAccentList"/>
    <dgm:cxn modelId="{174ACED6-3728-48BF-8BB4-39F00D8D3136}" type="presOf" srcId="{044343D0-C0E8-4582-86FE-630785E07220}" destId="{02B6251B-4E16-4469-92C2-A9B71F4E3F52}" srcOrd="0" destOrd="0" presId="urn:microsoft.com/office/officeart/2008/layout/VerticalAccentList"/>
    <dgm:cxn modelId="{0FDA9EE4-3883-42F2-A9F7-48BCDF8EA879}" srcId="{044343D0-C0E8-4582-86FE-630785E07220}" destId="{A5E58FB8-4002-48B6-BD6C-A198B25E7C20}" srcOrd="0" destOrd="0" parTransId="{08D633F5-1A7B-447B-9C44-3D62FFEEF81E}" sibTransId="{B26C993A-04CB-4C52-9ABE-1B22E75D0248}"/>
    <dgm:cxn modelId="{0BFF81F2-E8E7-470D-A01E-455AAA194303}" type="presOf" srcId="{142E50F9-1935-43BD-BDB2-FBAEC65FCF03}" destId="{A74CDDBD-C4F5-4B7B-87AD-1711007E3E68}" srcOrd="0" destOrd="0" presId="urn:microsoft.com/office/officeart/2008/layout/VerticalAccentList"/>
    <dgm:cxn modelId="{25CE49F9-A2DD-45A9-ABA7-ED67C333DD6B}" type="presOf" srcId="{A539E108-01A5-4C5C-940D-285595A1B416}" destId="{F26A48C3-F9CB-4843-9F56-787A8C4BE645}" srcOrd="0" destOrd="0" presId="urn:microsoft.com/office/officeart/2008/layout/VerticalAccentList"/>
    <dgm:cxn modelId="{03D814A0-97B5-4E66-8C30-160E4CE9AF2F}" type="presParOf" srcId="{C6590713-C066-4444-9CDF-84969902CF06}" destId="{4A62DB2B-5EEA-4583-8F3F-998E00DB3C0C}" srcOrd="0" destOrd="0" presId="urn:microsoft.com/office/officeart/2008/layout/VerticalAccentList"/>
    <dgm:cxn modelId="{AD8B045C-193A-4058-919C-832FC4878357}" type="presParOf" srcId="{4A62DB2B-5EEA-4583-8F3F-998E00DB3C0C}" destId="{02B6251B-4E16-4469-92C2-A9B71F4E3F52}" srcOrd="0" destOrd="0" presId="urn:microsoft.com/office/officeart/2008/layout/VerticalAccentList"/>
    <dgm:cxn modelId="{EBA1704E-1154-4512-995E-4C47BE2ABE27}" type="presParOf" srcId="{C6590713-C066-4444-9CDF-84969902CF06}" destId="{41B3E990-308D-4B3A-9CED-BC6D9BACBA07}" srcOrd="1" destOrd="0" presId="urn:microsoft.com/office/officeart/2008/layout/VerticalAccentList"/>
    <dgm:cxn modelId="{7AEA246C-BECB-403C-A5FE-026476A3D5A1}" type="presParOf" srcId="{41B3E990-308D-4B3A-9CED-BC6D9BACBA07}" destId="{5B7541D5-0575-4B07-BD8C-F1679D38E0DA}" srcOrd="0" destOrd="0" presId="urn:microsoft.com/office/officeart/2008/layout/VerticalAccentList"/>
    <dgm:cxn modelId="{525DC47C-20A3-4E05-90F0-4DE8CA00584A}" type="presParOf" srcId="{41B3E990-308D-4B3A-9CED-BC6D9BACBA07}" destId="{2213CC64-BF39-471E-A5ED-EC7097E0F025}" srcOrd="1" destOrd="0" presId="urn:microsoft.com/office/officeart/2008/layout/VerticalAccentList"/>
    <dgm:cxn modelId="{617FBA08-5E22-47D9-A56E-13948676A462}" type="presParOf" srcId="{41B3E990-308D-4B3A-9CED-BC6D9BACBA07}" destId="{DF19AD47-5912-4108-B26C-F4F5C100BDA8}" srcOrd="2" destOrd="0" presId="urn:microsoft.com/office/officeart/2008/layout/VerticalAccentList"/>
    <dgm:cxn modelId="{E9AB418E-D805-4D36-83F4-1C9C5B11BB29}" type="presParOf" srcId="{41B3E990-308D-4B3A-9CED-BC6D9BACBA07}" destId="{6B9D2F3F-06F9-4E0B-AE82-A0D58F24DC86}" srcOrd="3" destOrd="0" presId="urn:microsoft.com/office/officeart/2008/layout/VerticalAccentList"/>
    <dgm:cxn modelId="{B7CAFA4A-BAAA-43E6-81B9-D81B4797F20E}" type="presParOf" srcId="{41B3E990-308D-4B3A-9CED-BC6D9BACBA07}" destId="{880B858E-440E-4824-8F22-BE820C833635}" srcOrd="4" destOrd="0" presId="urn:microsoft.com/office/officeart/2008/layout/VerticalAccentList"/>
    <dgm:cxn modelId="{88130F12-649A-44F6-B2E3-9F802DC6FC05}" type="presParOf" srcId="{41B3E990-308D-4B3A-9CED-BC6D9BACBA07}" destId="{28A7DF99-3087-404A-B864-940C26AC65E8}" srcOrd="5" destOrd="0" presId="urn:microsoft.com/office/officeart/2008/layout/VerticalAccentList"/>
    <dgm:cxn modelId="{FD3C87DA-37B4-415E-B536-F5AA7F758FC7}" type="presParOf" srcId="{41B3E990-308D-4B3A-9CED-BC6D9BACBA07}" destId="{653946B3-0411-42B2-874B-3595286BB7BE}" srcOrd="6" destOrd="0" presId="urn:microsoft.com/office/officeart/2008/layout/VerticalAccentList"/>
    <dgm:cxn modelId="{4F53F1DE-7B7D-483A-8F53-ED033307BEDC}" type="presParOf" srcId="{41B3E990-308D-4B3A-9CED-BC6D9BACBA07}" destId="{B6DF6B84-C58E-436E-AAC9-CD613C75597E}" srcOrd="7" destOrd="0" presId="urn:microsoft.com/office/officeart/2008/layout/VerticalAccentList"/>
    <dgm:cxn modelId="{E6D4BFBD-D4D2-458F-9886-716CAFD1390D}" type="presParOf" srcId="{C6590713-C066-4444-9CDF-84969902CF06}" destId="{065F042E-313E-40C9-84BE-7BA12D3EB957}" srcOrd="2" destOrd="0" presId="urn:microsoft.com/office/officeart/2008/layout/VerticalAccentList"/>
    <dgm:cxn modelId="{30097CA9-E5C6-4294-9D00-FD99BB662AFC}" type="presParOf" srcId="{C6590713-C066-4444-9CDF-84969902CF06}" destId="{B6C26D4B-2BBF-4157-AF45-D90A30DF6DAE}" srcOrd="3" destOrd="0" presId="urn:microsoft.com/office/officeart/2008/layout/VerticalAccentList"/>
    <dgm:cxn modelId="{B6B6A3FF-E1EC-4312-A10F-459259663B63}" type="presParOf" srcId="{B6C26D4B-2BBF-4157-AF45-D90A30DF6DAE}" destId="{0F1631DB-542E-4F36-9B39-20B18656C71B}" srcOrd="0" destOrd="0" presId="urn:microsoft.com/office/officeart/2008/layout/VerticalAccentList"/>
    <dgm:cxn modelId="{CE7C94D3-790C-48D6-B04B-8547F8512F20}" type="presParOf" srcId="{C6590713-C066-4444-9CDF-84969902CF06}" destId="{0A8D22C2-F7B3-41AE-82FE-A3F96D480D1D}" srcOrd="4" destOrd="0" presId="urn:microsoft.com/office/officeart/2008/layout/VerticalAccentList"/>
    <dgm:cxn modelId="{E0D4F4BD-72E6-4C6F-8390-A30CED714912}" type="presParOf" srcId="{0A8D22C2-F7B3-41AE-82FE-A3F96D480D1D}" destId="{31E444CE-EDCE-47CA-AE97-A5E722F5F8AC}" srcOrd="0" destOrd="0" presId="urn:microsoft.com/office/officeart/2008/layout/VerticalAccentList"/>
    <dgm:cxn modelId="{D7269589-C589-4475-8E92-6E2AA6B538BE}" type="presParOf" srcId="{0A8D22C2-F7B3-41AE-82FE-A3F96D480D1D}" destId="{424BD352-D92F-494E-975D-5FB852DB81E5}" srcOrd="1" destOrd="0" presId="urn:microsoft.com/office/officeart/2008/layout/VerticalAccentList"/>
    <dgm:cxn modelId="{504E54BB-B8A3-45F5-9324-0D84FCE04869}" type="presParOf" srcId="{0A8D22C2-F7B3-41AE-82FE-A3F96D480D1D}" destId="{93387F90-5AFD-4954-94C9-49A91DEBB3E2}" srcOrd="2" destOrd="0" presId="urn:microsoft.com/office/officeart/2008/layout/VerticalAccentList"/>
    <dgm:cxn modelId="{2652B44B-02A8-49E6-8C58-93090535E261}" type="presParOf" srcId="{0A8D22C2-F7B3-41AE-82FE-A3F96D480D1D}" destId="{DBF4464A-CE95-46CA-A3B8-53045C703C1A}" srcOrd="3" destOrd="0" presId="urn:microsoft.com/office/officeart/2008/layout/VerticalAccentList"/>
    <dgm:cxn modelId="{4E08FCD2-235C-445C-870D-949EAC903D95}" type="presParOf" srcId="{0A8D22C2-F7B3-41AE-82FE-A3F96D480D1D}" destId="{5DCD7733-4AED-4215-BE73-DC1CCC65165C}" srcOrd="4" destOrd="0" presId="urn:microsoft.com/office/officeart/2008/layout/VerticalAccentList"/>
    <dgm:cxn modelId="{09A7AA7A-84B1-40E4-A424-C4925C84F944}" type="presParOf" srcId="{0A8D22C2-F7B3-41AE-82FE-A3F96D480D1D}" destId="{968216B7-81FE-4100-86FA-80A4E116C115}" srcOrd="5" destOrd="0" presId="urn:microsoft.com/office/officeart/2008/layout/VerticalAccentList"/>
    <dgm:cxn modelId="{3F082BC3-CB37-4412-81C1-0B2BF31ADA7A}" type="presParOf" srcId="{0A8D22C2-F7B3-41AE-82FE-A3F96D480D1D}" destId="{EFA8888C-1F3C-43B3-91A7-9504F3C761A8}" srcOrd="6" destOrd="0" presId="urn:microsoft.com/office/officeart/2008/layout/VerticalAccentList"/>
    <dgm:cxn modelId="{3018447F-3587-41FC-8A84-FDD7FD2EB67F}" type="presParOf" srcId="{0A8D22C2-F7B3-41AE-82FE-A3F96D480D1D}" destId="{DED9B80E-CA67-458C-A118-6AD7D4045711}" srcOrd="7" destOrd="0" presId="urn:microsoft.com/office/officeart/2008/layout/VerticalAccentList"/>
    <dgm:cxn modelId="{70476824-1E26-4348-B4B5-C888BEE41734}" type="presParOf" srcId="{C6590713-C066-4444-9CDF-84969902CF06}" destId="{70C2A4A8-527D-478C-BA0E-CB7FC1A2BF87}" srcOrd="5" destOrd="0" presId="urn:microsoft.com/office/officeart/2008/layout/VerticalAccentList"/>
    <dgm:cxn modelId="{453476DC-B2E2-4C61-B95F-289B88F70603}" type="presParOf" srcId="{C6590713-C066-4444-9CDF-84969902CF06}" destId="{FB2CBF9C-FD9A-44EC-8E2B-D8813751C06D}" srcOrd="6" destOrd="0" presId="urn:microsoft.com/office/officeart/2008/layout/VerticalAccentList"/>
    <dgm:cxn modelId="{9BA6232D-D2DB-47D9-AF93-E13CBEAF7B16}" type="presParOf" srcId="{FB2CBF9C-FD9A-44EC-8E2B-D8813751C06D}" destId="{F26A48C3-F9CB-4843-9F56-787A8C4BE645}" srcOrd="0" destOrd="0" presId="urn:microsoft.com/office/officeart/2008/layout/VerticalAccentList"/>
    <dgm:cxn modelId="{CADF7E0A-1EA3-4713-A56F-9C3D863CF955}" type="presParOf" srcId="{C6590713-C066-4444-9CDF-84969902CF06}" destId="{F1A12058-4954-46FB-A1E9-E162531962FF}" srcOrd="7" destOrd="0" presId="urn:microsoft.com/office/officeart/2008/layout/VerticalAccentList"/>
    <dgm:cxn modelId="{B72D6F18-F16A-4C8E-8BB1-068C7DBE1ABF}" type="presParOf" srcId="{F1A12058-4954-46FB-A1E9-E162531962FF}" destId="{46177F08-1651-487F-A9A5-FEBD6B2745F4}" srcOrd="0" destOrd="0" presId="urn:microsoft.com/office/officeart/2008/layout/VerticalAccentList"/>
    <dgm:cxn modelId="{2C2F41B3-E129-443F-8649-2F11F9C04C72}" type="presParOf" srcId="{F1A12058-4954-46FB-A1E9-E162531962FF}" destId="{163F5102-2A78-443C-94C2-F472D9932A89}" srcOrd="1" destOrd="0" presId="urn:microsoft.com/office/officeart/2008/layout/VerticalAccentList"/>
    <dgm:cxn modelId="{48A1ABE9-B469-4C17-A3FE-BD0E5FCACD11}" type="presParOf" srcId="{F1A12058-4954-46FB-A1E9-E162531962FF}" destId="{2049499A-44D5-46D2-8789-F2A12A362E73}" srcOrd="2" destOrd="0" presId="urn:microsoft.com/office/officeart/2008/layout/VerticalAccentList"/>
    <dgm:cxn modelId="{C90C3020-5EFB-4866-98E1-84417853F80B}" type="presParOf" srcId="{F1A12058-4954-46FB-A1E9-E162531962FF}" destId="{72D8FE9C-D21B-420F-8762-03526B600263}" srcOrd="3" destOrd="0" presId="urn:microsoft.com/office/officeart/2008/layout/VerticalAccentList"/>
    <dgm:cxn modelId="{117610C0-7232-4745-BC20-662220742EF6}" type="presParOf" srcId="{F1A12058-4954-46FB-A1E9-E162531962FF}" destId="{E1F68271-DACE-4566-B28C-C0560E4F1CA1}" srcOrd="4" destOrd="0" presId="urn:microsoft.com/office/officeart/2008/layout/VerticalAccentList"/>
    <dgm:cxn modelId="{77ECCAC8-EB8A-47B9-96F2-0502C0D8269F}" type="presParOf" srcId="{F1A12058-4954-46FB-A1E9-E162531962FF}" destId="{EE1B51F2-23CE-44E4-83A8-856C0828022A}" srcOrd="5" destOrd="0" presId="urn:microsoft.com/office/officeart/2008/layout/VerticalAccentList"/>
    <dgm:cxn modelId="{A2BE5228-3040-4B7C-8085-DF0E32A1B5E1}" type="presParOf" srcId="{F1A12058-4954-46FB-A1E9-E162531962FF}" destId="{208FC2C6-E7E5-4D2D-8E14-DF292C414D87}" srcOrd="6" destOrd="0" presId="urn:microsoft.com/office/officeart/2008/layout/VerticalAccentList"/>
    <dgm:cxn modelId="{74330D45-7D0E-44B6-8E90-1B8A3AD81FCA}" type="presParOf" srcId="{F1A12058-4954-46FB-A1E9-E162531962FF}" destId="{A74CDDBD-C4F5-4B7B-87AD-1711007E3E68}" srcOrd="7"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EE7055E-6292-4931-8242-127C13F36785}" type="doc">
      <dgm:prSet loTypeId="urn:microsoft.com/office/officeart/2008/layout/VerticalAccentList" loCatId="list" qsTypeId="urn:microsoft.com/office/officeart/2005/8/quickstyle/simple1" qsCatId="simple" csTypeId="urn:microsoft.com/office/officeart/2005/8/colors/colorful5" csCatId="colorful" phldr="1"/>
      <dgm:spPr/>
      <dgm:t>
        <a:bodyPr/>
        <a:lstStyle/>
        <a:p>
          <a:endParaRPr lang="tr-TR"/>
        </a:p>
      </dgm:t>
    </dgm:pt>
    <dgm:pt modelId="{044343D0-C0E8-4582-86FE-630785E07220}">
      <dgm:prSet phldrT="[Metin]" phldr="1"/>
      <dgm:spPr/>
      <dgm:t>
        <a:bodyPr/>
        <a:lstStyle/>
        <a:p>
          <a:endParaRPr lang="tr-TR" dirty="0"/>
        </a:p>
      </dgm:t>
    </dgm:pt>
    <dgm:pt modelId="{103AC4B6-F438-44AA-B3DC-734740561343}" type="parTrans" cxnId="{A8A89F82-13AA-47E1-8A97-8C4A874B0C9A}">
      <dgm:prSet/>
      <dgm:spPr/>
      <dgm:t>
        <a:bodyPr/>
        <a:lstStyle/>
        <a:p>
          <a:endParaRPr lang="tr-TR"/>
        </a:p>
      </dgm:t>
    </dgm:pt>
    <dgm:pt modelId="{3C47D0DF-4DAB-4D1B-BDDB-20E7DDE70599}" type="sibTrans" cxnId="{A8A89F82-13AA-47E1-8A97-8C4A874B0C9A}">
      <dgm:prSet/>
      <dgm:spPr/>
      <dgm:t>
        <a:bodyPr/>
        <a:lstStyle/>
        <a:p>
          <a:endParaRPr lang="tr-TR"/>
        </a:p>
      </dgm:t>
    </dgm:pt>
    <dgm:pt modelId="{A5E58FB8-4002-48B6-BD6C-A198B25E7C20}">
      <dgm:prSet phldrT="[Metin]" custT="1"/>
      <dgm:spPr/>
      <dgm:t>
        <a:bodyPr/>
        <a:lstStyle/>
        <a:p>
          <a:r>
            <a:rPr lang="tr-TR" sz="2200" b="1" dirty="0">
              <a:solidFill>
                <a:srgbClr val="FF0000"/>
              </a:solidFill>
            </a:rPr>
            <a:t>ç)</a:t>
          </a:r>
          <a:r>
            <a:rPr lang="tr-TR" sz="2200" dirty="0">
              <a:solidFill>
                <a:srgbClr val="FF0000"/>
              </a:solidFill>
            </a:rPr>
            <a:t> </a:t>
          </a:r>
          <a:r>
            <a:rPr lang="tr-TR" sz="2200" b="1" dirty="0">
              <a:solidFill>
                <a:srgbClr val="FF0000"/>
              </a:solidFill>
            </a:rPr>
            <a:t>Konuya yatkınlık ve aşinalık:</a:t>
          </a:r>
          <a:r>
            <a:rPr lang="tr-TR" sz="2200" dirty="0">
              <a:solidFill>
                <a:srgbClr val="FF0000"/>
              </a:solidFill>
            </a:rPr>
            <a:t> </a:t>
          </a:r>
          <a:r>
            <a:rPr lang="tr-TR" sz="2200" dirty="0"/>
            <a:t>Öğrenilecek konuya önceden çalışmak, bir ön hazırlık yapmak konunun daha iyi öğrenilmesini sağlar.</a:t>
          </a:r>
        </a:p>
      </dgm:t>
    </dgm:pt>
    <dgm:pt modelId="{08D633F5-1A7B-447B-9C44-3D62FFEEF81E}" type="parTrans" cxnId="{0FDA9EE4-3883-42F2-A9F7-48BCDF8EA879}">
      <dgm:prSet/>
      <dgm:spPr/>
      <dgm:t>
        <a:bodyPr/>
        <a:lstStyle/>
        <a:p>
          <a:endParaRPr lang="tr-TR"/>
        </a:p>
      </dgm:t>
    </dgm:pt>
    <dgm:pt modelId="{B26C993A-04CB-4C52-9ABE-1B22E75D0248}" type="sibTrans" cxnId="{0FDA9EE4-3883-42F2-A9F7-48BCDF8EA879}">
      <dgm:prSet/>
      <dgm:spPr/>
      <dgm:t>
        <a:bodyPr/>
        <a:lstStyle/>
        <a:p>
          <a:endParaRPr lang="tr-TR"/>
        </a:p>
      </dgm:t>
    </dgm:pt>
    <dgm:pt modelId="{B4E9C445-DF4D-41DE-B4F1-69F1FCC7DE8E}">
      <dgm:prSet phldrT="[Metin]" custT="1"/>
      <dgm:spPr/>
      <dgm:t>
        <a:bodyPr/>
        <a:lstStyle/>
        <a:p>
          <a:r>
            <a:rPr lang="tr-TR" sz="2200" b="1" dirty="0">
              <a:solidFill>
                <a:srgbClr val="FF0000"/>
              </a:solidFill>
            </a:rPr>
            <a:t>d) Çağrışımsal anlam:</a:t>
          </a:r>
          <a:r>
            <a:rPr lang="tr-TR" sz="2200" dirty="0">
              <a:solidFill>
                <a:srgbClr val="FF0000"/>
              </a:solidFill>
            </a:rPr>
            <a:t> </a:t>
          </a:r>
          <a:r>
            <a:rPr lang="tr-TR" sz="2200" dirty="0"/>
            <a:t>Bir malzeme kişide ne kadar çok şeyi çağrıştırıyorsa o kadar kolay öğrenilir. Bireye bir şey ifade etmeyen, bir şey çağrıştırmayan öğrenme malzemesinin öğrenilmesi daha zor olur. </a:t>
          </a:r>
        </a:p>
      </dgm:t>
    </dgm:pt>
    <dgm:pt modelId="{7B889DB8-845C-4353-8DC7-4BCAF4BB8DA1}" type="parTrans" cxnId="{F337AF84-478E-497F-98F6-B0C270F258B8}">
      <dgm:prSet/>
      <dgm:spPr/>
      <dgm:t>
        <a:bodyPr/>
        <a:lstStyle/>
        <a:p>
          <a:endParaRPr lang="tr-TR"/>
        </a:p>
      </dgm:t>
    </dgm:pt>
    <dgm:pt modelId="{59299C9E-72A6-4164-B203-1EFBD6208744}" type="sibTrans" cxnId="{F337AF84-478E-497F-98F6-B0C270F258B8}">
      <dgm:prSet/>
      <dgm:spPr/>
      <dgm:t>
        <a:bodyPr/>
        <a:lstStyle/>
        <a:p>
          <a:endParaRPr lang="tr-TR"/>
        </a:p>
      </dgm:t>
    </dgm:pt>
    <dgm:pt modelId="{A539E108-01A5-4C5C-940D-285595A1B416}">
      <dgm:prSet phldrT="[Metin]" phldr="1"/>
      <dgm:spPr/>
      <dgm:t>
        <a:bodyPr/>
        <a:lstStyle/>
        <a:p>
          <a:endParaRPr lang="tr-TR"/>
        </a:p>
      </dgm:t>
    </dgm:pt>
    <dgm:pt modelId="{627DEC98-149F-48A4-B4C6-0940420C2440}" type="parTrans" cxnId="{521B1829-4373-4EFC-8AD1-5968AF032D5D}">
      <dgm:prSet/>
      <dgm:spPr/>
      <dgm:t>
        <a:bodyPr/>
        <a:lstStyle/>
        <a:p>
          <a:endParaRPr lang="tr-TR"/>
        </a:p>
      </dgm:t>
    </dgm:pt>
    <dgm:pt modelId="{84DE7482-900C-4F69-A451-111E5DBF5CB1}" type="sibTrans" cxnId="{521B1829-4373-4EFC-8AD1-5968AF032D5D}">
      <dgm:prSet/>
      <dgm:spPr/>
      <dgm:t>
        <a:bodyPr/>
        <a:lstStyle/>
        <a:p>
          <a:endParaRPr lang="tr-TR"/>
        </a:p>
      </dgm:t>
    </dgm:pt>
    <dgm:pt modelId="{142E50F9-1935-43BD-BDB2-FBAEC65FCF03}">
      <dgm:prSet phldrT="[Metin]" custT="1"/>
      <dgm:spPr/>
      <dgm:t>
        <a:bodyPr/>
        <a:lstStyle/>
        <a:p>
          <a:r>
            <a:rPr lang="tr-TR" sz="2200" b="1" dirty="0">
              <a:solidFill>
                <a:srgbClr val="FF0000"/>
              </a:solidFill>
            </a:rPr>
            <a:t>e) Kavramsal benzerlikler (gruplama):</a:t>
          </a:r>
          <a:r>
            <a:rPr lang="tr-TR" sz="2200" dirty="0">
              <a:solidFill>
                <a:srgbClr val="FF0000"/>
              </a:solidFill>
            </a:rPr>
            <a:t> </a:t>
          </a:r>
          <a:r>
            <a:rPr lang="tr-TR" sz="2200" dirty="0"/>
            <a:t>Öğrenilen malzemedeki kavramların benzerliğe göre sınıflanması, öğrenmeyi kolaylaştırır.</a:t>
          </a:r>
        </a:p>
      </dgm:t>
    </dgm:pt>
    <dgm:pt modelId="{1BC8DAF4-41FE-4EF5-8ACE-5D184D3734D5}" type="parTrans" cxnId="{629569A0-D467-45C3-8551-3CF2D14B3D05}">
      <dgm:prSet/>
      <dgm:spPr/>
      <dgm:t>
        <a:bodyPr/>
        <a:lstStyle/>
        <a:p>
          <a:endParaRPr lang="tr-TR"/>
        </a:p>
      </dgm:t>
    </dgm:pt>
    <dgm:pt modelId="{4558FC8B-0D7E-484A-B76E-174611802E04}" type="sibTrans" cxnId="{629569A0-D467-45C3-8551-3CF2D14B3D05}">
      <dgm:prSet/>
      <dgm:spPr/>
      <dgm:t>
        <a:bodyPr/>
        <a:lstStyle/>
        <a:p>
          <a:endParaRPr lang="tr-TR"/>
        </a:p>
      </dgm:t>
    </dgm:pt>
    <dgm:pt modelId="{415896FC-45CD-4095-8B48-1D3823291B6B}">
      <dgm:prSet phldrT="[Metin]" phldr="1"/>
      <dgm:spPr/>
      <dgm:t>
        <a:bodyPr/>
        <a:lstStyle/>
        <a:p>
          <a:endParaRPr lang="tr-TR" dirty="0"/>
        </a:p>
      </dgm:t>
    </dgm:pt>
    <dgm:pt modelId="{20D48A68-AB49-46C3-8D2A-50C9C92C24E8}" type="sibTrans" cxnId="{8EB8AC15-4C63-4908-BE61-CCB3ED994F54}">
      <dgm:prSet/>
      <dgm:spPr/>
      <dgm:t>
        <a:bodyPr/>
        <a:lstStyle/>
        <a:p>
          <a:endParaRPr lang="tr-TR"/>
        </a:p>
      </dgm:t>
    </dgm:pt>
    <dgm:pt modelId="{23D03DE4-0631-4707-BB9C-9BBC01DB93EC}" type="parTrans" cxnId="{8EB8AC15-4C63-4908-BE61-CCB3ED994F54}">
      <dgm:prSet/>
      <dgm:spPr/>
      <dgm:t>
        <a:bodyPr/>
        <a:lstStyle/>
        <a:p>
          <a:endParaRPr lang="tr-TR"/>
        </a:p>
      </dgm:t>
    </dgm:pt>
    <dgm:pt modelId="{C6590713-C066-4444-9CDF-84969902CF06}" type="pres">
      <dgm:prSet presAssocID="{CEE7055E-6292-4931-8242-127C13F36785}" presName="Name0" presStyleCnt="0">
        <dgm:presLayoutVars>
          <dgm:chMax/>
          <dgm:chPref/>
          <dgm:dir/>
        </dgm:presLayoutVars>
      </dgm:prSet>
      <dgm:spPr/>
    </dgm:pt>
    <dgm:pt modelId="{4A62DB2B-5EEA-4583-8F3F-998E00DB3C0C}" type="pres">
      <dgm:prSet presAssocID="{044343D0-C0E8-4582-86FE-630785E07220}" presName="parenttextcomposite" presStyleCnt="0"/>
      <dgm:spPr/>
    </dgm:pt>
    <dgm:pt modelId="{02B6251B-4E16-4469-92C2-A9B71F4E3F52}" type="pres">
      <dgm:prSet presAssocID="{044343D0-C0E8-4582-86FE-630785E07220}" presName="parenttext" presStyleLbl="revTx" presStyleIdx="0" presStyleCnt="3">
        <dgm:presLayoutVars>
          <dgm:chMax/>
          <dgm:chPref val="2"/>
          <dgm:bulletEnabled val="1"/>
        </dgm:presLayoutVars>
      </dgm:prSet>
      <dgm:spPr/>
    </dgm:pt>
    <dgm:pt modelId="{41B3E990-308D-4B3A-9CED-BC6D9BACBA07}" type="pres">
      <dgm:prSet presAssocID="{044343D0-C0E8-4582-86FE-630785E07220}" presName="composite" presStyleCnt="0"/>
      <dgm:spPr/>
    </dgm:pt>
    <dgm:pt modelId="{5B7541D5-0575-4B07-BD8C-F1679D38E0DA}" type="pres">
      <dgm:prSet presAssocID="{044343D0-C0E8-4582-86FE-630785E07220}" presName="chevron1" presStyleLbl="alignNode1" presStyleIdx="0" presStyleCnt="21"/>
      <dgm:spPr/>
    </dgm:pt>
    <dgm:pt modelId="{2213CC64-BF39-471E-A5ED-EC7097E0F025}" type="pres">
      <dgm:prSet presAssocID="{044343D0-C0E8-4582-86FE-630785E07220}" presName="chevron2" presStyleLbl="alignNode1" presStyleIdx="1" presStyleCnt="21"/>
      <dgm:spPr/>
    </dgm:pt>
    <dgm:pt modelId="{DF19AD47-5912-4108-B26C-F4F5C100BDA8}" type="pres">
      <dgm:prSet presAssocID="{044343D0-C0E8-4582-86FE-630785E07220}" presName="chevron3" presStyleLbl="alignNode1" presStyleIdx="2" presStyleCnt="21"/>
      <dgm:spPr/>
    </dgm:pt>
    <dgm:pt modelId="{6B9D2F3F-06F9-4E0B-AE82-A0D58F24DC86}" type="pres">
      <dgm:prSet presAssocID="{044343D0-C0E8-4582-86FE-630785E07220}" presName="chevron4" presStyleLbl="alignNode1" presStyleIdx="3" presStyleCnt="21"/>
      <dgm:spPr/>
    </dgm:pt>
    <dgm:pt modelId="{880B858E-440E-4824-8F22-BE820C833635}" type="pres">
      <dgm:prSet presAssocID="{044343D0-C0E8-4582-86FE-630785E07220}" presName="chevron5" presStyleLbl="alignNode1" presStyleIdx="4" presStyleCnt="21"/>
      <dgm:spPr/>
    </dgm:pt>
    <dgm:pt modelId="{28A7DF99-3087-404A-B864-940C26AC65E8}" type="pres">
      <dgm:prSet presAssocID="{044343D0-C0E8-4582-86FE-630785E07220}" presName="chevron6" presStyleLbl="alignNode1" presStyleIdx="5" presStyleCnt="21"/>
      <dgm:spPr/>
    </dgm:pt>
    <dgm:pt modelId="{653946B3-0411-42B2-874B-3595286BB7BE}" type="pres">
      <dgm:prSet presAssocID="{044343D0-C0E8-4582-86FE-630785E07220}" presName="chevron7" presStyleLbl="alignNode1" presStyleIdx="6" presStyleCnt="21"/>
      <dgm:spPr/>
    </dgm:pt>
    <dgm:pt modelId="{B6DF6B84-C58E-436E-AAC9-CD613C75597E}" type="pres">
      <dgm:prSet presAssocID="{044343D0-C0E8-4582-86FE-630785E07220}" presName="childtext" presStyleLbl="solidFgAcc1" presStyleIdx="0" presStyleCnt="3">
        <dgm:presLayoutVars>
          <dgm:chMax/>
          <dgm:chPref val="0"/>
          <dgm:bulletEnabled val="1"/>
        </dgm:presLayoutVars>
      </dgm:prSet>
      <dgm:spPr/>
    </dgm:pt>
    <dgm:pt modelId="{065F042E-313E-40C9-84BE-7BA12D3EB957}" type="pres">
      <dgm:prSet presAssocID="{3C47D0DF-4DAB-4D1B-BDDB-20E7DDE70599}" presName="sibTrans" presStyleCnt="0"/>
      <dgm:spPr/>
    </dgm:pt>
    <dgm:pt modelId="{B6C26D4B-2BBF-4157-AF45-D90A30DF6DAE}" type="pres">
      <dgm:prSet presAssocID="{415896FC-45CD-4095-8B48-1D3823291B6B}" presName="parenttextcomposite" presStyleCnt="0"/>
      <dgm:spPr/>
    </dgm:pt>
    <dgm:pt modelId="{0F1631DB-542E-4F36-9B39-20B18656C71B}" type="pres">
      <dgm:prSet presAssocID="{415896FC-45CD-4095-8B48-1D3823291B6B}" presName="parenttext" presStyleLbl="revTx" presStyleIdx="1" presStyleCnt="3">
        <dgm:presLayoutVars>
          <dgm:chMax/>
          <dgm:chPref val="2"/>
          <dgm:bulletEnabled val="1"/>
        </dgm:presLayoutVars>
      </dgm:prSet>
      <dgm:spPr/>
    </dgm:pt>
    <dgm:pt modelId="{0A8D22C2-F7B3-41AE-82FE-A3F96D480D1D}" type="pres">
      <dgm:prSet presAssocID="{415896FC-45CD-4095-8B48-1D3823291B6B}" presName="composite" presStyleCnt="0"/>
      <dgm:spPr/>
    </dgm:pt>
    <dgm:pt modelId="{31E444CE-EDCE-47CA-AE97-A5E722F5F8AC}" type="pres">
      <dgm:prSet presAssocID="{415896FC-45CD-4095-8B48-1D3823291B6B}" presName="chevron1" presStyleLbl="alignNode1" presStyleIdx="7" presStyleCnt="21"/>
      <dgm:spPr/>
    </dgm:pt>
    <dgm:pt modelId="{424BD352-D92F-494E-975D-5FB852DB81E5}" type="pres">
      <dgm:prSet presAssocID="{415896FC-45CD-4095-8B48-1D3823291B6B}" presName="chevron2" presStyleLbl="alignNode1" presStyleIdx="8" presStyleCnt="21"/>
      <dgm:spPr/>
    </dgm:pt>
    <dgm:pt modelId="{93387F90-5AFD-4954-94C9-49A91DEBB3E2}" type="pres">
      <dgm:prSet presAssocID="{415896FC-45CD-4095-8B48-1D3823291B6B}" presName="chevron3" presStyleLbl="alignNode1" presStyleIdx="9" presStyleCnt="21"/>
      <dgm:spPr/>
    </dgm:pt>
    <dgm:pt modelId="{DBF4464A-CE95-46CA-A3B8-53045C703C1A}" type="pres">
      <dgm:prSet presAssocID="{415896FC-45CD-4095-8B48-1D3823291B6B}" presName="chevron4" presStyleLbl="alignNode1" presStyleIdx="10" presStyleCnt="21"/>
      <dgm:spPr/>
    </dgm:pt>
    <dgm:pt modelId="{5DCD7733-4AED-4215-BE73-DC1CCC65165C}" type="pres">
      <dgm:prSet presAssocID="{415896FC-45CD-4095-8B48-1D3823291B6B}" presName="chevron5" presStyleLbl="alignNode1" presStyleIdx="11" presStyleCnt="21"/>
      <dgm:spPr/>
    </dgm:pt>
    <dgm:pt modelId="{968216B7-81FE-4100-86FA-80A4E116C115}" type="pres">
      <dgm:prSet presAssocID="{415896FC-45CD-4095-8B48-1D3823291B6B}" presName="chevron6" presStyleLbl="alignNode1" presStyleIdx="12" presStyleCnt="21"/>
      <dgm:spPr/>
    </dgm:pt>
    <dgm:pt modelId="{EFA8888C-1F3C-43B3-91A7-9504F3C761A8}" type="pres">
      <dgm:prSet presAssocID="{415896FC-45CD-4095-8B48-1D3823291B6B}" presName="chevron7" presStyleLbl="alignNode1" presStyleIdx="13" presStyleCnt="21"/>
      <dgm:spPr/>
    </dgm:pt>
    <dgm:pt modelId="{DED9B80E-CA67-458C-A118-6AD7D4045711}" type="pres">
      <dgm:prSet presAssocID="{415896FC-45CD-4095-8B48-1D3823291B6B}" presName="childtext" presStyleLbl="solidFgAcc1" presStyleIdx="1" presStyleCnt="3" custScaleX="99871" custScaleY="106518">
        <dgm:presLayoutVars>
          <dgm:chMax/>
          <dgm:chPref val="0"/>
          <dgm:bulletEnabled val="1"/>
        </dgm:presLayoutVars>
      </dgm:prSet>
      <dgm:spPr/>
    </dgm:pt>
    <dgm:pt modelId="{70C2A4A8-527D-478C-BA0E-CB7FC1A2BF87}" type="pres">
      <dgm:prSet presAssocID="{20D48A68-AB49-46C3-8D2A-50C9C92C24E8}" presName="sibTrans" presStyleCnt="0"/>
      <dgm:spPr/>
    </dgm:pt>
    <dgm:pt modelId="{FB2CBF9C-FD9A-44EC-8E2B-D8813751C06D}" type="pres">
      <dgm:prSet presAssocID="{A539E108-01A5-4C5C-940D-285595A1B416}" presName="parenttextcomposite" presStyleCnt="0"/>
      <dgm:spPr/>
    </dgm:pt>
    <dgm:pt modelId="{F26A48C3-F9CB-4843-9F56-787A8C4BE645}" type="pres">
      <dgm:prSet presAssocID="{A539E108-01A5-4C5C-940D-285595A1B416}" presName="parenttext" presStyleLbl="revTx" presStyleIdx="2" presStyleCnt="3">
        <dgm:presLayoutVars>
          <dgm:chMax/>
          <dgm:chPref val="2"/>
          <dgm:bulletEnabled val="1"/>
        </dgm:presLayoutVars>
      </dgm:prSet>
      <dgm:spPr/>
    </dgm:pt>
    <dgm:pt modelId="{F1A12058-4954-46FB-A1E9-E162531962FF}" type="pres">
      <dgm:prSet presAssocID="{A539E108-01A5-4C5C-940D-285595A1B416}" presName="composite" presStyleCnt="0"/>
      <dgm:spPr/>
    </dgm:pt>
    <dgm:pt modelId="{46177F08-1651-487F-A9A5-FEBD6B2745F4}" type="pres">
      <dgm:prSet presAssocID="{A539E108-01A5-4C5C-940D-285595A1B416}" presName="chevron1" presStyleLbl="alignNode1" presStyleIdx="14" presStyleCnt="21"/>
      <dgm:spPr/>
    </dgm:pt>
    <dgm:pt modelId="{163F5102-2A78-443C-94C2-F472D9932A89}" type="pres">
      <dgm:prSet presAssocID="{A539E108-01A5-4C5C-940D-285595A1B416}" presName="chevron2" presStyleLbl="alignNode1" presStyleIdx="15" presStyleCnt="21"/>
      <dgm:spPr/>
    </dgm:pt>
    <dgm:pt modelId="{2049499A-44D5-46D2-8789-F2A12A362E73}" type="pres">
      <dgm:prSet presAssocID="{A539E108-01A5-4C5C-940D-285595A1B416}" presName="chevron3" presStyleLbl="alignNode1" presStyleIdx="16" presStyleCnt="21"/>
      <dgm:spPr/>
    </dgm:pt>
    <dgm:pt modelId="{72D8FE9C-D21B-420F-8762-03526B600263}" type="pres">
      <dgm:prSet presAssocID="{A539E108-01A5-4C5C-940D-285595A1B416}" presName="chevron4" presStyleLbl="alignNode1" presStyleIdx="17" presStyleCnt="21"/>
      <dgm:spPr/>
    </dgm:pt>
    <dgm:pt modelId="{E1F68271-DACE-4566-B28C-C0560E4F1CA1}" type="pres">
      <dgm:prSet presAssocID="{A539E108-01A5-4C5C-940D-285595A1B416}" presName="chevron5" presStyleLbl="alignNode1" presStyleIdx="18" presStyleCnt="21"/>
      <dgm:spPr/>
    </dgm:pt>
    <dgm:pt modelId="{EE1B51F2-23CE-44E4-83A8-856C0828022A}" type="pres">
      <dgm:prSet presAssocID="{A539E108-01A5-4C5C-940D-285595A1B416}" presName="chevron6" presStyleLbl="alignNode1" presStyleIdx="19" presStyleCnt="21"/>
      <dgm:spPr/>
    </dgm:pt>
    <dgm:pt modelId="{208FC2C6-E7E5-4D2D-8E14-DF292C414D87}" type="pres">
      <dgm:prSet presAssocID="{A539E108-01A5-4C5C-940D-285595A1B416}" presName="chevron7" presStyleLbl="alignNode1" presStyleIdx="20" presStyleCnt="21"/>
      <dgm:spPr/>
    </dgm:pt>
    <dgm:pt modelId="{A74CDDBD-C4F5-4B7B-87AD-1711007E3E68}" type="pres">
      <dgm:prSet presAssocID="{A539E108-01A5-4C5C-940D-285595A1B416}" presName="childtext" presStyleLbl="solidFgAcc1" presStyleIdx="2" presStyleCnt="3">
        <dgm:presLayoutVars>
          <dgm:chMax/>
          <dgm:chPref val="0"/>
          <dgm:bulletEnabled val="1"/>
        </dgm:presLayoutVars>
      </dgm:prSet>
      <dgm:spPr/>
    </dgm:pt>
  </dgm:ptLst>
  <dgm:cxnLst>
    <dgm:cxn modelId="{8EB8AC15-4C63-4908-BE61-CCB3ED994F54}" srcId="{CEE7055E-6292-4931-8242-127C13F36785}" destId="{415896FC-45CD-4095-8B48-1D3823291B6B}" srcOrd="1" destOrd="0" parTransId="{23D03DE4-0631-4707-BB9C-9BBC01DB93EC}" sibTransId="{20D48A68-AB49-46C3-8D2A-50C9C92C24E8}"/>
    <dgm:cxn modelId="{521B1829-4373-4EFC-8AD1-5968AF032D5D}" srcId="{CEE7055E-6292-4931-8242-127C13F36785}" destId="{A539E108-01A5-4C5C-940D-285595A1B416}" srcOrd="2" destOrd="0" parTransId="{627DEC98-149F-48A4-B4C6-0940420C2440}" sibTransId="{84DE7482-900C-4F69-A451-111E5DBF5CB1}"/>
    <dgm:cxn modelId="{95A51360-5FE0-4AC7-A657-72CB7CDB5259}" type="presOf" srcId="{A539E108-01A5-4C5C-940D-285595A1B416}" destId="{F26A48C3-F9CB-4843-9F56-787A8C4BE645}" srcOrd="0" destOrd="0" presId="urn:microsoft.com/office/officeart/2008/layout/VerticalAccentList"/>
    <dgm:cxn modelId="{A8A89F82-13AA-47E1-8A97-8C4A874B0C9A}" srcId="{CEE7055E-6292-4931-8242-127C13F36785}" destId="{044343D0-C0E8-4582-86FE-630785E07220}" srcOrd="0" destOrd="0" parTransId="{103AC4B6-F438-44AA-B3DC-734740561343}" sibTransId="{3C47D0DF-4DAB-4D1B-BDDB-20E7DDE70599}"/>
    <dgm:cxn modelId="{F337AF84-478E-497F-98F6-B0C270F258B8}" srcId="{415896FC-45CD-4095-8B48-1D3823291B6B}" destId="{B4E9C445-DF4D-41DE-B4F1-69F1FCC7DE8E}" srcOrd="0" destOrd="0" parTransId="{7B889DB8-845C-4353-8DC7-4BCAF4BB8DA1}" sibTransId="{59299C9E-72A6-4164-B203-1EFBD6208744}"/>
    <dgm:cxn modelId="{1FB74B8E-38EF-4BC5-826B-CF9DABA80F1E}" type="presOf" srcId="{044343D0-C0E8-4582-86FE-630785E07220}" destId="{02B6251B-4E16-4469-92C2-A9B71F4E3F52}" srcOrd="0" destOrd="0" presId="urn:microsoft.com/office/officeart/2008/layout/VerticalAccentList"/>
    <dgm:cxn modelId="{A9DBA094-0DDD-46E6-B261-B013B61921AC}" type="presOf" srcId="{415896FC-45CD-4095-8B48-1D3823291B6B}" destId="{0F1631DB-542E-4F36-9B39-20B18656C71B}" srcOrd="0" destOrd="0" presId="urn:microsoft.com/office/officeart/2008/layout/VerticalAccentList"/>
    <dgm:cxn modelId="{629569A0-D467-45C3-8551-3CF2D14B3D05}" srcId="{A539E108-01A5-4C5C-940D-285595A1B416}" destId="{142E50F9-1935-43BD-BDB2-FBAEC65FCF03}" srcOrd="0" destOrd="0" parTransId="{1BC8DAF4-41FE-4EF5-8ACE-5D184D3734D5}" sibTransId="{4558FC8B-0D7E-484A-B76E-174611802E04}"/>
    <dgm:cxn modelId="{0F2FC0A5-F867-46EF-B3FC-764F7F4066DF}" type="presOf" srcId="{CEE7055E-6292-4931-8242-127C13F36785}" destId="{C6590713-C066-4444-9CDF-84969902CF06}" srcOrd="0" destOrd="0" presId="urn:microsoft.com/office/officeart/2008/layout/VerticalAccentList"/>
    <dgm:cxn modelId="{71FE1BC8-722C-4810-8C48-DF053AE786C0}" type="presOf" srcId="{B4E9C445-DF4D-41DE-B4F1-69F1FCC7DE8E}" destId="{DED9B80E-CA67-458C-A118-6AD7D4045711}" srcOrd="0" destOrd="0" presId="urn:microsoft.com/office/officeart/2008/layout/VerticalAccentList"/>
    <dgm:cxn modelId="{0FDA9EE4-3883-42F2-A9F7-48BCDF8EA879}" srcId="{044343D0-C0E8-4582-86FE-630785E07220}" destId="{A5E58FB8-4002-48B6-BD6C-A198B25E7C20}" srcOrd="0" destOrd="0" parTransId="{08D633F5-1A7B-447B-9C44-3D62FFEEF81E}" sibTransId="{B26C993A-04CB-4C52-9ABE-1B22E75D0248}"/>
    <dgm:cxn modelId="{5364DCF7-20C4-4C3D-9479-C7C8C9FBF2A3}" type="presOf" srcId="{142E50F9-1935-43BD-BDB2-FBAEC65FCF03}" destId="{A74CDDBD-C4F5-4B7B-87AD-1711007E3E68}" srcOrd="0" destOrd="0" presId="urn:microsoft.com/office/officeart/2008/layout/VerticalAccentList"/>
    <dgm:cxn modelId="{AB760FFE-8CCC-48F8-9142-C50837A9F0F7}" type="presOf" srcId="{A5E58FB8-4002-48B6-BD6C-A198B25E7C20}" destId="{B6DF6B84-C58E-436E-AAC9-CD613C75597E}" srcOrd="0" destOrd="0" presId="urn:microsoft.com/office/officeart/2008/layout/VerticalAccentList"/>
    <dgm:cxn modelId="{8DE5CEFE-4CB6-4374-A988-D10045004B53}" type="presParOf" srcId="{C6590713-C066-4444-9CDF-84969902CF06}" destId="{4A62DB2B-5EEA-4583-8F3F-998E00DB3C0C}" srcOrd="0" destOrd="0" presId="urn:microsoft.com/office/officeart/2008/layout/VerticalAccentList"/>
    <dgm:cxn modelId="{7FDC9BA6-5947-4ED3-AE35-2C402D93B0E5}" type="presParOf" srcId="{4A62DB2B-5EEA-4583-8F3F-998E00DB3C0C}" destId="{02B6251B-4E16-4469-92C2-A9B71F4E3F52}" srcOrd="0" destOrd="0" presId="urn:microsoft.com/office/officeart/2008/layout/VerticalAccentList"/>
    <dgm:cxn modelId="{20160DF0-D6FB-46E4-8EE6-D968337C95D3}" type="presParOf" srcId="{C6590713-C066-4444-9CDF-84969902CF06}" destId="{41B3E990-308D-4B3A-9CED-BC6D9BACBA07}" srcOrd="1" destOrd="0" presId="urn:microsoft.com/office/officeart/2008/layout/VerticalAccentList"/>
    <dgm:cxn modelId="{6D89C86D-BFE6-40AC-98D6-FAB584AA3BA4}" type="presParOf" srcId="{41B3E990-308D-4B3A-9CED-BC6D9BACBA07}" destId="{5B7541D5-0575-4B07-BD8C-F1679D38E0DA}" srcOrd="0" destOrd="0" presId="urn:microsoft.com/office/officeart/2008/layout/VerticalAccentList"/>
    <dgm:cxn modelId="{E75A5D5A-F0F7-471D-A711-84AE8A8C92F4}" type="presParOf" srcId="{41B3E990-308D-4B3A-9CED-BC6D9BACBA07}" destId="{2213CC64-BF39-471E-A5ED-EC7097E0F025}" srcOrd="1" destOrd="0" presId="urn:microsoft.com/office/officeart/2008/layout/VerticalAccentList"/>
    <dgm:cxn modelId="{D045A20F-876C-4219-BE19-B9F01D82505B}" type="presParOf" srcId="{41B3E990-308D-4B3A-9CED-BC6D9BACBA07}" destId="{DF19AD47-5912-4108-B26C-F4F5C100BDA8}" srcOrd="2" destOrd="0" presId="urn:microsoft.com/office/officeart/2008/layout/VerticalAccentList"/>
    <dgm:cxn modelId="{0FF50C31-4218-4298-8D4F-65FF1A2C0508}" type="presParOf" srcId="{41B3E990-308D-4B3A-9CED-BC6D9BACBA07}" destId="{6B9D2F3F-06F9-4E0B-AE82-A0D58F24DC86}" srcOrd="3" destOrd="0" presId="urn:microsoft.com/office/officeart/2008/layout/VerticalAccentList"/>
    <dgm:cxn modelId="{30CDD44A-1D97-47FC-AC2B-E9823EB17900}" type="presParOf" srcId="{41B3E990-308D-4B3A-9CED-BC6D9BACBA07}" destId="{880B858E-440E-4824-8F22-BE820C833635}" srcOrd="4" destOrd="0" presId="urn:microsoft.com/office/officeart/2008/layout/VerticalAccentList"/>
    <dgm:cxn modelId="{C6CCEE34-14BB-4497-9B93-19A40388F4D8}" type="presParOf" srcId="{41B3E990-308D-4B3A-9CED-BC6D9BACBA07}" destId="{28A7DF99-3087-404A-B864-940C26AC65E8}" srcOrd="5" destOrd="0" presId="urn:microsoft.com/office/officeart/2008/layout/VerticalAccentList"/>
    <dgm:cxn modelId="{97F62F77-BB90-4505-94DC-9D05583B29BA}" type="presParOf" srcId="{41B3E990-308D-4B3A-9CED-BC6D9BACBA07}" destId="{653946B3-0411-42B2-874B-3595286BB7BE}" srcOrd="6" destOrd="0" presId="urn:microsoft.com/office/officeart/2008/layout/VerticalAccentList"/>
    <dgm:cxn modelId="{91F8922D-384C-4777-BA10-F3F7340806D9}" type="presParOf" srcId="{41B3E990-308D-4B3A-9CED-BC6D9BACBA07}" destId="{B6DF6B84-C58E-436E-AAC9-CD613C75597E}" srcOrd="7" destOrd="0" presId="urn:microsoft.com/office/officeart/2008/layout/VerticalAccentList"/>
    <dgm:cxn modelId="{3CA84FAC-ADE5-41D5-9375-9C1FE26E985A}" type="presParOf" srcId="{C6590713-C066-4444-9CDF-84969902CF06}" destId="{065F042E-313E-40C9-84BE-7BA12D3EB957}" srcOrd="2" destOrd="0" presId="urn:microsoft.com/office/officeart/2008/layout/VerticalAccentList"/>
    <dgm:cxn modelId="{33E12593-B4AE-40FB-BF51-08E4CAE68490}" type="presParOf" srcId="{C6590713-C066-4444-9CDF-84969902CF06}" destId="{B6C26D4B-2BBF-4157-AF45-D90A30DF6DAE}" srcOrd="3" destOrd="0" presId="urn:microsoft.com/office/officeart/2008/layout/VerticalAccentList"/>
    <dgm:cxn modelId="{93CEB945-EB7B-497A-81A8-D69DE76DA850}" type="presParOf" srcId="{B6C26D4B-2BBF-4157-AF45-D90A30DF6DAE}" destId="{0F1631DB-542E-4F36-9B39-20B18656C71B}" srcOrd="0" destOrd="0" presId="urn:microsoft.com/office/officeart/2008/layout/VerticalAccentList"/>
    <dgm:cxn modelId="{A4170E9F-BA21-4707-B838-2E93DCB34F3E}" type="presParOf" srcId="{C6590713-C066-4444-9CDF-84969902CF06}" destId="{0A8D22C2-F7B3-41AE-82FE-A3F96D480D1D}" srcOrd="4" destOrd="0" presId="urn:microsoft.com/office/officeart/2008/layout/VerticalAccentList"/>
    <dgm:cxn modelId="{343C42B0-0E61-43F4-8759-F5CD772E8FCF}" type="presParOf" srcId="{0A8D22C2-F7B3-41AE-82FE-A3F96D480D1D}" destId="{31E444CE-EDCE-47CA-AE97-A5E722F5F8AC}" srcOrd="0" destOrd="0" presId="urn:microsoft.com/office/officeart/2008/layout/VerticalAccentList"/>
    <dgm:cxn modelId="{CCF4138E-C3FD-4A67-8AD4-84B68722AE75}" type="presParOf" srcId="{0A8D22C2-F7B3-41AE-82FE-A3F96D480D1D}" destId="{424BD352-D92F-494E-975D-5FB852DB81E5}" srcOrd="1" destOrd="0" presId="urn:microsoft.com/office/officeart/2008/layout/VerticalAccentList"/>
    <dgm:cxn modelId="{14946FF6-06AA-4F31-AD2C-C08AA7101EC7}" type="presParOf" srcId="{0A8D22C2-F7B3-41AE-82FE-A3F96D480D1D}" destId="{93387F90-5AFD-4954-94C9-49A91DEBB3E2}" srcOrd="2" destOrd="0" presId="urn:microsoft.com/office/officeart/2008/layout/VerticalAccentList"/>
    <dgm:cxn modelId="{4C4EC2EE-18CD-4905-9D2D-AC6A04B056D3}" type="presParOf" srcId="{0A8D22C2-F7B3-41AE-82FE-A3F96D480D1D}" destId="{DBF4464A-CE95-46CA-A3B8-53045C703C1A}" srcOrd="3" destOrd="0" presId="urn:microsoft.com/office/officeart/2008/layout/VerticalAccentList"/>
    <dgm:cxn modelId="{BD1EC8EA-041D-4A15-915D-3E74B4678EA2}" type="presParOf" srcId="{0A8D22C2-F7B3-41AE-82FE-A3F96D480D1D}" destId="{5DCD7733-4AED-4215-BE73-DC1CCC65165C}" srcOrd="4" destOrd="0" presId="urn:microsoft.com/office/officeart/2008/layout/VerticalAccentList"/>
    <dgm:cxn modelId="{831BBC36-4158-470E-A57B-7A815CCC5B81}" type="presParOf" srcId="{0A8D22C2-F7B3-41AE-82FE-A3F96D480D1D}" destId="{968216B7-81FE-4100-86FA-80A4E116C115}" srcOrd="5" destOrd="0" presId="urn:microsoft.com/office/officeart/2008/layout/VerticalAccentList"/>
    <dgm:cxn modelId="{31E3D840-5B58-4451-B100-F939435FC728}" type="presParOf" srcId="{0A8D22C2-F7B3-41AE-82FE-A3F96D480D1D}" destId="{EFA8888C-1F3C-43B3-91A7-9504F3C761A8}" srcOrd="6" destOrd="0" presId="urn:microsoft.com/office/officeart/2008/layout/VerticalAccentList"/>
    <dgm:cxn modelId="{D695F80F-4762-4A02-99EF-9CFE9CBB6E3F}" type="presParOf" srcId="{0A8D22C2-F7B3-41AE-82FE-A3F96D480D1D}" destId="{DED9B80E-CA67-458C-A118-6AD7D4045711}" srcOrd="7" destOrd="0" presId="urn:microsoft.com/office/officeart/2008/layout/VerticalAccentList"/>
    <dgm:cxn modelId="{7D2175A1-09AE-4AEF-8F9D-8D0B0AF942F1}" type="presParOf" srcId="{C6590713-C066-4444-9CDF-84969902CF06}" destId="{70C2A4A8-527D-478C-BA0E-CB7FC1A2BF87}" srcOrd="5" destOrd="0" presId="urn:microsoft.com/office/officeart/2008/layout/VerticalAccentList"/>
    <dgm:cxn modelId="{A9D6E553-355D-47D8-9F76-C68402BCD5C3}" type="presParOf" srcId="{C6590713-C066-4444-9CDF-84969902CF06}" destId="{FB2CBF9C-FD9A-44EC-8E2B-D8813751C06D}" srcOrd="6" destOrd="0" presId="urn:microsoft.com/office/officeart/2008/layout/VerticalAccentList"/>
    <dgm:cxn modelId="{5654894F-549C-47F7-80EF-B2AA792DE5D7}" type="presParOf" srcId="{FB2CBF9C-FD9A-44EC-8E2B-D8813751C06D}" destId="{F26A48C3-F9CB-4843-9F56-787A8C4BE645}" srcOrd="0" destOrd="0" presId="urn:microsoft.com/office/officeart/2008/layout/VerticalAccentList"/>
    <dgm:cxn modelId="{762B6AB9-35C2-4F02-9A7E-190F52464DF7}" type="presParOf" srcId="{C6590713-C066-4444-9CDF-84969902CF06}" destId="{F1A12058-4954-46FB-A1E9-E162531962FF}" srcOrd="7" destOrd="0" presId="urn:microsoft.com/office/officeart/2008/layout/VerticalAccentList"/>
    <dgm:cxn modelId="{7ADB5140-A0B6-488F-9688-71026613A5FB}" type="presParOf" srcId="{F1A12058-4954-46FB-A1E9-E162531962FF}" destId="{46177F08-1651-487F-A9A5-FEBD6B2745F4}" srcOrd="0" destOrd="0" presId="urn:microsoft.com/office/officeart/2008/layout/VerticalAccentList"/>
    <dgm:cxn modelId="{F18E842F-4A68-4D46-9103-E3AD407EEB7F}" type="presParOf" srcId="{F1A12058-4954-46FB-A1E9-E162531962FF}" destId="{163F5102-2A78-443C-94C2-F472D9932A89}" srcOrd="1" destOrd="0" presId="urn:microsoft.com/office/officeart/2008/layout/VerticalAccentList"/>
    <dgm:cxn modelId="{4A1398D7-CA99-48D6-A6DF-02467BBD8CEC}" type="presParOf" srcId="{F1A12058-4954-46FB-A1E9-E162531962FF}" destId="{2049499A-44D5-46D2-8789-F2A12A362E73}" srcOrd="2" destOrd="0" presId="urn:microsoft.com/office/officeart/2008/layout/VerticalAccentList"/>
    <dgm:cxn modelId="{1A73B17F-7113-43F9-AC8A-6EA8395B4BD8}" type="presParOf" srcId="{F1A12058-4954-46FB-A1E9-E162531962FF}" destId="{72D8FE9C-D21B-420F-8762-03526B600263}" srcOrd="3" destOrd="0" presId="urn:microsoft.com/office/officeart/2008/layout/VerticalAccentList"/>
    <dgm:cxn modelId="{E7F5BE68-5F9E-4955-B9A5-B0F00DA8F572}" type="presParOf" srcId="{F1A12058-4954-46FB-A1E9-E162531962FF}" destId="{E1F68271-DACE-4566-B28C-C0560E4F1CA1}" srcOrd="4" destOrd="0" presId="urn:microsoft.com/office/officeart/2008/layout/VerticalAccentList"/>
    <dgm:cxn modelId="{94986158-9F5F-4843-A2BB-10F624E34738}" type="presParOf" srcId="{F1A12058-4954-46FB-A1E9-E162531962FF}" destId="{EE1B51F2-23CE-44E4-83A8-856C0828022A}" srcOrd="5" destOrd="0" presId="urn:microsoft.com/office/officeart/2008/layout/VerticalAccentList"/>
    <dgm:cxn modelId="{D6478B7A-70CA-46D2-B59C-85A76AECAA8C}" type="presParOf" srcId="{F1A12058-4954-46FB-A1E9-E162531962FF}" destId="{208FC2C6-E7E5-4D2D-8E14-DF292C414D87}" srcOrd="6" destOrd="0" presId="urn:microsoft.com/office/officeart/2008/layout/VerticalAccentList"/>
    <dgm:cxn modelId="{3CFB39C5-5460-4207-BA97-99A7FDFC192C}" type="presParOf" srcId="{F1A12058-4954-46FB-A1E9-E162531962FF}" destId="{A74CDDBD-C4F5-4B7B-87AD-1711007E3E68}" srcOrd="7"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EE7055E-6292-4931-8242-127C13F36785}" type="doc">
      <dgm:prSet loTypeId="urn:microsoft.com/office/officeart/2008/layout/VerticalAccentList" loCatId="list" qsTypeId="urn:microsoft.com/office/officeart/2005/8/quickstyle/simple1" qsCatId="simple" csTypeId="urn:microsoft.com/office/officeart/2005/8/colors/colorful5" csCatId="colorful" phldr="1"/>
      <dgm:spPr/>
      <dgm:t>
        <a:bodyPr/>
        <a:lstStyle/>
        <a:p>
          <a:endParaRPr lang="tr-TR"/>
        </a:p>
      </dgm:t>
    </dgm:pt>
    <dgm:pt modelId="{B4E9C445-DF4D-41DE-B4F1-69F1FCC7DE8E}">
      <dgm:prSet phldrT="[Metin]" custT="1"/>
      <dgm:spPr/>
      <dgm:t>
        <a:bodyPr/>
        <a:lstStyle/>
        <a:p>
          <a:r>
            <a:rPr lang="tr-TR" sz="2200" b="1" dirty="0">
              <a:solidFill>
                <a:srgbClr val="FF0000"/>
              </a:solidFill>
            </a:rPr>
            <a:t>f) Ayırt Edilebilirlik:</a:t>
          </a:r>
          <a:r>
            <a:rPr lang="tr-TR" sz="2200" dirty="0">
              <a:solidFill>
                <a:srgbClr val="FF0000"/>
              </a:solidFill>
            </a:rPr>
            <a:t> </a:t>
          </a:r>
          <a:r>
            <a:rPr lang="tr-TR" sz="2200" dirty="0"/>
            <a:t>Diğerlerinden farklı olan, kolayca ayırt edilebilen malzemeler daha kolay öğrenilir. Etrafındaki diğer uyarıcılardan ayırt edilemeyen bir uyarıcının öğrenilmesi zor olacaktır. </a:t>
          </a:r>
        </a:p>
      </dgm:t>
    </dgm:pt>
    <dgm:pt modelId="{7B889DB8-845C-4353-8DC7-4BCAF4BB8DA1}" type="parTrans" cxnId="{F337AF84-478E-497F-98F6-B0C270F258B8}">
      <dgm:prSet/>
      <dgm:spPr/>
      <dgm:t>
        <a:bodyPr/>
        <a:lstStyle/>
        <a:p>
          <a:endParaRPr lang="tr-TR"/>
        </a:p>
      </dgm:t>
    </dgm:pt>
    <dgm:pt modelId="{59299C9E-72A6-4164-B203-1EFBD6208744}" type="sibTrans" cxnId="{F337AF84-478E-497F-98F6-B0C270F258B8}">
      <dgm:prSet/>
      <dgm:spPr/>
      <dgm:t>
        <a:bodyPr/>
        <a:lstStyle/>
        <a:p>
          <a:endParaRPr lang="tr-TR"/>
        </a:p>
      </dgm:t>
    </dgm:pt>
    <dgm:pt modelId="{415896FC-45CD-4095-8B48-1D3823291B6B}">
      <dgm:prSet phldrT="[Metin]"/>
      <dgm:spPr/>
      <dgm:t>
        <a:bodyPr/>
        <a:lstStyle/>
        <a:p>
          <a:r>
            <a:rPr lang="tr-TR" b="1" dirty="0"/>
            <a:t>Mesela; </a:t>
          </a:r>
          <a:r>
            <a:rPr lang="tr-TR" dirty="0"/>
            <a:t>öğrenilecek metindeki bazı cümlelerin diğerlerinden farklı olarak  “</a:t>
          </a:r>
          <a:r>
            <a:rPr lang="tr-TR" b="1" dirty="0">
              <a:solidFill>
                <a:srgbClr val="0000FF"/>
              </a:solidFill>
            </a:rPr>
            <a:t>renkli</a:t>
          </a:r>
          <a:r>
            <a:rPr lang="tr-TR" b="1" dirty="0"/>
            <a:t>, koyu, </a:t>
          </a:r>
          <a:r>
            <a:rPr lang="tr-TR" i="1" dirty="0">
              <a:latin typeface="Baskerville Old Face" pitchFamily="18" charset="0"/>
            </a:rPr>
            <a:t>başka yazı karakterinde</a:t>
          </a:r>
          <a:r>
            <a:rPr lang="tr-TR" i="1" dirty="0"/>
            <a:t>”</a:t>
          </a:r>
          <a:r>
            <a:rPr lang="tr-TR" dirty="0"/>
            <a:t> yazılması da algısal ayırt edilebilirliğe örnektir.</a:t>
          </a:r>
        </a:p>
      </dgm:t>
    </dgm:pt>
    <dgm:pt modelId="{20D48A68-AB49-46C3-8D2A-50C9C92C24E8}" type="sibTrans" cxnId="{8EB8AC15-4C63-4908-BE61-CCB3ED994F54}">
      <dgm:prSet/>
      <dgm:spPr/>
      <dgm:t>
        <a:bodyPr/>
        <a:lstStyle/>
        <a:p>
          <a:endParaRPr lang="tr-TR"/>
        </a:p>
      </dgm:t>
    </dgm:pt>
    <dgm:pt modelId="{23D03DE4-0631-4707-BB9C-9BBC01DB93EC}" type="parTrans" cxnId="{8EB8AC15-4C63-4908-BE61-CCB3ED994F54}">
      <dgm:prSet/>
      <dgm:spPr/>
      <dgm:t>
        <a:bodyPr/>
        <a:lstStyle/>
        <a:p>
          <a:endParaRPr lang="tr-TR"/>
        </a:p>
      </dgm:t>
    </dgm:pt>
    <dgm:pt modelId="{C6590713-C066-4444-9CDF-84969902CF06}" type="pres">
      <dgm:prSet presAssocID="{CEE7055E-6292-4931-8242-127C13F36785}" presName="Name0" presStyleCnt="0">
        <dgm:presLayoutVars>
          <dgm:chMax/>
          <dgm:chPref/>
          <dgm:dir/>
        </dgm:presLayoutVars>
      </dgm:prSet>
      <dgm:spPr/>
    </dgm:pt>
    <dgm:pt modelId="{B6C26D4B-2BBF-4157-AF45-D90A30DF6DAE}" type="pres">
      <dgm:prSet presAssocID="{415896FC-45CD-4095-8B48-1D3823291B6B}" presName="parenttextcomposite" presStyleCnt="0"/>
      <dgm:spPr/>
    </dgm:pt>
    <dgm:pt modelId="{0F1631DB-542E-4F36-9B39-20B18656C71B}" type="pres">
      <dgm:prSet presAssocID="{415896FC-45CD-4095-8B48-1D3823291B6B}" presName="parenttext" presStyleLbl="revTx" presStyleIdx="0" presStyleCnt="1" custScaleX="106163" custScaleY="178501" custLinFactY="100000" custLinFactNeighborX="82" custLinFactNeighborY="131424">
        <dgm:presLayoutVars>
          <dgm:chMax/>
          <dgm:chPref val="2"/>
          <dgm:bulletEnabled val="1"/>
        </dgm:presLayoutVars>
      </dgm:prSet>
      <dgm:spPr/>
    </dgm:pt>
    <dgm:pt modelId="{0A8D22C2-F7B3-41AE-82FE-A3F96D480D1D}" type="pres">
      <dgm:prSet presAssocID="{415896FC-45CD-4095-8B48-1D3823291B6B}" presName="composite" presStyleCnt="0"/>
      <dgm:spPr/>
    </dgm:pt>
    <dgm:pt modelId="{31E444CE-EDCE-47CA-AE97-A5E722F5F8AC}" type="pres">
      <dgm:prSet presAssocID="{415896FC-45CD-4095-8B48-1D3823291B6B}" presName="chevron1" presStyleLbl="alignNode1" presStyleIdx="0" presStyleCnt="7" custLinFactY="-21030" custLinFactNeighborY="-100000"/>
      <dgm:spPr/>
    </dgm:pt>
    <dgm:pt modelId="{424BD352-D92F-494E-975D-5FB852DB81E5}" type="pres">
      <dgm:prSet presAssocID="{415896FC-45CD-4095-8B48-1D3823291B6B}" presName="chevron2" presStyleLbl="alignNode1" presStyleIdx="1" presStyleCnt="7" custLinFactY="-21030" custLinFactNeighborY="-100000"/>
      <dgm:spPr/>
    </dgm:pt>
    <dgm:pt modelId="{93387F90-5AFD-4954-94C9-49A91DEBB3E2}" type="pres">
      <dgm:prSet presAssocID="{415896FC-45CD-4095-8B48-1D3823291B6B}" presName="chevron3" presStyleLbl="alignNode1" presStyleIdx="2" presStyleCnt="7" custLinFactY="-21030" custLinFactNeighborY="-100000"/>
      <dgm:spPr/>
    </dgm:pt>
    <dgm:pt modelId="{DBF4464A-CE95-46CA-A3B8-53045C703C1A}" type="pres">
      <dgm:prSet presAssocID="{415896FC-45CD-4095-8B48-1D3823291B6B}" presName="chevron4" presStyleLbl="alignNode1" presStyleIdx="3" presStyleCnt="7" custLinFactY="-18491" custLinFactNeighborX="1721" custLinFactNeighborY="-100000"/>
      <dgm:spPr/>
    </dgm:pt>
    <dgm:pt modelId="{5DCD7733-4AED-4215-BE73-DC1CCC65165C}" type="pres">
      <dgm:prSet presAssocID="{415896FC-45CD-4095-8B48-1D3823291B6B}" presName="chevron5" presStyleLbl="alignNode1" presStyleIdx="4" presStyleCnt="7" custLinFactY="-18491" custLinFactNeighborY="-100000"/>
      <dgm:spPr/>
    </dgm:pt>
    <dgm:pt modelId="{968216B7-81FE-4100-86FA-80A4E116C115}" type="pres">
      <dgm:prSet presAssocID="{415896FC-45CD-4095-8B48-1D3823291B6B}" presName="chevron6" presStyleLbl="alignNode1" presStyleIdx="5" presStyleCnt="7" custLinFactY="-18491" custLinFactNeighborY="-100000"/>
      <dgm:spPr/>
    </dgm:pt>
    <dgm:pt modelId="{EFA8888C-1F3C-43B3-91A7-9504F3C761A8}" type="pres">
      <dgm:prSet presAssocID="{415896FC-45CD-4095-8B48-1D3823291B6B}" presName="chevron7" presStyleLbl="alignNode1" presStyleIdx="6" presStyleCnt="7" custLinFactY="-18492" custLinFactNeighborY="-100000"/>
      <dgm:spPr/>
    </dgm:pt>
    <dgm:pt modelId="{DED9B80E-CA67-458C-A118-6AD7D4045711}" type="pres">
      <dgm:prSet presAssocID="{415896FC-45CD-4095-8B48-1D3823291B6B}" presName="childtext" presStyleLbl="solidFgAcc1" presStyleIdx="0" presStyleCnt="1" custScaleX="99871" custScaleY="106518" custLinFactY="-48321" custLinFactNeighborX="-876" custLinFactNeighborY="-100000">
        <dgm:presLayoutVars>
          <dgm:chMax/>
          <dgm:chPref val="0"/>
          <dgm:bulletEnabled val="1"/>
        </dgm:presLayoutVars>
      </dgm:prSet>
      <dgm:spPr/>
    </dgm:pt>
  </dgm:ptLst>
  <dgm:cxnLst>
    <dgm:cxn modelId="{8EB8AC15-4C63-4908-BE61-CCB3ED994F54}" srcId="{CEE7055E-6292-4931-8242-127C13F36785}" destId="{415896FC-45CD-4095-8B48-1D3823291B6B}" srcOrd="0" destOrd="0" parTransId="{23D03DE4-0631-4707-BB9C-9BBC01DB93EC}" sibTransId="{20D48A68-AB49-46C3-8D2A-50C9C92C24E8}"/>
    <dgm:cxn modelId="{CC5E7B70-2A57-411F-B9B3-DB5D4191CF83}" type="presOf" srcId="{B4E9C445-DF4D-41DE-B4F1-69F1FCC7DE8E}" destId="{DED9B80E-CA67-458C-A118-6AD7D4045711}" srcOrd="0" destOrd="0" presId="urn:microsoft.com/office/officeart/2008/layout/VerticalAccentList"/>
    <dgm:cxn modelId="{F337AF84-478E-497F-98F6-B0C270F258B8}" srcId="{415896FC-45CD-4095-8B48-1D3823291B6B}" destId="{B4E9C445-DF4D-41DE-B4F1-69F1FCC7DE8E}" srcOrd="0" destOrd="0" parTransId="{7B889DB8-845C-4353-8DC7-4BCAF4BB8DA1}" sibTransId="{59299C9E-72A6-4164-B203-1EFBD6208744}"/>
    <dgm:cxn modelId="{38786B8D-CE3E-43BE-B0B8-9D725C1EF247}" type="presOf" srcId="{415896FC-45CD-4095-8B48-1D3823291B6B}" destId="{0F1631DB-542E-4F36-9B39-20B18656C71B}" srcOrd="0" destOrd="0" presId="urn:microsoft.com/office/officeart/2008/layout/VerticalAccentList"/>
    <dgm:cxn modelId="{90C8CEFA-C1AB-4925-91C4-3998D18E2C63}" type="presOf" srcId="{CEE7055E-6292-4931-8242-127C13F36785}" destId="{C6590713-C066-4444-9CDF-84969902CF06}" srcOrd="0" destOrd="0" presId="urn:microsoft.com/office/officeart/2008/layout/VerticalAccentList"/>
    <dgm:cxn modelId="{F7DABF9D-2C78-4C4C-971B-0AB7630D66CF}" type="presParOf" srcId="{C6590713-C066-4444-9CDF-84969902CF06}" destId="{B6C26D4B-2BBF-4157-AF45-D90A30DF6DAE}" srcOrd="0" destOrd="0" presId="urn:microsoft.com/office/officeart/2008/layout/VerticalAccentList"/>
    <dgm:cxn modelId="{2E19064A-0BA6-4802-9C7E-9A2A3DAA31B5}" type="presParOf" srcId="{B6C26D4B-2BBF-4157-AF45-D90A30DF6DAE}" destId="{0F1631DB-542E-4F36-9B39-20B18656C71B}" srcOrd="0" destOrd="0" presId="urn:microsoft.com/office/officeart/2008/layout/VerticalAccentList"/>
    <dgm:cxn modelId="{21AE6E96-8773-46BE-8AD3-2067044F9F4A}" type="presParOf" srcId="{C6590713-C066-4444-9CDF-84969902CF06}" destId="{0A8D22C2-F7B3-41AE-82FE-A3F96D480D1D}" srcOrd="1" destOrd="0" presId="urn:microsoft.com/office/officeart/2008/layout/VerticalAccentList"/>
    <dgm:cxn modelId="{B32306CF-39DB-43BB-9C2E-6FF6EF656992}" type="presParOf" srcId="{0A8D22C2-F7B3-41AE-82FE-A3F96D480D1D}" destId="{31E444CE-EDCE-47CA-AE97-A5E722F5F8AC}" srcOrd="0" destOrd="0" presId="urn:microsoft.com/office/officeart/2008/layout/VerticalAccentList"/>
    <dgm:cxn modelId="{0CEBE71F-EDFC-48AA-91E3-8E682FF47644}" type="presParOf" srcId="{0A8D22C2-F7B3-41AE-82FE-A3F96D480D1D}" destId="{424BD352-D92F-494E-975D-5FB852DB81E5}" srcOrd="1" destOrd="0" presId="urn:microsoft.com/office/officeart/2008/layout/VerticalAccentList"/>
    <dgm:cxn modelId="{0FED14C0-DBD2-44FF-A58F-1B3988793D04}" type="presParOf" srcId="{0A8D22C2-F7B3-41AE-82FE-A3F96D480D1D}" destId="{93387F90-5AFD-4954-94C9-49A91DEBB3E2}" srcOrd="2" destOrd="0" presId="urn:microsoft.com/office/officeart/2008/layout/VerticalAccentList"/>
    <dgm:cxn modelId="{291984A8-08A5-4543-98D6-DE98A04F9844}" type="presParOf" srcId="{0A8D22C2-F7B3-41AE-82FE-A3F96D480D1D}" destId="{DBF4464A-CE95-46CA-A3B8-53045C703C1A}" srcOrd="3" destOrd="0" presId="urn:microsoft.com/office/officeart/2008/layout/VerticalAccentList"/>
    <dgm:cxn modelId="{80C9C754-C1A6-44FE-85EE-247076D03BC6}" type="presParOf" srcId="{0A8D22C2-F7B3-41AE-82FE-A3F96D480D1D}" destId="{5DCD7733-4AED-4215-BE73-DC1CCC65165C}" srcOrd="4" destOrd="0" presId="urn:microsoft.com/office/officeart/2008/layout/VerticalAccentList"/>
    <dgm:cxn modelId="{6EC92C5E-335B-4ECD-91F2-7ABA1B98A8D4}" type="presParOf" srcId="{0A8D22C2-F7B3-41AE-82FE-A3F96D480D1D}" destId="{968216B7-81FE-4100-86FA-80A4E116C115}" srcOrd="5" destOrd="0" presId="urn:microsoft.com/office/officeart/2008/layout/VerticalAccentList"/>
    <dgm:cxn modelId="{B303ECC5-B984-498E-A143-00714C1E30E3}" type="presParOf" srcId="{0A8D22C2-F7B3-41AE-82FE-A3F96D480D1D}" destId="{EFA8888C-1F3C-43B3-91A7-9504F3C761A8}" srcOrd="6" destOrd="0" presId="urn:microsoft.com/office/officeart/2008/layout/VerticalAccentList"/>
    <dgm:cxn modelId="{588B6A1E-9C0E-4652-876F-E6C00F7D5FEE}" type="presParOf" srcId="{0A8D22C2-F7B3-41AE-82FE-A3F96D480D1D}" destId="{DED9B80E-CA67-458C-A118-6AD7D4045711}" srcOrd="7"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65C9888-5B21-432A-B7F2-9A525B24DD3A}" type="doc">
      <dgm:prSet loTypeId="urn:microsoft.com/office/officeart/2008/layout/PictureAccentList" loCatId="list" qsTypeId="urn:microsoft.com/office/officeart/2005/8/quickstyle/3d2" qsCatId="3D" csTypeId="urn:microsoft.com/office/officeart/2005/8/colors/colorful5" csCatId="colorful" phldr="1"/>
      <dgm:spPr/>
      <dgm:t>
        <a:bodyPr/>
        <a:lstStyle/>
        <a:p>
          <a:endParaRPr lang="tr-TR"/>
        </a:p>
      </dgm:t>
    </dgm:pt>
    <dgm:pt modelId="{E2BF3DB9-A9B6-41D4-AEB8-B72C9865C7D8}">
      <dgm:prSet phldrT="[Metin]" custT="1"/>
      <dgm:spPr/>
      <dgm:t>
        <a:bodyPr/>
        <a:lstStyle/>
        <a:p>
          <a:r>
            <a:rPr lang="tr-TR" sz="2800" dirty="0"/>
            <a:t>4-ÖĞRENMENİN YAPILDIĞI ORTAM</a:t>
          </a:r>
        </a:p>
      </dgm:t>
    </dgm:pt>
    <dgm:pt modelId="{9F538E73-3973-44F6-8E34-85DD97BE268E}" type="parTrans" cxnId="{6344EE6B-DB7A-426A-903D-29756451824E}">
      <dgm:prSet/>
      <dgm:spPr/>
      <dgm:t>
        <a:bodyPr/>
        <a:lstStyle/>
        <a:p>
          <a:endParaRPr lang="tr-TR"/>
        </a:p>
      </dgm:t>
    </dgm:pt>
    <dgm:pt modelId="{3BB1A110-587B-4845-84C9-10ED3796FE88}" type="sibTrans" cxnId="{6344EE6B-DB7A-426A-903D-29756451824E}">
      <dgm:prSet/>
      <dgm:spPr/>
      <dgm:t>
        <a:bodyPr/>
        <a:lstStyle/>
        <a:p>
          <a:endParaRPr lang="tr-TR"/>
        </a:p>
      </dgm:t>
    </dgm:pt>
    <dgm:pt modelId="{473FFD06-28C0-4DFC-B13A-9B3CB9A45198}">
      <dgm:prSet phldrT="[Metin]"/>
      <dgm:spPr>
        <a:solidFill>
          <a:srgbClr val="C00000"/>
        </a:solidFill>
      </dgm:spPr>
      <dgm:t>
        <a:bodyPr/>
        <a:lstStyle/>
        <a:p>
          <a:pPr algn="l"/>
          <a:r>
            <a:rPr lang="tr-TR" b="1" dirty="0">
              <a:solidFill>
                <a:srgbClr val="000000"/>
              </a:solidFill>
            </a:rPr>
            <a:t>a) Fiziki ortam:</a:t>
          </a:r>
          <a:r>
            <a:rPr lang="tr-TR" dirty="0">
              <a:solidFill>
                <a:srgbClr val="000000"/>
              </a:solidFill>
            </a:rPr>
            <a:t> </a:t>
          </a:r>
          <a:r>
            <a:rPr lang="tr-TR" dirty="0"/>
            <a:t>Öğrenmenin yapıldığı ortamın ısı, ışık gürültü gibi özellikler bakımdan normal olması gerekir. Mesela; çok soğuk, sıcak veya çok gürültülü bir ortamda öğrenme zor gerçekleştirilir.</a:t>
          </a:r>
        </a:p>
      </dgm:t>
    </dgm:pt>
    <dgm:pt modelId="{C5CA3E2A-FB7E-4002-B6A8-2695EFE2F16D}" type="parTrans" cxnId="{8130BBE5-877E-48FE-935B-E0A3032EEAE6}">
      <dgm:prSet/>
      <dgm:spPr/>
      <dgm:t>
        <a:bodyPr/>
        <a:lstStyle/>
        <a:p>
          <a:endParaRPr lang="tr-TR"/>
        </a:p>
      </dgm:t>
    </dgm:pt>
    <dgm:pt modelId="{23491CBD-E372-4B40-8AB6-515E784A4D36}" type="sibTrans" cxnId="{8130BBE5-877E-48FE-935B-E0A3032EEAE6}">
      <dgm:prSet/>
      <dgm:spPr/>
      <dgm:t>
        <a:bodyPr/>
        <a:lstStyle/>
        <a:p>
          <a:endParaRPr lang="tr-TR"/>
        </a:p>
      </dgm:t>
    </dgm:pt>
    <dgm:pt modelId="{95CE4CED-616F-47C3-8413-294D53FEAF45}">
      <dgm:prSet phldrT="[Metin]"/>
      <dgm:spPr/>
      <dgm:t>
        <a:bodyPr/>
        <a:lstStyle/>
        <a:p>
          <a:pPr algn="l"/>
          <a:r>
            <a:rPr lang="tr-TR" b="1" dirty="0">
              <a:solidFill>
                <a:srgbClr val="000000"/>
              </a:solidFill>
            </a:rPr>
            <a:t>b) Sosyal ortam:</a:t>
          </a:r>
          <a:r>
            <a:rPr lang="tr-TR" dirty="0">
              <a:solidFill>
                <a:srgbClr val="000000"/>
              </a:solidFill>
            </a:rPr>
            <a:t> </a:t>
          </a:r>
          <a:r>
            <a:rPr lang="tr-TR" dirty="0"/>
            <a:t>Öğrenciyi ders çalışmaktan uzaklaştıracak uyaranlar olmamalıdır. Mesela; arkadaş çevresi, aile ortamı, kültür, ekonomik şartlar bu sosyal faktörlerdendir.</a:t>
          </a:r>
        </a:p>
      </dgm:t>
    </dgm:pt>
    <dgm:pt modelId="{3B839464-39DA-4665-ACFC-9A74390B054D}" type="parTrans" cxnId="{64395BC8-397C-4FB0-8D23-7B7C696CA0CA}">
      <dgm:prSet/>
      <dgm:spPr/>
      <dgm:t>
        <a:bodyPr/>
        <a:lstStyle/>
        <a:p>
          <a:endParaRPr lang="tr-TR"/>
        </a:p>
      </dgm:t>
    </dgm:pt>
    <dgm:pt modelId="{0D210EF1-5C40-447E-BB30-F30E80ED4DB9}" type="sibTrans" cxnId="{64395BC8-397C-4FB0-8D23-7B7C696CA0CA}">
      <dgm:prSet/>
      <dgm:spPr/>
      <dgm:t>
        <a:bodyPr/>
        <a:lstStyle/>
        <a:p>
          <a:endParaRPr lang="tr-TR"/>
        </a:p>
      </dgm:t>
    </dgm:pt>
    <dgm:pt modelId="{8DFA99A4-F452-4EC8-9AC0-64D9145B5023}" type="pres">
      <dgm:prSet presAssocID="{165C9888-5B21-432A-B7F2-9A525B24DD3A}" presName="layout" presStyleCnt="0">
        <dgm:presLayoutVars>
          <dgm:chMax/>
          <dgm:chPref/>
          <dgm:dir/>
          <dgm:animOne val="branch"/>
          <dgm:animLvl val="lvl"/>
          <dgm:resizeHandles/>
        </dgm:presLayoutVars>
      </dgm:prSet>
      <dgm:spPr/>
    </dgm:pt>
    <dgm:pt modelId="{9A7FC04F-E363-4324-89C6-ED8EF4B3772D}" type="pres">
      <dgm:prSet presAssocID="{E2BF3DB9-A9B6-41D4-AEB8-B72C9865C7D8}" presName="root" presStyleCnt="0">
        <dgm:presLayoutVars>
          <dgm:chMax/>
          <dgm:chPref val="4"/>
        </dgm:presLayoutVars>
      </dgm:prSet>
      <dgm:spPr/>
    </dgm:pt>
    <dgm:pt modelId="{AB27A9DD-9A0C-4F49-830B-45FCC82D7628}" type="pres">
      <dgm:prSet presAssocID="{E2BF3DB9-A9B6-41D4-AEB8-B72C9865C7D8}" presName="rootComposite" presStyleCnt="0">
        <dgm:presLayoutVars/>
      </dgm:prSet>
      <dgm:spPr/>
    </dgm:pt>
    <dgm:pt modelId="{2B10D042-AFE5-495A-BD3E-700AA2DCE111}" type="pres">
      <dgm:prSet presAssocID="{E2BF3DB9-A9B6-41D4-AEB8-B72C9865C7D8}" presName="rootText" presStyleLbl="node0" presStyleIdx="0" presStyleCnt="1">
        <dgm:presLayoutVars>
          <dgm:chMax/>
          <dgm:chPref val="4"/>
        </dgm:presLayoutVars>
      </dgm:prSet>
      <dgm:spPr/>
    </dgm:pt>
    <dgm:pt modelId="{2D389486-9B21-4AB5-835B-5EDCC2EEA1AB}" type="pres">
      <dgm:prSet presAssocID="{E2BF3DB9-A9B6-41D4-AEB8-B72C9865C7D8}" presName="childShape" presStyleCnt="0">
        <dgm:presLayoutVars>
          <dgm:chMax val="0"/>
          <dgm:chPref val="0"/>
        </dgm:presLayoutVars>
      </dgm:prSet>
      <dgm:spPr/>
    </dgm:pt>
    <dgm:pt modelId="{C422EB73-73A4-4BC7-8BAE-B16ACABE1B77}" type="pres">
      <dgm:prSet presAssocID="{473FFD06-28C0-4DFC-B13A-9B3CB9A45198}" presName="childComposite" presStyleCnt="0">
        <dgm:presLayoutVars>
          <dgm:chMax val="0"/>
          <dgm:chPref val="0"/>
        </dgm:presLayoutVars>
      </dgm:prSet>
      <dgm:spPr/>
    </dgm:pt>
    <dgm:pt modelId="{54707584-0AF4-4952-8DA6-E4B091BB964B}" type="pres">
      <dgm:prSet presAssocID="{473FFD06-28C0-4DFC-B13A-9B3CB9A45198}" presName="Image" presStyleLbl="node1" presStyleIdx="0" presStyleCnt="2"/>
      <dgm:spPr>
        <a:blipFill rotWithShape="1">
          <a:blip xmlns:r="http://schemas.openxmlformats.org/officeDocument/2006/relationships" r:embed="rId1"/>
          <a:stretch>
            <a:fillRect/>
          </a:stretch>
        </a:blipFill>
      </dgm:spPr>
    </dgm:pt>
    <dgm:pt modelId="{214354DE-D92B-4CEC-9749-4E2DA129A609}" type="pres">
      <dgm:prSet presAssocID="{473FFD06-28C0-4DFC-B13A-9B3CB9A45198}" presName="childText" presStyleLbl="lnNode1" presStyleIdx="0" presStyleCnt="2">
        <dgm:presLayoutVars>
          <dgm:chMax val="0"/>
          <dgm:chPref val="0"/>
          <dgm:bulletEnabled val="1"/>
        </dgm:presLayoutVars>
      </dgm:prSet>
      <dgm:spPr/>
    </dgm:pt>
    <dgm:pt modelId="{B1F49B4E-024B-4281-931A-359192F8B4B5}" type="pres">
      <dgm:prSet presAssocID="{95CE4CED-616F-47C3-8413-294D53FEAF45}" presName="childComposite" presStyleCnt="0">
        <dgm:presLayoutVars>
          <dgm:chMax val="0"/>
          <dgm:chPref val="0"/>
        </dgm:presLayoutVars>
      </dgm:prSet>
      <dgm:spPr/>
    </dgm:pt>
    <dgm:pt modelId="{5F918032-BC18-4AE3-815A-09B0D291656C}" type="pres">
      <dgm:prSet presAssocID="{95CE4CED-616F-47C3-8413-294D53FEAF45}" presName="Image" presStyleLbl="node1" presStyleIdx="1" presStyleCnt="2"/>
      <dgm:spPr>
        <a:solidFill>
          <a:srgbClr val="0000FF"/>
        </a:solidFill>
      </dgm:spPr>
    </dgm:pt>
    <dgm:pt modelId="{695F0DE4-6D19-44A4-A750-3B2253E16423}" type="pres">
      <dgm:prSet presAssocID="{95CE4CED-616F-47C3-8413-294D53FEAF45}" presName="childText" presStyleLbl="lnNode1" presStyleIdx="1" presStyleCnt="2">
        <dgm:presLayoutVars>
          <dgm:chMax val="0"/>
          <dgm:chPref val="0"/>
          <dgm:bulletEnabled val="1"/>
        </dgm:presLayoutVars>
      </dgm:prSet>
      <dgm:spPr/>
    </dgm:pt>
  </dgm:ptLst>
  <dgm:cxnLst>
    <dgm:cxn modelId="{E389042A-EE13-4A2D-A7A2-4D5435411D1B}" type="presOf" srcId="{95CE4CED-616F-47C3-8413-294D53FEAF45}" destId="{695F0DE4-6D19-44A4-A750-3B2253E16423}" srcOrd="0" destOrd="0" presId="urn:microsoft.com/office/officeart/2008/layout/PictureAccentList"/>
    <dgm:cxn modelId="{6344EE6B-DB7A-426A-903D-29756451824E}" srcId="{165C9888-5B21-432A-B7F2-9A525B24DD3A}" destId="{E2BF3DB9-A9B6-41D4-AEB8-B72C9865C7D8}" srcOrd="0" destOrd="0" parTransId="{9F538E73-3973-44F6-8E34-85DD97BE268E}" sibTransId="{3BB1A110-587B-4845-84C9-10ED3796FE88}"/>
    <dgm:cxn modelId="{54E31176-DE1A-4FA7-8BCA-2BEFB28EEC53}" type="presOf" srcId="{165C9888-5B21-432A-B7F2-9A525B24DD3A}" destId="{8DFA99A4-F452-4EC8-9AC0-64D9145B5023}" srcOrd="0" destOrd="0" presId="urn:microsoft.com/office/officeart/2008/layout/PictureAccentList"/>
    <dgm:cxn modelId="{64395BC8-397C-4FB0-8D23-7B7C696CA0CA}" srcId="{E2BF3DB9-A9B6-41D4-AEB8-B72C9865C7D8}" destId="{95CE4CED-616F-47C3-8413-294D53FEAF45}" srcOrd="1" destOrd="0" parTransId="{3B839464-39DA-4665-ACFC-9A74390B054D}" sibTransId="{0D210EF1-5C40-447E-BB30-F30E80ED4DB9}"/>
    <dgm:cxn modelId="{6F5513DE-8F7F-4C37-BEE4-36D84ADB4922}" type="presOf" srcId="{E2BF3DB9-A9B6-41D4-AEB8-B72C9865C7D8}" destId="{2B10D042-AFE5-495A-BD3E-700AA2DCE111}" srcOrd="0" destOrd="0" presId="urn:microsoft.com/office/officeart/2008/layout/PictureAccentList"/>
    <dgm:cxn modelId="{8130BBE5-877E-48FE-935B-E0A3032EEAE6}" srcId="{E2BF3DB9-A9B6-41D4-AEB8-B72C9865C7D8}" destId="{473FFD06-28C0-4DFC-B13A-9B3CB9A45198}" srcOrd="0" destOrd="0" parTransId="{C5CA3E2A-FB7E-4002-B6A8-2695EFE2F16D}" sibTransId="{23491CBD-E372-4B40-8AB6-515E784A4D36}"/>
    <dgm:cxn modelId="{85BFA5F4-FFDE-4420-B903-0A55FED2AF7C}" type="presOf" srcId="{473FFD06-28C0-4DFC-B13A-9B3CB9A45198}" destId="{214354DE-D92B-4CEC-9749-4E2DA129A609}" srcOrd="0" destOrd="0" presId="urn:microsoft.com/office/officeart/2008/layout/PictureAccentList"/>
    <dgm:cxn modelId="{BEE4AF22-7C44-4962-BBE8-9A11C6265CC7}" type="presParOf" srcId="{8DFA99A4-F452-4EC8-9AC0-64D9145B5023}" destId="{9A7FC04F-E363-4324-89C6-ED8EF4B3772D}" srcOrd="0" destOrd="0" presId="urn:microsoft.com/office/officeart/2008/layout/PictureAccentList"/>
    <dgm:cxn modelId="{9059F48A-0DCE-45D8-AC6E-EB85E51CE217}" type="presParOf" srcId="{9A7FC04F-E363-4324-89C6-ED8EF4B3772D}" destId="{AB27A9DD-9A0C-4F49-830B-45FCC82D7628}" srcOrd="0" destOrd="0" presId="urn:microsoft.com/office/officeart/2008/layout/PictureAccentList"/>
    <dgm:cxn modelId="{BB7D64B1-E9EB-4490-8475-E5059C63DB15}" type="presParOf" srcId="{AB27A9DD-9A0C-4F49-830B-45FCC82D7628}" destId="{2B10D042-AFE5-495A-BD3E-700AA2DCE111}" srcOrd="0" destOrd="0" presId="urn:microsoft.com/office/officeart/2008/layout/PictureAccentList"/>
    <dgm:cxn modelId="{01C9001E-FD3E-4ADE-944A-9ADC9FBB7894}" type="presParOf" srcId="{9A7FC04F-E363-4324-89C6-ED8EF4B3772D}" destId="{2D389486-9B21-4AB5-835B-5EDCC2EEA1AB}" srcOrd="1" destOrd="0" presId="urn:microsoft.com/office/officeart/2008/layout/PictureAccentList"/>
    <dgm:cxn modelId="{B1330C72-9751-4C5D-9ECD-503F74A756F1}" type="presParOf" srcId="{2D389486-9B21-4AB5-835B-5EDCC2EEA1AB}" destId="{C422EB73-73A4-4BC7-8BAE-B16ACABE1B77}" srcOrd="0" destOrd="0" presId="urn:microsoft.com/office/officeart/2008/layout/PictureAccentList"/>
    <dgm:cxn modelId="{55894919-1998-4A12-A03E-5BDEA4118141}" type="presParOf" srcId="{C422EB73-73A4-4BC7-8BAE-B16ACABE1B77}" destId="{54707584-0AF4-4952-8DA6-E4B091BB964B}" srcOrd="0" destOrd="0" presId="urn:microsoft.com/office/officeart/2008/layout/PictureAccentList"/>
    <dgm:cxn modelId="{7F89B35D-578B-4242-81B5-A91D3C787515}" type="presParOf" srcId="{C422EB73-73A4-4BC7-8BAE-B16ACABE1B77}" destId="{214354DE-D92B-4CEC-9749-4E2DA129A609}" srcOrd="1" destOrd="0" presId="urn:microsoft.com/office/officeart/2008/layout/PictureAccentList"/>
    <dgm:cxn modelId="{B97AD47A-A575-4CEF-80A5-C0041A2A797E}" type="presParOf" srcId="{2D389486-9B21-4AB5-835B-5EDCC2EEA1AB}" destId="{B1F49B4E-024B-4281-931A-359192F8B4B5}" srcOrd="1" destOrd="0" presId="urn:microsoft.com/office/officeart/2008/layout/PictureAccentList"/>
    <dgm:cxn modelId="{2EAEDE1A-C47B-4592-BAB8-B1CB12508BAE}" type="presParOf" srcId="{B1F49B4E-024B-4281-931A-359192F8B4B5}" destId="{5F918032-BC18-4AE3-815A-09B0D291656C}" srcOrd="0" destOrd="0" presId="urn:microsoft.com/office/officeart/2008/layout/PictureAccentList"/>
    <dgm:cxn modelId="{DBF8147B-9F77-4F35-A7BF-79FA7298EB61}" type="presParOf" srcId="{B1F49B4E-024B-4281-931A-359192F8B4B5}" destId="{695F0DE4-6D19-44A4-A750-3B2253E16423}" srcOrd="1" destOrd="0" presId="urn:microsoft.com/office/officeart/2008/layout/Pictu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9609802-8B58-4E30-A570-B26E4135849A}" type="doc">
      <dgm:prSet loTypeId="urn:microsoft.com/office/officeart/2005/8/layout/bList2#1" loCatId="list" qsTypeId="urn:microsoft.com/office/officeart/2005/8/quickstyle/simple5" qsCatId="simple" csTypeId="urn:microsoft.com/office/officeart/2005/8/colors/colorful2" csCatId="colorful" phldr="1"/>
      <dgm:spPr/>
    </dgm:pt>
    <dgm:pt modelId="{F88DB0D7-27FF-419F-BDE4-78CF3D4EC41B}">
      <dgm:prSet phldrT="[Metin]"/>
      <dgm:spPr/>
      <dgm:t>
        <a:bodyPr/>
        <a:lstStyle/>
        <a:p>
          <a:r>
            <a:rPr lang="tr-TR" dirty="0"/>
            <a:t>Kodlama</a:t>
          </a:r>
        </a:p>
      </dgm:t>
    </dgm:pt>
    <dgm:pt modelId="{76B105B3-5C1C-422E-8E44-F28371568712}" type="parTrans" cxnId="{A973374E-82D2-4B21-A85E-A6B61DC70B4F}">
      <dgm:prSet/>
      <dgm:spPr/>
      <dgm:t>
        <a:bodyPr/>
        <a:lstStyle/>
        <a:p>
          <a:endParaRPr lang="tr-TR"/>
        </a:p>
      </dgm:t>
    </dgm:pt>
    <dgm:pt modelId="{7ACA7578-5E46-4C37-8488-E7348786D3F4}" type="sibTrans" cxnId="{A973374E-82D2-4B21-A85E-A6B61DC70B4F}">
      <dgm:prSet/>
      <dgm:spPr/>
      <dgm:t>
        <a:bodyPr/>
        <a:lstStyle/>
        <a:p>
          <a:endParaRPr lang="tr-TR"/>
        </a:p>
      </dgm:t>
    </dgm:pt>
    <dgm:pt modelId="{629528A4-86DD-443F-8CA6-C4961960548F}">
      <dgm:prSet phldrT="[Metin]"/>
      <dgm:spPr>
        <a:solidFill>
          <a:srgbClr val="FF0000"/>
        </a:solidFill>
      </dgm:spPr>
      <dgm:t>
        <a:bodyPr/>
        <a:lstStyle/>
        <a:p>
          <a:r>
            <a:rPr lang="tr-TR" dirty="0"/>
            <a:t>Depolama</a:t>
          </a:r>
        </a:p>
      </dgm:t>
    </dgm:pt>
    <dgm:pt modelId="{F59EF853-36D3-4B74-93E6-D7D0CC15291C}" type="parTrans" cxnId="{DF1CA1FB-AD96-4315-864A-A35048CF344B}">
      <dgm:prSet/>
      <dgm:spPr/>
      <dgm:t>
        <a:bodyPr/>
        <a:lstStyle/>
        <a:p>
          <a:endParaRPr lang="tr-TR"/>
        </a:p>
      </dgm:t>
    </dgm:pt>
    <dgm:pt modelId="{98413DD2-673D-4AC8-B6CD-EEEE9D14F343}" type="sibTrans" cxnId="{DF1CA1FB-AD96-4315-864A-A35048CF344B}">
      <dgm:prSet/>
      <dgm:spPr/>
      <dgm:t>
        <a:bodyPr/>
        <a:lstStyle/>
        <a:p>
          <a:endParaRPr lang="tr-TR"/>
        </a:p>
      </dgm:t>
    </dgm:pt>
    <dgm:pt modelId="{10EFF497-AF91-49C3-A8C3-4FA84C844AA7}">
      <dgm:prSet phldrT="[Metin]"/>
      <dgm:spPr>
        <a:solidFill>
          <a:srgbClr val="008000"/>
        </a:solidFill>
      </dgm:spPr>
      <dgm:t>
        <a:bodyPr/>
        <a:lstStyle/>
        <a:p>
          <a:r>
            <a:rPr lang="tr-TR" dirty="0"/>
            <a:t>Hatırlama</a:t>
          </a:r>
        </a:p>
      </dgm:t>
    </dgm:pt>
    <dgm:pt modelId="{5EC09206-795A-40E4-A44A-FC5052EE6539}" type="parTrans" cxnId="{8E3D8ECD-7C37-4445-9EFA-D97B9018E061}">
      <dgm:prSet/>
      <dgm:spPr/>
      <dgm:t>
        <a:bodyPr/>
        <a:lstStyle/>
        <a:p>
          <a:endParaRPr lang="tr-TR"/>
        </a:p>
      </dgm:t>
    </dgm:pt>
    <dgm:pt modelId="{28797448-46B2-4592-9621-5AF3DE3FA952}" type="sibTrans" cxnId="{8E3D8ECD-7C37-4445-9EFA-D97B9018E061}">
      <dgm:prSet/>
      <dgm:spPr/>
      <dgm:t>
        <a:bodyPr/>
        <a:lstStyle/>
        <a:p>
          <a:endParaRPr lang="tr-TR"/>
        </a:p>
      </dgm:t>
    </dgm:pt>
    <dgm:pt modelId="{40B50AC4-5D37-41D0-A2EA-4D9424CE0945}">
      <dgm:prSet custT="1"/>
      <dgm:spPr/>
      <dgm:t>
        <a:bodyPr/>
        <a:lstStyle/>
        <a:p>
          <a:r>
            <a:rPr lang="tr-TR" sz="1600" dirty="0"/>
            <a:t>Depolanacak bilginin belleğe yerleştirilmesi sürecidir. Algılanan bilgilerin belleğe kaydedilip işlenir hale getirilmesine kodlama denir. </a:t>
          </a:r>
        </a:p>
      </dgm:t>
    </dgm:pt>
    <dgm:pt modelId="{3B5E2CDE-0634-4E1B-A01B-F895A510D98A}" type="parTrans" cxnId="{28DC237D-CFDF-47CA-BFC9-C50149D19D7A}">
      <dgm:prSet/>
      <dgm:spPr/>
      <dgm:t>
        <a:bodyPr/>
        <a:lstStyle/>
        <a:p>
          <a:endParaRPr lang="tr-TR"/>
        </a:p>
      </dgm:t>
    </dgm:pt>
    <dgm:pt modelId="{DAEC308D-FC98-4DB2-8C55-C1CF98BFA6F6}" type="sibTrans" cxnId="{28DC237D-CFDF-47CA-BFC9-C50149D19D7A}">
      <dgm:prSet/>
      <dgm:spPr/>
      <dgm:t>
        <a:bodyPr/>
        <a:lstStyle/>
        <a:p>
          <a:endParaRPr lang="tr-TR"/>
        </a:p>
      </dgm:t>
    </dgm:pt>
    <dgm:pt modelId="{F79C362A-AEC1-496A-A40C-38FCC5EEBEFE}">
      <dgm:prSet custT="1"/>
      <dgm:spPr/>
      <dgm:t>
        <a:bodyPr/>
        <a:lstStyle/>
        <a:p>
          <a:endParaRPr lang="tr-TR" sz="1600" dirty="0"/>
        </a:p>
      </dgm:t>
    </dgm:pt>
    <dgm:pt modelId="{AB3BB61D-DCCA-496B-9B3D-7021BA7568D8}" type="parTrans" cxnId="{FAD6DDB7-CEF6-4984-8783-A73D118ECE1D}">
      <dgm:prSet/>
      <dgm:spPr/>
      <dgm:t>
        <a:bodyPr/>
        <a:lstStyle/>
        <a:p>
          <a:endParaRPr lang="tr-TR"/>
        </a:p>
      </dgm:t>
    </dgm:pt>
    <dgm:pt modelId="{2982276F-C0C4-479D-B717-09A9BE2ABE70}" type="sibTrans" cxnId="{FAD6DDB7-CEF6-4984-8783-A73D118ECE1D}">
      <dgm:prSet/>
      <dgm:spPr/>
      <dgm:t>
        <a:bodyPr/>
        <a:lstStyle/>
        <a:p>
          <a:endParaRPr lang="tr-TR"/>
        </a:p>
      </dgm:t>
    </dgm:pt>
    <dgm:pt modelId="{235A9E24-44C0-4C2F-94A4-FA6BEC6C9600}">
      <dgm:prSet custT="1"/>
      <dgm:spPr/>
      <dgm:t>
        <a:bodyPr/>
        <a:lstStyle/>
        <a:p>
          <a:r>
            <a:rPr lang="tr-TR" sz="1600" dirty="0"/>
            <a:t>Kodlama çoğu kez otomatik yapılır. Kısa süreli belleğe bilgiler, imgesel veya sözel olarak; uzun süreli belleğe ise, imgesel veya anlamsal olarak kodlanır. </a:t>
          </a:r>
        </a:p>
      </dgm:t>
    </dgm:pt>
    <dgm:pt modelId="{CBD9EC67-1603-4F32-AF11-9C8D61CE5156}" type="parTrans" cxnId="{E93784C4-8B45-4789-BD6E-1394C85131F3}">
      <dgm:prSet/>
      <dgm:spPr/>
      <dgm:t>
        <a:bodyPr/>
        <a:lstStyle/>
        <a:p>
          <a:endParaRPr lang="tr-TR"/>
        </a:p>
      </dgm:t>
    </dgm:pt>
    <dgm:pt modelId="{505B2EEA-BE0B-4DCB-B900-659EC919BEF8}" type="sibTrans" cxnId="{E93784C4-8B45-4789-BD6E-1394C85131F3}">
      <dgm:prSet/>
      <dgm:spPr/>
      <dgm:t>
        <a:bodyPr/>
        <a:lstStyle/>
        <a:p>
          <a:endParaRPr lang="tr-TR"/>
        </a:p>
      </dgm:t>
    </dgm:pt>
    <dgm:pt modelId="{9C36FE36-1158-47B0-8D58-4F176BCACB0F}">
      <dgm:prSet custT="1"/>
      <dgm:spPr/>
      <dgm:t>
        <a:bodyPr/>
        <a:lstStyle/>
        <a:p>
          <a:endParaRPr lang="tr-TR" sz="1600" dirty="0"/>
        </a:p>
      </dgm:t>
    </dgm:pt>
    <dgm:pt modelId="{DDF30C7E-C0E4-4F0B-8AB7-616771CBDF67}" type="parTrans" cxnId="{BDEE876A-87EE-4070-BC2E-E79D863A8C04}">
      <dgm:prSet/>
      <dgm:spPr/>
      <dgm:t>
        <a:bodyPr/>
        <a:lstStyle/>
        <a:p>
          <a:endParaRPr lang="tr-TR"/>
        </a:p>
      </dgm:t>
    </dgm:pt>
    <dgm:pt modelId="{F844EF38-5AA2-483B-A5BE-07058CEDBE59}" type="sibTrans" cxnId="{BDEE876A-87EE-4070-BC2E-E79D863A8C04}">
      <dgm:prSet/>
      <dgm:spPr/>
      <dgm:t>
        <a:bodyPr/>
        <a:lstStyle/>
        <a:p>
          <a:endParaRPr lang="tr-TR"/>
        </a:p>
      </dgm:t>
    </dgm:pt>
    <dgm:pt modelId="{E8AD329E-123B-4656-9B6C-036597BB8E33}">
      <dgm:prSet custT="1"/>
      <dgm:spPr>
        <a:ln>
          <a:solidFill>
            <a:srgbClr val="FF0000"/>
          </a:solidFill>
        </a:ln>
      </dgm:spPr>
      <dgm:t>
        <a:bodyPr/>
        <a:lstStyle/>
        <a:p>
          <a:r>
            <a:rPr lang="tr-TR" sz="1600" dirty="0"/>
            <a:t>Algılanan bilgilerin kısa süreli bellekten geçerek uzun süreli belleğe kaydedilmesidir. </a:t>
          </a:r>
        </a:p>
      </dgm:t>
    </dgm:pt>
    <dgm:pt modelId="{79CE393B-60EA-45A9-AA85-D069CEB9C1B6}" type="parTrans" cxnId="{553DA9EF-708A-47C8-97D3-CB7E5E6F63AB}">
      <dgm:prSet/>
      <dgm:spPr/>
      <dgm:t>
        <a:bodyPr/>
        <a:lstStyle/>
        <a:p>
          <a:endParaRPr lang="tr-TR"/>
        </a:p>
      </dgm:t>
    </dgm:pt>
    <dgm:pt modelId="{45520A68-1C9C-488B-A2EC-02822B041543}" type="sibTrans" cxnId="{553DA9EF-708A-47C8-97D3-CB7E5E6F63AB}">
      <dgm:prSet/>
      <dgm:spPr/>
      <dgm:t>
        <a:bodyPr/>
        <a:lstStyle/>
        <a:p>
          <a:endParaRPr lang="tr-TR"/>
        </a:p>
      </dgm:t>
    </dgm:pt>
    <dgm:pt modelId="{571C3FC1-3969-475E-B066-B1FF878591E6}">
      <dgm:prSet custT="1"/>
      <dgm:spPr>
        <a:ln>
          <a:solidFill>
            <a:srgbClr val="FF0000"/>
          </a:solidFill>
        </a:ln>
      </dgm:spPr>
      <dgm:t>
        <a:bodyPr/>
        <a:lstStyle/>
        <a:p>
          <a:r>
            <a:rPr lang="tr-TR" sz="1600" dirty="0"/>
            <a:t>Elektriksel biçimde gelen uyarıcılar, kimyasal değişime uğrayarak depolanır. Uzun süreli bellek bu şekilde oluşur.</a:t>
          </a:r>
        </a:p>
      </dgm:t>
    </dgm:pt>
    <dgm:pt modelId="{1F05A87B-7F3D-4420-8CBB-F81BB1450579}" type="parTrans" cxnId="{8B5723A7-40E0-4CE5-91CC-3D7B3930A3A6}">
      <dgm:prSet/>
      <dgm:spPr/>
      <dgm:t>
        <a:bodyPr/>
        <a:lstStyle/>
        <a:p>
          <a:endParaRPr lang="tr-TR"/>
        </a:p>
      </dgm:t>
    </dgm:pt>
    <dgm:pt modelId="{5FDB0EE1-98D7-4B6A-9CAE-72E0E8A00677}" type="sibTrans" cxnId="{8B5723A7-40E0-4CE5-91CC-3D7B3930A3A6}">
      <dgm:prSet/>
      <dgm:spPr/>
      <dgm:t>
        <a:bodyPr/>
        <a:lstStyle/>
        <a:p>
          <a:endParaRPr lang="tr-TR"/>
        </a:p>
      </dgm:t>
    </dgm:pt>
    <dgm:pt modelId="{048FCDBC-692E-4A70-9337-48704663A416}">
      <dgm:prSet custT="1"/>
      <dgm:spPr>
        <a:ln>
          <a:solidFill>
            <a:srgbClr val="FF0000"/>
          </a:solidFill>
        </a:ln>
      </dgm:spPr>
      <dgm:t>
        <a:bodyPr/>
        <a:lstStyle/>
        <a:p>
          <a:endParaRPr lang="tr-TR" sz="1600" dirty="0"/>
        </a:p>
      </dgm:t>
    </dgm:pt>
    <dgm:pt modelId="{72C7A300-BF34-4873-A8E0-E28AD316E369}" type="parTrans" cxnId="{37A7847F-FB33-41EC-B44E-D8D2ADC5ECC0}">
      <dgm:prSet/>
      <dgm:spPr/>
      <dgm:t>
        <a:bodyPr/>
        <a:lstStyle/>
        <a:p>
          <a:endParaRPr lang="tr-TR"/>
        </a:p>
      </dgm:t>
    </dgm:pt>
    <dgm:pt modelId="{029BAFC7-BD54-4676-822E-FE9A96AF4983}" type="sibTrans" cxnId="{37A7847F-FB33-41EC-B44E-D8D2ADC5ECC0}">
      <dgm:prSet/>
      <dgm:spPr/>
      <dgm:t>
        <a:bodyPr/>
        <a:lstStyle/>
        <a:p>
          <a:endParaRPr lang="tr-TR"/>
        </a:p>
      </dgm:t>
    </dgm:pt>
    <dgm:pt modelId="{38ACA4C2-A7DE-484E-9EC0-BFD03C22FC4A}">
      <dgm:prSet custT="1"/>
      <dgm:spPr>
        <a:ln>
          <a:solidFill>
            <a:srgbClr val="FF0000"/>
          </a:solidFill>
        </a:ln>
      </dgm:spPr>
      <dgm:t>
        <a:bodyPr/>
        <a:lstStyle/>
        <a:p>
          <a:endParaRPr lang="tr-TR" sz="1600" dirty="0"/>
        </a:p>
      </dgm:t>
    </dgm:pt>
    <dgm:pt modelId="{1E8E5EDA-3039-4244-984F-2907C2CE79C8}" type="parTrans" cxnId="{AA46FF80-CE6E-4C87-B240-00C8C05EE67B}">
      <dgm:prSet/>
      <dgm:spPr/>
      <dgm:t>
        <a:bodyPr/>
        <a:lstStyle/>
        <a:p>
          <a:endParaRPr lang="tr-TR"/>
        </a:p>
      </dgm:t>
    </dgm:pt>
    <dgm:pt modelId="{59D68D42-0C51-4F2D-A0E1-32A29E6F8A18}" type="sibTrans" cxnId="{AA46FF80-CE6E-4C87-B240-00C8C05EE67B}">
      <dgm:prSet/>
      <dgm:spPr/>
      <dgm:t>
        <a:bodyPr/>
        <a:lstStyle/>
        <a:p>
          <a:endParaRPr lang="tr-TR"/>
        </a:p>
      </dgm:t>
    </dgm:pt>
    <dgm:pt modelId="{02042350-F737-49FB-8AAD-418322E0EB39}">
      <dgm:prSet custT="1"/>
      <dgm:spPr/>
      <dgm:t>
        <a:bodyPr/>
        <a:lstStyle/>
        <a:p>
          <a:endParaRPr lang="tr-TR" sz="1600" dirty="0"/>
        </a:p>
      </dgm:t>
    </dgm:pt>
    <dgm:pt modelId="{BBAFD12E-D385-4505-BDA1-8DBD73A00F11}" type="parTrans" cxnId="{578E6614-BAC6-4D31-9E3A-614880D51B86}">
      <dgm:prSet/>
      <dgm:spPr/>
      <dgm:t>
        <a:bodyPr/>
        <a:lstStyle/>
        <a:p>
          <a:endParaRPr lang="tr-TR"/>
        </a:p>
      </dgm:t>
    </dgm:pt>
    <dgm:pt modelId="{B23955CA-A229-416D-8DB2-707FDD2B2DE3}" type="sibTrans" cxnId="{578E6614-BAC6-4D31-9E3A-614880D51B86}">
      <dgm:prSet/>
      <dgm:spPr/>
      <dgm:t>
        <a:bodyPr/>
        <a:lstStyle/>
        <a:p>
          <a:endParaRPr lang="tr-TR"/>
        </a:p>
      </dgm:t>
    </dgm:pt>
    <dgm:pt modelId="{6B9670FD-7253-4EEB-BD2A-9B94B6B221F5}">
      <dgm:prSet custT="1"/>
      <dgm:spPr>
        <a:ln>
          <a:solidFill>
            <a:srgbClr val="008000"/>
          </a:solidFill>
        </a:ln>
      </dgm:spPr>
      <dgm:t>
        <a:bodyPr/>
        <a:lstStyle/>
        <a:p>
          <a:r>
            <a:rPr lang="tr-TR" sz="1600" dirty="0"/>
            <a:t>Bellekte depolanan bilgilerin istenildiği zaman geri çağrılması işlemidir. </a:t>
          </a:r>
        </a:p>
      </dgm:t>
    </dgm:pt>
    <dgm:pt modelId="{3960B72B-3455-4715-BB7D-496B6A46B86F}" type="parTrans" cxnId="{30D0A3F1-A272-4D88-99CB-B8B52FFD5CAB}">
      <dgm:prSet/>
      <dgm:spPr/>
      <dgm:t>
        <a:bodyPr/>
        <a:lstStyle/>
        <a:p>
          <a:endParaRPr lang="tr-TR"/>
        </a:p>
      </dgm:t>
    </dgm:pt>
    <dgm:pt modelId="{5AB90765-A9F3-4625-A2C2-44FD60973D89}" type="sibTrans" cxnId="{30D0A3F1-A272-4D88-99CB-B8B52FFD5CAB}">
      <dgm:prSet/>
      <dgm:spPr/>
      <dgm:t>
        <a:bodyPr/>
        <a:lstStyle/>
        <a:p>
          <a:endParaRPr lang="tr-TR"/>
        </a:p>
      </dgm:t>
    </dgm:pt>
    <dgm:pt modelId="{1FB48886-F9F7-4923-B046-A93D35F403F5}">
      <dgm:prSet/>
      <dgm:spPr>
        <a:ln>
          <a:solidFill>
            <a:srgbClr val="008000"/>
          </a:solidFill>
        </a:ln>
      </dgm:spPr>
      <dgm:t>
        <a:bodyPr/>
        <a:lstStyle/>
        <a:p>
          <a:endParaRPr lang="tr-TR" sz="1500" dirty="0"/>
        </a:p>
      </dgm:t>
    </dgm:pt>
    <dgm:pt modelId="{0F87B208-0617-4F9D-91F4-7D310624C017}" type="parTrans" cxnId="{76A4E980-DF33-4D0F-A49B-93C5EAEA9286}">
      <dgm:prSet/>
      <dgm:spPr/>
      <dgm:t>
        <a:bodyPr/>
        <a:lstStyle/>
        <a:p>
          <a:endParaRPr lang="tr-TR"/>
        </a:p>
      </dgm:t>
    </dgm:pt>
    <dgm:pt modelId="{2384F1CD-7455-4C96-84AD-2492796A2839}" type="sibTrans" cxnId="{76A4E980-DF33-4D0F-A49B-93C5EAEA9286}">
      <dgm:prSet/>
      <dgm:spPr/>
      <dgm:t>
        <a:bodyPr/>
        <a:lstStyle/>
        <a:p>
          <a:endParaRPr lang="tr-TR"/>
        </a:p>
      </dgm:t>
    </dgm:pt>
    <dgm:pt modelId="{6141B182-4F69-41C1-A1D9-9CE23A0F3413}">
      <dgm:prSet custT="1"/>
      <dgm:spPr>
        <a:ln>
          <a:solidFill>
            <a:srgbClr val="008000"/>
          </a:solidFill>
        </a:ln>
      </dgm:spPr>
      <dgm:t>
        <a:bodyPr/>
        <a:lstStyle/>
        <a:p>
          <a:endParaRPr lang="tr-TR" sz="1600" dirty="0"/>
        </a:p>
      </dgm:t>
    </dgm:pt>
    <dgm:pt modelId="{41A75B15-3B4F-416D-821C-8590A38E3844}" type="parTrans" cxnId="{23022669-048F-444A-8B96-1B6B7AFF3906}">
      <dgm:prSet/>
      <dgm:spPr/>
      <dgm:t>
        <a:bodyPr/>
        <a:lstStyle/>
        <a:p>
          <a:endParaRPr lang="tr-TR"/>
        </a:p>
      </dgm:t>
    </dgm:pt>
    <dgm:pt modelId="{2A3740EA-72AE-4E0A-8D6C-BFB990257675}" type="sibTrans" cxnId="{23022669-048F-444A-8B96-1B6B7AFF3906}">
      <dgm:prSet/>
      <dgm:spPr/>
      <dgm:t>
        <a:bodyPr/>
        <a:lstStyle/>
        <a:p>
          <a:endParaRPr lang="tr-TR"/>
        </a:p>
      </dgm:t>
    </dgm:pt>
    <dgm:pt modelId="{99878963-5C1D-4AF3-B1CF-963C9358111F}">
      <dgm:prSet custT="1"/>
      <dgm:spPr>
        <a:ln>
          <a:solidFill>
            <a:srgbClr val="008000"/>
          </a:solidFill>
        </a:ln>
      </dgm:spPr>
      <dgm:t>
        <a:bodyPr/>
        <a:lstStyle/>
        <a:p>
          <a:r>
            <a:rPr lang="tr-TR" sz="1600" dirty="0"/>
            <a:t>Bazen istesek de bilgileri geri çağıramayız. Bunun için bazı özel teknikler (hipnoz ve serbest çağrışım) kullanılması gerekebilmektedir. </a:t>
          </a:r>
        </a:p>
      </dgm:t>
    </dgm:pt>
    <dgm:pt modelId="{A377E32B-B032-487C-8762-22075FE8B724}" type="parTrans" cxnId="{1C3A97AC-8D80-4A54-9DE8-AA83A0EF6933}">
      <dgm:prSet/>
      <dgm:spPr/>
      <dgm:t>
        <a:bodyPr/>
        <a:lstStyle/>
        <a:p>
          <a:endParaRPr lang="tr-TR"/>
        </a:p>
      </dgm:t>
    </dgm:pt>
    <dgm:pt modelId="{5EAE0EBF-678D-48F5-B57A-03B78CBB6561}" type="sibTrans" cxnId="{1C3A97AC-8D80-4A54-9DE8-AA83A0EF6933}">
      <dgm:prSet/>
      <dgm:spPr/>
      <dgm:t>
        <a:bodyPr/>
        <a:lstStyle/>
        <a:p>
          <a:endParaRPr lang="tr-TR"/>
        </a:p>
      </dgm:t>
    </dgm:pt>
    <dgm:pt modelId="{7AB92318-0043-491C-ACF7-731A816DB709}">
      <dgm:prSet custT="1"/>
      <dgm:spPr>
        <a:ln>
          <a:solidFill>
            <a:srgbClr val="008000"/>
          </a:solidFill>
        </a:ln>
      </dgm:spPr>
      <dgm:t>
        <a:bodyPr/>
        <a:lstStyle/>
        <a:p>
          <a:r>
            <a:rPr lang="tr-TR" sz="1600" dirty="0"/>
            <a:t>Bu geri çağırma işlemi çeşitli ipuçlarından (benzerlik, zıtlık, ardışıklık, zamanda ve mekânda yakınlık) yararlanılarak gerçekleştirilir. </a:t>
          </a:r>
        </a:p>
      </dgm:t>
    </dgm:pt>
    <dgm:pt modelId="{63B1E045-DB06-4699-AF59-01A7016159D8}" type="parTrans" cxnId="{E17AB396-66F4-449C-8852-F2A2AFE23B29}">
      <dgm:prSet/>
      <dgm:spPr/>
      <dgm:t>
        <a:bodyPr/>
        <a:lstStyle/>
        <a:p>
          <a:endParaRPr lang="tr-TR"/>
        </a:p>
      </dgm:t>
    </dgm:pt>
    <dgm:pt modelId="{FB61AF9D-7805-431B-A3EA-FF937C1CDD6F}" type="sibTrans" cxnId="{E17AB396-66F4-449C-8852-F2A2AFE23B29}">
      <dgm:prSet/>
      <dgm:spPr/>
      <dgm:t>
        <a:bodyPr/>
        <a:lstStyle/>
        <a:p>
          <a:endParaRPr lang="tr-TR"/>
        </a:p>
      </dgm:t>
    </dgm:pt>
    <dgm:pt modelId="{5395C16C-6458-4318-AEB3-9A34497D837B}">
      <dgm:prSet custT="1"/>
      <dgm:spPr>
        <a:ln>
          <a:solidFill>
            <a:srgbClr val="008000"/>
          </a:solidFill>
        </a:ln>
      </dgm:spPr>
      <dgm:t>
        <a:bodyPr/>
        <a:lstStyle/>
        <a:p>
          <a:endParaRPr lang="tr-TR" sz="1600" dirty="0"/>
        </a:p>
      </dgm:t>
    </dgm:pt>
    <dgm:pt modelId="{96E03304-99D5-4BD5-9A1E-F262868CEFE0}" type="parTrans" cxnId="{84F05AA3-E210-4F82-86A3-D5CF8DA7D6F6}">
      <dgm:prSet/>
      <dgm:spPr/>
      <dgm:t>
        <a:bodyPr/>
        <a:lstStyle/>
        <a:p>
          <a:endParaRPr lang="tr-TR"/>
        </a:p>
      </dgm:t>
    </dgm:pt>
    <dgm:pt modelId="{46C948DA-29D4-42CB-8103-85BBB1719CE6}" type="sibTrans" cxnId="{84F05AA3-E210-4F82-86A3-D5CF8DA7D6F6}">
      <dgm:prSet/>
      <dgm:spPr/>
      <dgm:t>
        <a:bodyPr/>
        <a:lstStyle/>
        <a:p>
          <a:endParaRPr lang="tr-TR"/>
        </a:p>
      </dgm:t>
    </dgm:pt>
    <dgm:pt modelId="{A6B4A5BA-5C49-4AD8-B0A9-51D076624B0D}">
      <dgm:prSet/>
      <dgm:spPr/>
      <dgm:t>
        <a:bodyPr/>
        <a:lstStyle/>
        <a:p>
          <a:endParaRPr lang="tr-TR" sz="1500" dirty="0"/>
        </a:p>
      </dgm:t>
    </dgm:pt>
    <dgm:pt modelId="{D5511DB7-2D53-43E7-89D6-E5DBB347F064}" type="parTrans" cxnId="{EBA6F514-3052-491D-8BE7-DCAAF90613AE}">
      <dgm:prSet/>
      <dgm:spPr/>
      <dgm:t>
        <a:bodyPr/>
        <a:lstStyle/>
        <a:p>
          <a:endParaRPr lang="tr-TR"/>
        </a:p>
      </dgm:t>
    </dgm:pt>
    <dgm:pt modelId="{A3B33E08-4F6D-4A3F-9B5E-1D3B97A201EF}" type="sibTrans" cxnId="{EBA6F514-3052-491D-8BE7-DCAAF90613AE}">
      <dgm:prSet/>
      <dgm:spPr/>
      <dgm:t>
        <a:bodyPr/>
        <a:lstStyle/>
        <a:p>
          <a:endParaRPr lang="tr-TR"/>
        </a:p>
      </dgm:t>
    </dgm:pt>
    <dgm:pt modelId="{F85AD6E5-5E21-48A0-9941-B81A80B70DE9}">
      <dgm:prSet custT="1"/>
      <dgm:spPr>
        <a:ln>
          <a:solidFill>
            <a:srgbClr val="FF0000"/>
          </a:solidFill>
        </a:ln>
      </dgm:spPr>
      <dgm:t>
        <a:bodyPr/>
        <a:lstStyle/>
        <a:p>
          <a:endParaRPr lang="tr-TR" sz="1600" dirty="0"/>
        </a:p>
      </dgm:t>
    </dgm:pt>
    <dgm:pt modelId="{85D914E7-F7EA-4B47-973F-1C40E6C6B1C1}" type="parTrans" cxnId="{066BA06B-2B95-469D-92CE-F18DFE2762D2}">
      <dgm:prSet/>
      <dgm:spPr/>
      <dgm:t>
        <a:bodyPr/>
        <a:lstStyle/>
        <a:p>
          <a:endParaRPr lang="tr-TR"/>
        </a:p>
      </dgm:t>
    </dgm:pt>
    <dgm:pt modelId="{E62BE27F-8F50-4149-88B7-1C55911CA101}" type="sibTrans" cxnId="{066BA06B-2B95-469D-92CE-F18DFE2762D2}">
      <dgm:prSet/>
      <dgm:spPr/>
      <dgm:t>
        <a:bodyPr/>
        <a:lstStyle/>
        <a:p>
          <a:endParaRPr lang="tr-TR"/>
        </a:p>
      </dgm:t>
    </dgm:pt>
    <dgm:pt modelId="{568F3535-9B0F-4ED6-905E-9CEF938D76F1}">
      <dgm:prSet custT="1"/>
      <dgm:spPr>
        <a:ln>
          <a:solidFill>
            <a:srgbClr val="008000"/>
          </a:solidFill>
        </a:ln>
      </dgm:spPr>
      <dgm:t>
        <a:bodyPr/>
        <a:lstStyle/>
        <a:p>
          <a:endParaRPr lang="tr-TR" sz="1600" dirty="0"/>
        </a:p>
      </dgm:t>
    </dgm:pt>
    <dgm:pt modelId="{67018983-28EC-4A9F-9FAC-68085096E07A}" type="parTrans" cxnId="{72BD1BDB-BF78-409D-B77D-8F44987CAC24}">
      <dgm:prSet/>
      <dgm:spPr/>
      <dgm:t>
        <a:bodyPr/>
        <a:lstStyle/>
        <a:p>
          <a:endParaRPr lang="tr-TR"/>
        </a:p>
      </dgm:t>
    </dgm:pt>
    <dgm:pt modelId="{C5758DC0-1463-4454-8DA8-C863CEEE1655}" type="sibTrans" cxnId="{72BD1BDB-BF78-409D-B77D-8F44987CAC24}">
      <dgm:prSet/>
      <dgm:spPr/>
      <dgm:t>
        <a:bodyPr/>
        <a:lstStyle/>
        <a:p>
          <a:endParaRPr lang="tr-TR"/>
        </a:p>
      </dgm:t>
    </dgm:pt>
    <dgm:pt modelId="{2844B062-C149-4435-8101-C82E69F41FBD}" type="pres">
      <dgm:prSet presAssocID="{39609802-8B58-4E30-A570-B26E4135849A}" presName="diagram" presStyleCnt="0">
        <dgm:presLayoutVars>
          <dgm:dir/>
          <dgm:animLvl val="lvl"/>
          <dgm:resizeHandles val="exact"/>
        </dgm:presLayoutVars>
      </dgm:prSet>
      <dgm:spPr/>
    </dgm:pt>
    <dgm:pt modelId="{3AC2CA0B-AED2-4D02-8276-D0E775F52A2C}" type="pres">
      <dgm:prSet presAssocID="{F88DB0D7-27FF-419F-BDE4-78CF3D4EC41B}" presName="compNode" presStyleCnt="0"/>
      <dgm:spPr/>
    </dgm:pt>
    <dgm:pt modelId="{7FA7E542-9147-41B6-9D21-923E26393808}" type="pres">
      <dgm:prSet presAssocID="{F88DB0D7-27FF-419F-BDE4-78CF3D4EC41B}" presName="childRect" presStyleLbl="bgAcc1" presStyleIdx="0" presStyleCnt="3" custScaleX="115063" custScaleY="201579" custLinFactNeighborX="2616" custLinFactNeighborY="6528">
        <dgm:presLayoutVars>
          <dgm:bulletEnabled val="1"/>
        </dgm:presLayoutVars>
      </dgm:prSet>
      <dgm:spPr/>
    </dgm:pt>
    <dgm:pt modelId="{D69EE80F-BD5C-4F36-B0FD-210A78B96C1F}" type="pres">
      <dgm:prSet presAssocID="{F88DB0D7-27FF-419F-BDE4-78CF3D4EC41B}" presName="parentText" presStyleLbl="node1" presStyleIdx="0" presStyleCnt="0">
        <dgm:presLayoutVars>
          <dgm:chMax val="0"/>
          <dgm:bulletEnabled val="1"/>
        </dgm:presLayoutVars>
      </dgm:prSet>
      <dgm:spPr/>
    </dgm:pt>
    <dgm:pt modelId="{14C69714-3CAD-4CF5-BBFE-9A3B0C81B128}" type="pres">
      <dgm:prSet presAssocID="{F88DB0D7-27FF-419F-BDE4-78CF3D4EC41B}" presName="parentRect" presStyleLbl="alignNode1" presStyleIdx="0" presStyleCnt="3" custLinFactY="-200000" custLinFactNeighborX="-4916" custLinFactNeighborY="-206429"/>
      <dgm:spPr/>
    </dgm:pt>
    <dgm:pt modelId="{0399F896-6E63-4F7C-B0BF-93DEFA6E5C3D}" type="pres">
      <dgm:prSet presAssocID="{F88DB0D7-27FF-419F-BDE4-78CF3D4EC41B}" presName="adorn" presStyleLbl="fgAccFollowNode1" presStyleIdx="0" presStyleCnt="3" custScaleX="5242" custScaleY="5242" custLinFactX="-31110" custLinFactNeighborX="-100000" custLinFactNeighborY="74365"/>
      <dgm:spPr>
        <a:solidFill>
          <a:srgbClr val="0000FF">
            <a:alpha val="0"/>
          </a:srgbClr>
        </a:solidFill>
      </dgm:spPr>
    </dgm:pt>
    <dgm:pt modelId="{DC38C03A-13A1-4FF6-9093-05E055F33E3E}" type="pres">
      <dgm:prSet presAssocID="{7ACA7578-5E46-4C37-8488-E7348786D3F4}" presName="sibTrans" presStyleLbl="sibTrans2D1" presStyleIdx="0" presStyleCnt="0"/>
      <dgm:spPr/>
    </dgm:pt>
    <dgm:pt modelId="{C6F5E0AC-AF16-4011-9D6A-AA433E7BF7E1}" type="pres">
      <dgm:prSet presAssocID="{629528A4-86DD-443F-8CA6-C4961960548F}" presName="compNode" presStyleCnt="0"/>
      <dgm:spPr/>
    </dgm:pt>
    <dgm:pt modelId="{40B233A2-57FE-4025-AE57-B323B1980E2D}" type="pres">
      <dgm:prSet presAssocID="{629528A4-86DD-443F-8CA6-C4961960548F}" presName="childRect" presStyleLbl="bgAcc1" presStyleIdx="1" presStyleCnt="3" custScaleX="96114" custScaleY="207384" custLinFactNeighborX="-2668" custLinFactNeighborY="4399">
        <dgm:presLayoutVars>
          <dgm:bulletEnabled val="1"/>
        </dgm:presLayoutVars>
      </dgm:prSet>
      <dgm:spPr/>
    </dgm:pt>
    <dgm:pt modelId="{E1B379B2-90F5-44AB-A687-D3E422CCAA8E}" type="pres">
      <dgm:prSet presAssocID="{629528A4-86DD-443F-8CA6-C4961960548F}" presName="parentText" presStyleLbl="node1" presStyleIdx="0" presStyleCnt="0">
        <dgm:presLayoutVars>
          <dgm:chMax val="0"/>
          <dgm:bulletEnabled val="1"/>
        </dgm:presLayoutVars>
      </dgm:prSet>
      <dgm:spPr/>
    </dgm:pt>
    <dgm:pt modelId="{0733E0F8-1784-49C5-A536-5708F105245B}" type="pres">
      <dgm:prSet presAssocID="{629528A4-86DD-443F-8CA6-C4961960548F}" presName="parentRect" presStyleLbl="alignNode1" presStyleIdx="1" presStyleCnt="3" custLinFactY="-200000" custLinFactNeighborX="-2191" custLinFactNeighborY="-209804"/>
      <dgm:spPr/>
    </dgm:pt>
    <dgm:pt modelId="{D26AB9DB-720E-44D4-97BF-CCF17BE8A2D2}" type="pres">
      <dgm:prSet presAssocID="{629528A4-86DD-443F-8CA6-C4961960548F}" presName="adorn" presStyleLbl="fgAccFollowNode1" presStyleIdx="1" presStyleCnt="3" custFlipVert="1" custFlipHor="0" custScaleX="5058" custScaleY="10690" custLinFactX="-54454" custLinFactNeighborX="-100000" custLinFactNeighborY="74365"/>
      <dgm:spPr/>
    </dgm:pt>
    <dgm:pt modelId="{79098AB4-0A27-4EB0-812D-D02DB6058202}" type="pres">
      <dgm:prSet presAssocID="{98413DD2-673D-4AC8-B6CD-EEEE9D14F343}" presName="sibTrans" presStyleLbl="sibTrans2D1" presStyleIdx="0" presStyleCnt="0"/>
      <dgm:spPr/>
    </dgm:pt>
    <dgm:pt modelId="{F913DF4F-081F-48D0-966C-1A14BFC2DE62}" type="pres">
      <dgm:prSet presAssocID="{10EFF497-AF91-49C3-A8C3-4FA84C844AA7}" presName="compNode" presStyleCnt="0"/>
      <dgm:spPr/>
    </dgm:pt>
    <dgm:pt modelId="{5E941736-7427-496F-AFB8-854670760017}" type="pres">
      <dgm:prSet presAssocID="{10EFF497-AF91-49C3-A8C3-4FA84C844AA7}" presName="childRect" presStyleLbl="bgAcc1" presStyleIdx="2" presStyleCnt="3" custScaleX="121466" custScaleY="213797" custLinFactNeighborX="-5349">
        <dgm:presLayoutVars>
          <dgm:bulletEnabled val="1"/>
        </dgm:presLayoutVars>
      </dgm:prSet>
      <dgm:spPr/>
    </dgm:pt>
    <dgm:pt modelId="{37719188-DC97-4869-ACB1-0752AF05751A}" type="pres">
      <dgm:prSet presAssocID="{10EFF497-AF91-49C3-A8C3-4FA84C844AA7}" presName="parentText" presStyleLbl="node1" presStyleIdx="0" presStyleCnt="0">
        <dgm:presLayoutVars>
          <dgm:chMax val="0"/>
          <dgm:bulletEnabled val="1"/>
        </dgm:presLayoutVars>
      </dgm:prSet>
      <dgm:spPr/>
    </dgm:pt>
    <dgm:pt modelId="{B7EC2AE9-AECB-4BE5-89A7-6B71B1D334CF}" type="pres">
      <dgm:prSet presAssocID="{10EFF497-AF91-49C3-A8C3-4FA84C844AA7}" presName="parentRect" presStyleLbl="alignNode1" presStyleIdx="2" presStyleCnt="3" custLinFactY="-200000" custLinFactNeighborX="-16019" custLinFactNeighborY="-209833"/>
      <dgm:spPr/>
    </dgm:pt>
    <dgm:pt modelId="{157409D3-FEEA-45BD-8B12-AA1820255479}" type="pres">
      <dgm:prSet presAssocID="{10EFF497-AF91-49C3-A8C3-4FA84C844AA7}" presName="adorn" presStyleLbl="fgAccFollowNode1" presStyleIdx="2" presStyleCnt="3" custFlipVert="1" custScaleX="5159" custScaleY="5159" custLinFactX="-19270" custLinFactNeighborX="-100000" custLinFactNeighborY="66358"/>
      <dgm:spPr/>
    </dgm:pt>
  </dgm:ptLst>
  <dgm:cxnLst>
    <dgm:cxn modelId="{4FAC7C07-441C-4704-9EB6-DE38E0243F17}" type="presOf" srcId="{10EFF497-AF91-49C3-A8C3-4FA84C844AA7}" destId="{B7EC2AE9-AECB-4BE5-89A7-6B71B1D334CF}" srcOrd="1" destOrd="0" presId="urn:microsoft.com/office/officeart/2005/8/layout/bList2#1"/>
    <dgm:cxn modelId="{E54C3810-C885-4754-A377-3009E7745025}" type="presOf" srcId="{F79C362A-AEC1-496A-A40C-38FCC5EEBEFE}" destId="{7FA7E542-9147-41B6-9D21-923E26393808}" srcOrd="0" destOrd="0" presId="urn:microsoft.com/office/officeart/2005/8/layout/bList2#1"/>
    <dgm:cxn modelId="{578E6614-BAC6-4D31-9E3A-614880D51B86}" srcId="{F88DB0D7-27FF-419F-BDE4-78CF3D4EC41B}" destId="{02042350-F737-49FB-8AAD-418322E0EB39}" srcOrd="1" destOrd="0" parTransId="{BBAFD12E-D385-4505-BDA1-8DBD73A00F11}" sibTransId="{B23955CA-A229-416D-8DB2-707FDD2B2DE3}"/>
    <dgm:cxn modelId="{EBA6F514-3052-491D-8BE7-DCAAF90613AE}" srcId="{10EFF497-AF91-49C3-A8C3-4FA84C844AA7}" destId="{A6B4A5BA-5C49-4AD8-B0A9-51D076624B0D}" srcOrd="7" destOrd="0" parTransId="{D5511DB7-2D53-43E7-89D6-E5DBB347F064}" sibTransId="{A3B33E08-4F6D-4A3F-9B5E-1D3B97A201EF}"/>
    <dgm:cxn modelId="{D8346B20-A0DE-47B8-9633-AA6ABAF6C827}" type="presOf" srcId="{02042350-F737-49FB-8AAD-418322E0EB39}" destId="{7FA7E542-9147-41B6-9D21-923E26393808}" srcOrd="0" destOrd="1" presId="urn:microsoft.com/office/officeart/2005/8/layout/bList2#1"/>
    <dgm:cxn modelId="{5EC39B20-18B5-4986-A5D7-1D516A2CBFC3}" type="presOf" srcId="{A6B4A5BA-5C49-4AD8-B0A9-51D076624B0D}" destId="{5E941736-7427-496F-AFB8-854670760017}" srcOrd="0" destOrd="7" presId="urn:microsoft.com/office/officeart/2005/8/layout/bList2#1"/>
    <dgm:cxn modelId="{E438E932-CCA0-4D11-B654-2E11556E7DC0}" type="presOf" srcId="{10EFF497-AF91-49C3-A8C3-4FA84C844AA7}" destId="{37719188-DC97-4869-ACB1-0752AF05751A}" srcOrd="0" destOrd="0" presId="urn:microsoft.com/office/officeart/2005/8/layout/bList2#1"/>
    <dgm:cxn modelId="{87DFC75B-92C9-4629-B114-B92BAE4B380C}" type="presOf" srcId="{7AB92318-0043-491C-ACF7-731A816DB709}" destId="{5E941736-7427-496F-AFB8-854670760017}" srcOrd="0" destOrd="6" presId="urn:microsoft.com/office/officeart/2005/8/layout/bList2#1"/>
    <dgm:cxn modelId="{D8FFD75E-3B5E-450C-83BC-6096748DA310}" type="presOf" srcId="{629528A4-86DD-443F-8CA6-C4961960548F}" destId="{E1B379B2-90F5-44AB-A687-D3E422CCAA8E}" srcOrd="0" destOrd="0" presId="urn:microsoft.com/office/officeart/2005/8/layout/bList2#1"/>
    <dgm:cxn modelId="{6ECAA25F-F697-40B7-822C-F346B304FD58}" type="presOf" srcId="{571C3FC1-3969-475E-B066-B1FF878591E6}" destId="{40B233A2-57FE-4025-AE57-B323B1980E2D}" srcOrd="0" destOrd="4" presId="urn:microsoft.com/office/officeart/2005/8/layout/bList2#1"/>
    <dgm:cxn modelId="{68E50261-443C-4D48-A7AE-5A145014DC25}" type="presOf" srcId="{235A9E24-44C0-4C2F-94A4-FA6BEC6C9600}" destId="{7FA7E542-9147-41B6-9D21-923E26393808}" srcOrd="0" destOrd="4" presId="urn:microsoft.com/office/officeart/2005/8/layout/bList2#1"/>
    <dgm:cxn modelId="{F6C06E44-1296-470D-987A-4E33CA35A6F7}" type="presOf" srcId="{9C36FE36-1158-47B0-8D58-4F176BCACB0F}" destId="{7FA7E542-9147-41B6-9D21-923E26393808}" srcOrd="0" destOrd="3" presId="urn:microsoft.com/office/officeart/2005/8/layout/bList2#1"/>
    <dgm:cxn modelId="{9DE7AA64-AC6A-4C43-9269-CD7B3B4B3AB4}" type="presOf" srcId="{6141B182-4F69-41C1-A1D9-9CE23A0F3413}" destId="{5E941736-7427-496F-AFB8-854670760017}" srcOrd="0" destOrd="1" presId="urn:microsoft.com/office/officeart/2005/8/layout/bList2#1"/>
    <dgm:cxn modelId="{86DA8D46-5DCE-427A-B687-A87852781B49}" type="presOf" srcId="{6B9670FD-7253-4EEB-BD2A-9B94B6B221F5}" destId="{5E941736-7427-496F-AFB8-854670760017}" srcOrd="0" destOrd="2" presId="urn:microsoft.com/office/officeart/2005/8/layout/bList2#1"/>
    <dgm:cxn modelId="{23022669-048F-444A-8B96-1B6B7AFF3906}" srcId="{10EFF497-AF91-49C3-A8C3-4FA84C844AA7}" destId="{6141B182-4F69-41C1-A1D9-9CE23A0F3413}" srcOrd="1" destOrd="0" parTransId="{41A75B15-3B4F-416D-821C-8590A38E3844}" sibTransId="{2A3740EA-72AE-4E0A-8D6C-BFB990257675}"/>
    <dgm:cxn modelId="{BDEE876A-87EE-4070-BC2E-E79D863A8C04}" srcId="{F88DB0D7-27FF-419F-BDE4-78CF3D4EC41B}" destId="{9C36FE36-1158-47B0-8D58-4F176BCACB0F}" srcOrd="3" destOrd="0" parTransId="{DDF30C7E-C0E4-4F0B-8AB7-616771CBDF67}" sibTransId="{F844EF38-5AA2-483B-A5BE-07058CEDBE59}"/>
    <dgm:cxn modelId="{066BA06B-2B95-469D-92CE-F18DFE2762D2}" srcId="{629528A4-86DD-443F-8CA6-C4961960548F}" destId="{F85AD6E5-5E21-48A0-9941-B81A80B70DE9}" srcOrd="1" destOrd="0" parTransId="{85D914E7-F7EA-4B47-973F-1C40E6C6B1C1}" sibTransId="{E62BE27F-8F50-4149-88B7-1C55911CA101}"/>
    <dgm:cxn modelId="{A973374E-82D2-4B21-A85E-A6B61DC70B4F}" srcId="{39609802-8B58-4E30-A570-B26E4135849A}" destId="{F88DB0D7-27FF-419F-BDE4-78CF3D4EC41B}" srcOrd="0" destOrd="0" parTransId="{76B105B3-5C1C-422E-8E44-F28371568712}" sibTransId="{7ACA7578-5E46-4C37-8488-E7348786D3F4}"/>
    <dgm:cxn modelId="{DC73254F-A2AE-44C7-AA0E-DC1D652F13CB}" type="presOf" srcId="{38ACA4C2-A7DE-484E-9EC0-BFD03C22FC4A}" destId="{40B233A2-57FE-4025-AE57-B323B1980E2D}" srcOrd="0" destOrd="0" presId="urn:microsoft.com/office/officeart/2005/8/layout/bList2#1"/>
    <dgm:cxn modelId="{C0FE2571-CF4E-49F9-BEC3-4FA4D0061C47}" type="presOf" srcId="{048FCDBC-692E-4A70-9337-48704663A416}" destId="{40B233A2-57FE-4025-AE57-B323B1980E2D}" srcOrd="0" destOrd="3" presId="urn:microsoft.com/office/officeart/2005/8/layout/bList2#1"/>
    <dgm:cxn modelId="{28DC237D-CFDF-47CA-BFC9-C50149D19D7A}" srcId="{F88DB0D7-27FF-419F-BDE4-78CF3D4EC41B}" destId="{40B50AC4-5D37-41D0-A2EA-4D9424CE0945}" srcOrd="2" destOrd="0" parTransId="{3B5E2CDE-0634-4E1B-A01B-F895A510D98A}" sibTransId="{DAEC308D-FC98-4DB2-8C55-C1CF98BFA6F6}"/>
    <dgm:cxn modelId="{37A7847F-FB33-41EC-B44E-D8D2ADC5ECC0}" srcId="{629528A4-86DD-443F-8CA6-C4961960548F}" destId="{048FCDBC-692E-4A70-9337-48704663A416}" srcOrd="3" destOrd="0" parTransId="{72C7A300-BF34-4873-A8E0-E28AD316E369}" sibTransId="{029BAFC7-BD54-4676-822E-FE9A96AF4983}"/>
    <dgm:cxn modelId="{76A4E980-DF33-4D0F-A49B-93C5EAEA9286}" srcId="{10EFF497-AF91-49C3-A8C3-4FA84C844AA7}" destId="{1FB48886-F9F7-4923-B046-A93D35F403F5}" srcOrd="0" destOrd="0" parTransId="{0F87B208-0617-4F9D-91F4-7D310624C017}" sibTransId="{2384F1CD-7455-4C96-84AD-2492796A2839}"/>
    <dgm:cxn modelId="{AA46FF80-CE6E-4C87-B240-00C8C05EE67B}" srcId="{629528A4-86DD-443F-8CA6-C4961960548F}" destId="{38ACA4C2-A7DE-484E-9EC0-BFD03C22FC4A}" srcOrd="0" destOrd="0" parTransId="{1E8E5EDA-3039-4244-984F-2907C2CE79C8}" sibTransId="{59D68D42-0C51-4F2D-A0E1-32A29E6F8A18}"/>
    <dgm:cxn modelId="{0907FB86-844F-4BBD-916B-47D8343B3147}" type="presOf" srcId="{F88DB0D7-27FF-419F-BDE4-78CF3D4EC41B}" destId="{D69EE80F-BD5C-4F36-B0FD-210A78B96C1F}" srcOrd="0" destOrd="0" presId="urn:microsoft.com/office/officeart/2005/8/layout/bList2#1"/>
    <dgm:cxn modelId="{AC14A087-A118-4795-90E3-E894605D93BB}" type="presOf" srcId="{F85AD6E5-5E21-48A0-9941-B81A80B70DE9}" destId="{40B233A2-57FE-4025-AE57-B323B1980E2D}" srcOrd="0" destOrd="1" presId="urn:microsoft.com/office/officeart/2005/8/layout/bList2#1"/>
    <dgm:cxn modelId="{E17AB396-66F4-449C-8852-F2A2AFE23B29}" srcId="{10EFF497-AF91-49C3-A8C3-4FA84C844AA7}" destId="{7AB92318-0043-491C-ACF7-731A816DB709}" srcOrd="6" destOrd="0" parTransId="{63B1E045-DB06-4699-AF59-01A7016159D8}" sibTransId="{FB61AF9D-7805-431B-A3EA-FF937C1CDD6F}"/>
    <dgm:cxn modelId="{84ABF1A0-2E61-4751-BB32-4FB37BE2F944}" type="presOf" srcId="{F88DB0D7-27FF-419F-BDE4-78CF3D4EC41B}" destId="{14C69714-3CAD-4CF5-BBFE-9A3B0C81B128}" srcOrd="1" destOrd="0" presId="urn:microsoft.com/office/officeart/2005/8/layout/bList2#1"/>
    <dgm:cxn modelId="{D9BEEBA2-B230-4984-A443-655F52D618B0}" type="presOf" srcId="{39609802-8B58-4E30-A570-B26E4135849A}" destId="{2844B062-C149-4435-8101-C82E69F41FBD}" srcOrd="0" destOrd="0" presId="urn:microsoft.com/office/officeart/2005/8/layout/bList2#1"/>
    <dgm:cxn modelId="{84F05AA3-E210-4F82-86A3-D5CF8DA7D6F6}" srcId="{10EFF497-AF91-49C3-A8C3-4FA84C844AA7}" destId="{5395C16C-6458-4318-AEB3-9A34497D837B}" srcOrd="5" destOrd="0" parTransId="{96E03304-99D5-4BD5-9A1E-F262868CEFE0}" sibTransId="{46C948DA-29D4-42CB-8103-85BBB1719CE6}"/>
    <dgm:cxn modelId="{8B5723A7-40E0-4CE5-91CC-3D7B3930A3A6}" srcId="{629528A4-86DD-443F-8CA6-C4961960548F}" destId="{571C3FC1-3969-475E-B066-B1FF878591E6}" srcOrd="4" destOrd="0" parTransId="{1F05A87B-7F3D-4420-8CBB-F81BB1450579}" sibTransId="{5FDB0EE1-98D7-4B6A-9CAE-72E0E8A00677}"/>
    <dgm:cxn modelId="{1C3A97AC-8D80-4A54-9DE8-AA83A0EF6933}" srcId="{10EFF497-AF91-49C3-A8C3-4FA84C844AA7}" destId="{99878963-5C1D-4AF3-B1CF-963C9358111F}" srcOrd="4" destOrd="0" parTransId="{A377E32B-B032-487C-8762-22075FE8B724}" sibTransId="{5EAE0EBF-678D-48F5-B57A-03B78CBB6561}"/>
    <dgm:cxn modelId="{7ED950AF-E150-4833-B5F5-7FA71061BC44}" type="presOf" srcId="{98413DD2-673D-4AC8-B6CD-EEEE9D14F343}" destId="{79098AB4-0A27-4EB0-812D-D02DB6058202}" srcOrd="0" destOrd="0" presId="urn:microsoft.com/office/officeart/2005/8/layout/bList2#1"/>
    <dgm:cxn modelId="{018132B0-F5D5-4E6A-9B92-3F3AE5DF459A}" type="presOf" srcId="{7ACA7578-5E46-4C37-8488-E7348786D3F4}" destId="{DC38C03A-13A1-4FF6-9093-05E055F33E3E}" srcOrd="0" destOrd="0" presId="urn:microsoft.com/office/officeart/2005/8/layout/bList2#1"/>
    <dgm:cxn modelId="{FAD6DDB7-CEF6-4984-8783-A73D118ECE1D}" srcId="{F88DB0D7-27FF-419F-BDE4-78CF3D4EC41B}" destId="{F79C362A-AEC1-496A-A40C-38FCC5EEBEFE}" srcOrd="0" destOrd="0" parTransId="{AB3BB61D-DCCA-496B-9B3D-7021BA7568D8}" sibTransId="{2982276F-C0C4-479D-B717-09A9BE2ABE70}"/>
    <dgm:cxn modelId="{A40F66BB-7B06-47D0-99CD-9A18AFD35F7F}" type="presOf" srcId="{99878963-5C1D-4AF3-B1CF-963C9358111F}" destId="{5E941736-7427-496F-AFB8-854670760017}" srcOrd="0" destOrd="4" presId="urn:microsoft.com/office/officeart/2005/8/layout/bList2#1"/>
    <dgm:cxn modelId="{32BCD1BF-F0E3-46E4-9366-DEACF034235C}" type="presOf" srcId="{629528A4-86DD-443F-8CA6-C4961960548F}" destId="{0733E0F8-1784-49C5-A536-5708F105245B}" srcOrd="1" destOrd="0" presId="urn:microsoft.com/office/officeart/2005/8/layout/bList2#1"/>
    <dgm:cxn modelId="{E93784C4-8B45-4789-BD6E-1394C85131F3}" srcId="{F88DB0D7-27FF-419F-BDE4-78CF3D4EC41B}" destId="{235A9E24-44C0-4C2F-94A4-FA6BEC6C9600}" srcOrd="4" destOrd="0" parTransId="{CBD9EC67-1603-4F32-AF11-9C8D61CE5156}" sibTransId="{505B2EEA-BE0B-4DCB-B900-659EC919BEF8}"/>
    <dgm:cxn modelId="{451FE4C9-326A-4D64-8BB1-7B2620C7812F}" type="presOf" srcId="{5395C16C-6458-4318-AEB3-9A34497D837B}" destId="{5E941736-7427-496F-AFB8-854670760017}" srcOrd="0" destOrd="5" presId="urn:microsoft.com/office/officeart/2005/8/layout/bList2#1"/>
    <dgm:cxn modelId="{8E3D8ECD-7C37-4445-9EFA-D97B9018E061}" srcId="{39609802-8B58-4E30-A570-B26E4135849A}" destId="{10EFF497-AF91-49C3-A8C3-4FA84C844AA7}" srcOrd="2" destOrd="0" parTransId="{5EC09206-795A-40E4-A44A-FC5052EE6539}" sibTransId="{28797448-46B2-4592-9621-5AF3DE3FA952}"/>
    <dgm:cxn modelId="{D4E34ED2-28CF-4B01-A8A9-2F0B117B7573}" type="presOf" srcId="{40B50AC4-5D37-41D0-A2EA-4D9424CE0945}" destId="{7FA7E542-9147-41B6-9D21-923E26393808}" srcOrd="0" destOrd="2" presId="urn:microsoft.com/office/officeart/2005/8/layout/bList2#1"/>
    <dgm:cxn modelId="{72BD1BDB-BF78-409D-B77D-8F44987CAC24}" srcId="{10EFF497-AF91-49C3-A8C3-4FA84C844AA7}" destId="{568F3535-9B0F-4ED6-905E-9CEF938D76F1}" srcOrd="3" destOrd="0" parTransId="{67018983-28EC-4A9F-9FAC-68085096E07A}" sibTransId="{C5758DC0-1463-4454-8DA8-C863CEEE1655}"/>
    <dgm:cxn modelId="{7230C3E0-324C-4C11-9FF7-EC87F6D5B36C}" type="presOf" srcId="{568F3535-9B0F-4ED6-905E-9CEF938D76F1}" destId="{5E941736-7427-496F-AFB8-854670760017}" srcOrd="0" destOrd="3" presId="urn:microsoft.com/office/officeart/2005/8/layout/bList2#1"/>
    <dgm:cxn modelId="{F04511E6-30DA-42EB-875D-4E94E6107466}" type="presOf" srcId="{1FB48886-F9F7-4923-B046-A93D35F403F5}" destId="{5E941736-7427-496F-AFB8-854670760017}" srcOrd="0" destOrd="0" presId="urn:microsoft.com/office/officeart/2005/8/layout/bList2#1"/>
    <dgm:cxn modelId="{F429F8E9-8200-40C2-9AC6-212787BCD8B8}" type="presOf" srcId="{E8AD329E-123B-4656-9B6C-036597BB8E33}" destId="{40B233A2-57FE-4025-AE57-B323B1980E2D}" srcOrd="0" destOrd="2" presId="urn:microsoft.com/office/officeart/2005/8/layout/bList2#1"/>
    <dgm:cxn modelId="{553DA9EF-708A-47C8-97D3-CB7E5E6F63AB}" srcId="{629528A4-86DD-443F-8CA6-C4961960548F}" destId="{E8AD329E-123B-4656-9B6C-036597BB8E33}" srcOrd="2" destOrd="0" parTransId="{79CE393B-60EA-45A9-AA85-D069CEB9C1B6}" sibTransId="{45520A68-1C9C-488B-A2EC-02822B041543}"/>
    <dgm:cxn modelId="{30D0A3F1-A272-4D88-99CB-B8B52FFD5CAB}" srcId="{10EFF497-AF91-49C3-A8C3-4FA84C844AA7}" destId="{6B9670FD-7253-4EEB-BD2A-9B94B6B221F5}" srcOrd="2" destOrd="0" parTransId="{3960B72B-3455-4715-BB7D-496B6A46B86F}" sibTransId="{5AB90765-A9F3-4625-A2C2-44FD60973D89}"/>
    <dgm:cxn modelId="{DF1CA1FB-AD96-4315-864A-A35048CF344B}" srcId="{39609802-8B58-4E30-A570-B26E4135849A}" destId="{629528A4-86DD-443F-8CA6-C4961960548F}" srcOrd="1" destOrd="0" parTransId="{F59EF853-36D3-4B74-93E6-D7D0CC15291C}" sibTransId="{98413DD2-673D-4AC8-B6CD-EEEE9D14F343}"/>
    <dgm:cxn modelId="{2428E379-7A25-451E-B683-72B64720447A}" type="presParOf" srcId="{2844B062-C149-4435-8101-C82E69F41FBD}" destId="{3AC2CA0B-AED2-4D02-8276-D0E775F52A2C}" srcOrd="0" destOrd="0" presId="urn:microsoft.com/office/officeart/2005/8/layout/bList2#1"/>
    <dgm:cxn modelId="{66D63CA5-32FB-45A7-A59D-F83CA4C9DF81}" type="presParOf" srcId="{3AC2CA0B-AED2-4D02-8276-D0E775F52A2C}" destId="{7FA7E542-9147-41B6-9D21-923E26393808}" srcOrd="0" destOrd="0" presId="urn:microsoft.com/office/officeart/2005/8/layout/bList2#1"/>
    <dgm:cxn modelId="{39E2159F-6B55-42F4-A54C-057486D54D44}" type="presParOf" srcId="{3AC2CA0B-AED2-4D02-8276-D0E775F52A2C}" destId="{D69EE80F-BD5C-4F36-B0FD-210A78B96C1F}" srcOrd="1" destOrd="0" presId="urn:microsoft.com/office/officeart/2005/8/layout/bList2#1"/>
    <dgm:cxn modelId="{7FF635E4-7A5A-49BA-8C1F-D3C61434DAF4}" type="presParOf" srcId="{3AC2CA0B-AED2-4D02-8276-D0E775F52A2C}" destId="{14C69714-3CAD-4CF5-BBFE-9A3B0C81B128}" srcOrd="2" destOrd="0" presId="urn:microsoft.com/office/officeart/2005/8/layout/bList2#1"/>
    <dgm:cxn modelId="{066B3AFA-1F72-415A-A062-2701EE98981D}" type="presParOf" srcId="{3AC2CA0B-AED2-4D02-8276-D0E775F52A2C}" destId="{0399F896-6E63-4F7C-B0BF-93DEFA6E5C3D}" srcOrd="3" destOrd="0" presId="urn:microsoft.com/office/officeart/2005/8/layout/bList2#1"/>
    <dgm:cxn modelId="{9E2D810F-5AEF-4717-86DB-6ADABBB48FA1}" type="presParOf" srcId="{2844B062-C149-4435-8101-C82E69F41FBD}" destId="{DC38C03A-13A1-4FF6-9093-05E055F33E3E}" srcOrd="1" destOrd="0" presId="urn:microsoft.com/office/officeart/2005/8/layout/bList2#1"/>
    <dgm:cxn modelId="{D73A6785-D28F-4597-91D3-5412E61D73A7}" type="presParOf" srcId="{2844B062-C149-4435-8101-C82E69F41FBD}" destId="{C6F5E0AC-AF16-4011-9D6A-AA433E7BF7E1}" srcOrd="2" destOrd="0" presId="urn:microsoft.com/office/officeart/2005/8/layout/bList2#1"/>
    <dgm:cxn modelId="{9490E4E6-1A08-461A-B218-F7CB1F80D24A}" type="presParOf" srcId="{C6F5E0AC-AF16-4011-9D6A-AA433E7BF7E1}" destId="{40B233A2-57FE-4025-AE57-B323B1980E2D}" srcOrd="0" destOrd="0" presId="urn:microsoft.com/office/officeart/2005/8/layout/bList2#1"/>
    <dgm:cxn modelId="{F5308488-6B02-4C29-9F8E-78F8D1179CD5}" type="presParOf" srcId="{C6F5E0AC-AF16-4011-9D6A-AA433E7BF7E1}" destId="{E1B379B2-90F5-44AB-A687-D3E422CCAA8E}" srcOrd="1" destOrd="0" presId="urn:microsoft.com/office/officeart/2005/8/layout/bList2#1"/>
    <dgm:cxn modelId="{CA3CDCB5-9B25-4557-8C35-01A4EF5418D8}" type="presParOf" srcId="{C6F5E0AC-AF16-4011-9D6A-AA433E7BF7E1}" destId="{0733E0F8-1784-49C5-A536-5708F105245B}" srcOrd="2" destOrd="0" presId="urn:microsoft.com/office/officeart/2005/8/layout/bList2#1"/>
    <dgm:cxn modelId="{C263E7A5-51C0-4395-9240-A55987159A76}" type="presParOf" srcId="{C6F5E0AC-AF16-4011-9D6A-AA433E7BF7E1}" destId="{D26AB9DB-720E-44D4-97BF-CCF17BE8A2D2}" srcOrd="3" destOrd="0" presId="urn:microsoft.com/office/officeart/2005/8/layout/bList2#1"/>
    <dgm:cxn modelId="{783F104D-03FE-4B94-8642-6371A2373F60}" type="presParOf" srcId="{2844B062-C149-4435-8101-C82E69F41FBD}" destId="{79098AB4-0A27-4EB0-812D-D02DB6058202}" srcOrd="3" destOrd="0" presId="urn:microsoft.com/office/officeart/2005/8/layout/bList2#1"/>
    <dgm:cxn modelId="{982EC7EF-6C3B-4F6E-A70D-197E5348DF92}" type="presParOf" srcId="{2844B062-C149-4435-8101-C82E69F41FBD}" destId="{F913DF4F-081F-48D0-966C-1A14BFC2DE62}" srcOrd="4" destOrd="0" presId="urn:microsoft.com/office/officeart/2005/8/layout/bList2#1"/>
    <dgm:cxn modelId="{F31A0A1D-41AB-4EFF-8FBF-8125253EFD99}" type="presParOf" srcId="{F913DF4F-081F-48D0-966C-1A14BFC2DE62}" destId="{5E941736-7427-496F-AFB8-854670760017}" srcOrd="0" destOrd="0" presId="urn:microsoft.com/office/officeart/2005/8/layout/bList2#1"/>
    <dgm:cxn modelId="{703B21E7-68C8-41F9-A8F6-268D4CF4FABF}" type="presParOf" srcId="{F913DF4F-081F-48D0-966C-1A14BFC2DE62}" destId="{37719188-DC97-4869-ACB1-0752AF05751A}" srcOrd="1" destOrd="0" presId="urn:microsoft.com/office/officeart/2005/8/layout/bList2#1"/>
    <dgm:cxn modelId="{C164B9A8-A1D4-412B-99BD-631AB53D6999}" type="presParOf" srcId="{F913DF4F-081F-48D0-966C-1A14BFC2DE62}" destId="{B7EC2AE9-AECB-4BE5-89A7-6B71B1D334CF}" srcOrd="2" destOrd="0" presId="urn:microsoft.com/office/officeart/2005/8/layout/bList2#1"/>
    <dgm:cxn modelId="{41B6908C-DDEE-4C11-A441-31D5E04FE61E}" type="presParOf" srcId="{F913DF4F-081F-48D0-966C-1A14BFC2DE62}" destId="{157409D3-FEEA-45BD-8B12-AA1820255479}" srcOrd="3" destOrd="0" presId="urn:microsoft.com/office/officeart/2005/8/layout/bList2#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6F5A58-1383-473E-AF0A-EE3BB4B266B2}">
      <dsp:nvSpPr>
        <dsp:cNvPr id="0" name=""/>
        <dsp:cNvSpPr/>
      </dsp:nvSpPr>
      <dsp:spPr>
        <a:xfrm>
          <a:off x="0" y="564183"/>
          <a:ext cx="8424936" cy="2515255"/>
        </a:xfrm>
        <a:prstGeom prst="round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endParaRPr lang="tr-TR" sz="2000" b="1" kern="1200" dirty="0"/>
        </a:p>
        <a:p>
          <a:pPr marL="0" lvl="0" indent="0" algn="l" defTabSz="889000">
            <a:lnSpc>
              <a:spcPct val="90000"/>
            </a:lnSpc>
            <a:spcBef>
              <a:spcPct val="0"/>
            </a:spcBef>
            <a:spcAft>
              <a:spcPct val="35000"/>
            </a:spcAft>
            <a:buNone/>
          </a:pPr>
          <a:r>
            <a:rPr lang="tr-TR" sz="2200" b="1" kern="1200" dirty="0">
              <a:solidFill>
                <a:srgbClr val="FF0000"/>
              </a:solidFill>
            </a:rPr>
            <a:t>a) Aralıklı veya toplu öğrenme: </a:t>
          </a:r>
          <a:r>
            <a:rPr lang="tr-TR" sz="2000" kern="1200" dirty="0"/>
            <a:t>Öğrenmeyi zamana yayarak kısa çalışma süreleri ile öğrenmeyi yapmak aralıklı öğrenmedir. </a:t>
          </a:r>
          <a:r>
            <a:rPr lang="tr-TR" sz="2000" b="1" kern="1200" dirty="0"/>
            <a:t>Mesela;</a:t>
          </a:r>
          <a:r>
            <a:rPr lang="tr-TR" sz="2000" kern="1200" dirty="0"/>
            <a:t> 50 dakika ders çalışıp 10 dakika dinlenerek yapılan çalışma aralıklı öğrenmedir. </a:t>
          </a:r>
        </a:p>
        <a:p>
          <a:pPr marL="0" lvl="0" indent="0" algn="l" defTabSz="889000">
            <a:lnSpc>
              <a:spcPct val="90000"/>
            </a:lnSpc>
            <a:spcBef>
              <a:spcPct val="0"/>
            </a:spcBef>
            <a:spcAft>
              <a:spcPct val="35000"/>
            </a:spcAft>
            <a:buNone/>
          </a:pPr>
          <a:r>
            <a:rPr lang="tr-TR" sz="2000" kern="1200" dirty="0"/>
            <a:t>Çalışma süresince hiç ara vermeden, dinlenmeden yapılan çalışma ise toplu öğrenmedir. </a:t>
          </a:r>
          <a:r>
            <a:rPr lang="tr-TR" sz="2000" b="1" kern="1200" dirty="0"/>
            <a:t>Mesela;</a:t>
          </a:r>
          <a:r>
            <a:rPr lang="tr-TR" sz="2000" kern="1200" dirty="0"/>
            <a:t> son gün sınava hazırlanma veya 3–4 saat aralıksız ders çalışma gibi.</a:t>
          </a:r>
          <a:br>
            <a:rPr lang="tr-TR" sz="2000" kern="1200" dirty="0"/>
          </a:br>
          <a:endParaRPr lang="tr-TR" sz="2000" kern="1200" dirty="0"/>
        </a:p>
      </dsp:txBody>
      <dsp:txXfrm>
        <a:off x="122785" y="686968"/>
        <a:ext cx="8179366" cy="2269685"/>
      </dsp:txXfrm>
    </dsp:sp>
    <dsp:sp modelId="{22AE89AD-90EE-4082-A018-3E646871AC06}">
      <dsp:nvSpPr>
        <dsp:cNvPr id="0" name=""/>
        <dsp:cNvSpPr/>
      </dsp:nvSpPr>
      <dsp:spPr>
        <a:xfrm>
          <a:off x="0" y="3266623"/>
          <a:ext cx="8424936" cy="3070080"/>
        </a:xfrm>
        <a:prstGeom prst="roundRect">
          <a:avLst/>
        </a:prstGeom>
        <a:gradFill flip="none" rotWithShape="0">
          <a:gsLst>
            <a:gs pos="0">
              <a:srgbClr val="99CC00">
                <a:tint val="66000"/>
                <a:satMod val="160000"/>
              </a:srgbClr>
            </a:gs>
            <a:gs pos="50000">
              <a:srgbClr val="99CC00">
                <a:tint val="44500"/>
                <a:satMod val="160000"/>
              </a:srgbClr>
            </a:gs>
            <a:gs pos="100000">
              <a:srgbClr val="99CC00">
                <a:tint val="23500"/>
                <a:satMod val="160000"/>
              </a:srgbClr>
            </a:gs>
          </a:gsLst>
          <a:lin ang="10800000" scaled="1"/>
          <a:tileRect/>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b="1" kern="1200" dirty="0">
              <a:solidFill>
                <a:srgbClr val="FF0000"/>
              </a:solidFill>
            </a:rPr>
            <a:t>b) Bütün halinde veya parçalara bölerek öğrenme:</a:t>
          </a:r>
          <a:r>
            <a:rPr lang="tr-TR" sz="2000" kern="1200" dirty="0"/>
            <a:t> Öğrenilen konunun tümünün bütün olarak öğrenilmesine bütün öğrenme denir. Öğrenilen konuyu bölümlere ayırarak, her bölümü tek tek öğrenmeye de parçalara bölerek öğrenme denir. </a:t>
          </a:r>
        </a:p>
        <a:p>
          <a:pPr marL="0" lvl="0" indent="0" algn="l" defTabSz="889000">
            <a:lnSpc>
              <a:spcPct val="90000"/>
            </a:lnSpc>
            <a:spcBef>
              <a:spcPct val="0"/>
            </a:spcBef>
            <a:spcAft>
              <a:spcPct val="35000"/>
            </a:spcAft>
            <a:buNone/>
          </a:pPr>
          <a:endParaRPr lang="tr-TR" sz="2000" kern="1200" dirty="0"/>
        </a:p>
        <a:p>
          <a:pPr marL="0" lvl="0" indent="0" algn="l" defTabSz="889000">
            <a:lnSpc>
              <a:spcPct val="90000"/>
            </a:lnSpc>
            <a:spcBef>
              <a:spcPct val="0"/>
            </a:spcBef>
            <a:spcAft>
              <a:spcPct val="35000"/>
            </a:spcAft>
            <a:buNone/>
          </a:pPr>
          <a:r>
            <a:rPr lang="tr-TR" sz="2000" kern="1200" dirty="0"/>
            <a:t>Öğrenilecek konu zor, uzun, anlamsız ve soyut ise parçalara bölerek öğrenme, öğrenilecek konu kolay, kısa, anlamlı ise bütün halinde öğrenme daha avantajlıdır. </a:t>
          </a:r>
        </a:p>
      </dsp:txBody>
      <dsp:txXfrm>
        <a:off x="149869" y="3416492"/>
        <a:ext cx="8125198" cy="27703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6F5A58-1383-473E-AF0A-EE3BB4B266B2}">
      <dsp:nvSpPr>
        <dsp:cNvPr id="0" name=""/>
        <dsp:cNvSpPr/>
      </dsp:nvSpPr>
      <dsp:spPr>
        <a:xfrm>
          <a:off x="0" y="0"/>
          <a:ext cx="8424936" cy="3551259"/>
        </a:xfrm>
        <a:prstGeom prst="roundRect">
          <a:avLst/>
        </a:prstGeom>
        <a:gradFill flip="none" rotWithShape="0">
          <a:gsLst>
            <a:gs pos="0">
              <a:srgbClr val="FF9900">
                <a:tint val="66000"/>
                <a:satMod val="160000"/>
              </a:srgbClr>
            </a:gs>
            <a:gs pos="50000">
              <a:srgbClr val="FF9900">
                <a:tint val="44500"/>
                <a:satMod val="160000"/>
              </a:srgbClr>
            </a:gs>
            <a:gs pos="100000">
              <a:srgbClr val="FF9900">
                <a:tint val="23500"/>
                <a:satMod val="160000"/>
              </a:srgbClr>
            </a:gs>
          </a:gsLst>
          <a:lin ang="16200000" scaled="1"/>
          <a:tileRect/>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endParaRPr lang="tr-TR" sz="2000" b="1" kern="1200" dirty="0"/>
        </a:p>
        <a:p>
          <a:pPr marL="0" lvl="0" indent="0" algn="l" defTabSz="889000">
            <a:lnSpc>
              <a:spcPct val="90000"/>
            </a:lnSpc>
            <a:spcBef>
              <a:spcPct val="0"/>
            </a:spcBef>
            <a:spcAft>
              <a:spcPct val="35000"/>
            </a:spcAft>
            <a:buNone/>
          </a:pPr>
          <a:r>
            <a:rPr lang="tr-TR" sz="2200" b="1" kern="1200" dirty="0">
              <a:solidFill>
                <a:srgbClr val="FF0000"/>
              </a:solidFill>
            </a:rPr>
            <a:t>c) Sonucun bilinmesi (geri bildirim, dönüt verme): </a:t>
          </a:r>
          <a:r>
            <a:rPr lang="tr-TR" sz="2200" kern="1200" dirty="0"/>
            <a:t>Öğrenmeyi yapan kişi, konuyu ne derece öğrendiğini bilirse öğrenmesinin derecesi artar. Sonuçların bildirilmesi, hataların görülüp düzeltilmesi imkânı verdiğinden öğrenmeyi olumlu etkilemektedir. </a:t>
          </a:r>
        </a:p>
        <a:p>
          <a:pPr marL="0" lvl="0" indent="0" algn="l" defTabSz="889000">
            <a:lnSpc>
              <a:spcPct val="90000"/>
            </a:lnSpc>
            <a:spcBef>
              <a:spcPct val="0"/>
            </a:spcBef>
            <a:spcAft>
              <a:spcPct val="35000"/>
            </a:spcAft>
            <a:buNone/>
          </a:pPr>
          <a:endParaRPr lang="tr-TR" sz="2200" b="1" kern="1200" dirty="0"/>
        </a:p>
        <a:p>
          <a:pPr marL="0" lvl="0" indent="0" algn="l" defTabSz="889000">
            <a:lnSpc>
              <a:spcPct val="90000"/>
            </a:lnSpc>
            <a:spcBef>
              <a:spcPct val="0"/>
            </a:spcBef>
            <a:spcAft>
              <a:spcPct val="35000"/>
            </a:spcAft>
            <a:buNone/>
          </a:pPr>
          <a:r>
            <a:rPr lang="tr-TR" sz="2200" b="1" kern="1200" dirty="0"/>
            <a:t>Mesela;</a:t>
          </a:r>
          <a:r>
            <a:rPr lang="tr-TR" sz="2200" kern="1200" dirty="0"/>
            <a:t> öğretilen konularla ilgili yapılan sınavların cevaplarının verilmesi.</a:t>
          </a:r>
        </a:p>
      </dsp:txBody>
      <dsp:txXfrm>
        <a:off x="173358" y="173358"/>
        <a:ext cx="8078220" cy="3204543"/>
      </dsp:txXfrm>
    </dsp:sp>
    <dsp:sp modelId="{22AE89AD-90EE-4082-A018-3E646871AC06}">
      <dsp:nvSpPr>
        <dsp:cNvPr id="0" name=""/>
        <dsp:cNvSpPr/>
      </dsp:nvSpPr>
      <dsp:spPr>
        <a:xfrm>
          <a:off x="0" y="3708328"/>
          <a:ext cx="8424936" cy="2533141"/>
        </a:xfrm>
        <a:prstGeom prst="roundRect">
          <a:avLst/>
        </a:prstGeom>
        <a:gradFill flip="none" rotWithShape="0">
          <a:gsLst>
            <a:gs pos="0">
              <a:srgbClr val="0099CC">
                <a:tint val="66000"/>
                <a:satMod val="160000"/>
              </a:srgbClr>
            </a:gs>
            <a:gs pos="50000">
              <a:srgbClr val="0099CC">
                <a:tint val="44500"/>
                <a:satMod val="160000"/>
              </a:srgbClr>
            </a:gs>
            <a:gs pos="100000">
              <a:srgbClr val="0099CC">
                <a:tint val="23500"/>
                <a:satMod val="160000"/>
              </a:srgbClr>
            </a:gs>
          </a:gsLst>
          <a:lin ang="2700000" scaled="1"/>
          <a:tileRect/>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1"/>
        </a:lnRef>
        <a:fillRef idx="2">
          <a:schemeClr val="accent1"/>
        </a:fillRef>
        <a:effectRef idx="1">
          <a:schemeClr val="accent1"/>
        </a:effectRef>
        <a:fontRef idx="minor">
          <a:schemeClr val="dk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tr-TR" sz="2200" b="1" kern="1200" dirty="0">
              <a:solidFill>
                <a:srgbClr val="FF0000"/>
              </a:solidFill>
            </a:rPr>
            <a:t>ç) Okuma, özetleme, anlatma, uygulama:</a:t>
          </a:r>
          <a:r>
            <a:rPr lang="tr-TR" sz="2200" kern="1200" dirty="0">
              <a:solidFill>
                <a:srgbClr val="FF0000"/>
              </a:solidFill>
            </a:rPr>
            <a:t> </a:t>
          </a:r>
          <a:r>
            <a:rPr lang="tr-TR" sz="2200" kern="1200" dirty="0"/>
            <a:t>Okuma tek başına öğrenmede yetersizdir. Okunanların özetinin çıkarılması öğrenmeyi kolaylaştırır. </a:t>
          </a:r>
        </a:p>
        <a:p>
          <a:pPr marL="0" lvl="0" indent="0" algn="l" defTabSz="977900">
            <a:lnSpc>
              <a:spcPct val="90000"/>
            </a:lnSpc>
            <a:spcBef>
              <a:spcPct val="0"/>
            </a:spcBef>
            <a:spcAft>
              <a:spcPct val="35000"/>
            </a:spcAft>
            <a:buNone/>
          </a:pPr>
          <a:endParaRPr lang="tr-TR" sz="2200" kern="1200" dirty="0"/>
        </a:p>
        <a:p>
          <a:pPr marL="0" lvl="0" indent="0" algn="l" defTabSz="977900">
            <a:lnSpc>
              <a:spcPct val="90000"/>
            </a:lnSpc>
            <a:spcBef>
              <a:spcPct val="0"/>
            </a:spcBef>
            <a:spcAft>
              <a:spcPct val="35000"/>
            </a:spcAft>
            <a:buNone/>
          </a:pPr>
          <a:r>
            <a:rPr lang="tr-TR" sz="2200" kern="1200" dirty="0"/>
            <a:t>Ayrıca kişinin aktif olduğu anlatma ve uygulama etkinlikleri ile daha kalıcı bir öğrenme gerçekleştirilebilir.</a:t>
          </a:r>
        </a:p>
      </dsp:txBody>
      <dsp:txXfrm>
        <a:off x="123658" y="3831986"/>
        <a:ext cx="8177620" cy="22858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6F5A58-1383-473E-AF0A-EE3BB4B266B2}">
      <dsp:nvSpPr>
        <dsp:cNvPr id="0" name=""/>
        <dsp:cNvSpPr/>
      </dsp:nvSpPr>
      <dsp:spPr>
        <a:xfrm>
          <a:off x="0" y="362056"/>
          <a:ext cx="8424936" cy="1718807"/>
        </a:xfrm>
        <a:prstGeom prst="roundRect">
          <a:avLst/>
        </a:prstGeom>
        <a:gradFill flip="none" rotWithShape="0">
          <a:gsLst>
            <a:gs pos="0">
              <a:srgbClr val="00CCFF">
                <a:shade val="30000"/>
                <a:satMod val="115000"/>
              </a:srgbClr>
            </a:gs>
            <a:gs pos="50000">
              <a:srgbClr val="00CCFF">
                <a:shade val="67500"/>
                <a:satMod val="115000"/>
              </a:srgbClr>
            </a:gs>
            <a:gs pos="100000">
              <a:srgbClr val="00CCFF">
                <a:shade val="100000"/>
                <a:satMod val="115000"/>
              </a:srgbClr>
            </a:gs>
          </a:gsLst>
          <a:lin ang="8100000" scaled="1"/>
          <a:tileRect/>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endParaRPr lang="tr-TR" sz="2000" b="1" kern="1200" dirty="0"/>
        </a:p>
        <a:p>
          <a:pPr marL="0" lvl="0" indent="0" algn="l" defTabSz="889000">
            <a:lnSpc>
              <a:spcPct val="90000"/>
            </a:lnSpc>
            <a:spcBef>
              <a:spcPct val="0"/>
            </a:spcBef>
            <a:spcAft>
              <a:spcPct val="35000"/>
            </a:spcAft>
            <a:buNone/>
          </a:pPr>
          <a:r>
            <a:rPr lang="tr-TR" sz="2400" b="1" kern="1200" dirty="0">
              <a:solidFill>
                <a:srgbClr val="FF0000"/>
              </a:solidFill>
            </a:rPr>
            <a:t>d) Tekrar:</a:t>
          </a:r>
          <a:r>
            <a:rPr lang="tr-TR" sz="2400" kern="1200" dirty="0">
              <a:solidFill>
                <a:srgbClr val="FF0000"/>
              </a:solidFill>
            </a:rPr>
            <a:t> </a:t>
          </a:r>
          <a:r>
            <a:rPr lang="tr-TR" sz="2400" kern="1200" dirty="0"/>
            <a:t>Öğrenme sonrası yapılan tekrarlar pekiştirmeyi sağlar. Tekrar hafızayı güçlendirir. Fakat aşırı tekrar motivasyonu düşürür. </a:t>
          </a:r>
        </a:p>
      </dsp:txBody>
      <dsp:txXfrm>
        <a:off x="83905" y="445961"/>
        <a:ext cx="8257126" cy="1550997"/>
      </dsp:txXfrm>
    </dsp:sp>
    <dsp:sp modelId="{22AE89AD-90EE-4082-A018-3E646871AC06}">
      <dsp:nvSpPr>
        <dsp:cNvPr id="0" name=""/>
        <dsp:cNvSpPr/>
      </dsp:nvSpPr>
      <dsp:spPr>
        <a:xfrm>
          <a:off x="0" y="3555636"/>
          <a:ext cx="8424936" cy="1635075"/>
        </a:xfrm>
        <a:prstGeom prst="roundRect">
          <a:avLst/>
        </a:prstGeom>
        <a:gradFill flip="none" rotWithShape="0">
          <a:gsLst>
            <a:gs pos="0">
              <a:srgbClr val="FF0000">
                <a:tint val="66000"/>
                <a:satMod val="160000"/>
              </a:srgbClr>
            </a:gs>
            <a:gs pos="50000">
              <a:srgbClr val="FF0000">
                <a:tint val="44500"/>
                <a:satMod val="160000"/>
              </a:srgbClr>
            </a:gs>
            <a:gs pos="100000">
              <a:srgbClr val="FF0000">
                <a:tint val="23500"/>
                <a:satMod val="160000"/>
              </a:srgbClr>
            </a:gs>
          </a:gsLst>
          <a:lin ang="8100000" scaled="1"/>
          <a:tileRect/>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1"/>
        </a:lnRef>
        <a:fillRef idx="2">
          <a:schemeClr val="accent1"/>
        </a:fillRef>
        <a:effectRef idx="1">
          <a:schemeClr val="accent1"/>
        </a:effectRef>
        <a:fontRef idx="minor">
          <a:schemeClr val="dk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b="1" kern="1200" dirty="0">
              <a:solidFill>
                <a:srgbClr val="FF0000"/>
              </a:solidFill>
            </a:rPr>
            <a:t>e) Programlı öğrenme ve öğretme makineleri:</a:t>
          </a:r>
          <a:r>
            <a:rPr lang="tr-TR" sz="2400" kern="1200" dirty="0">
              <a:solidFill>
                <a:srgbClr val="FF0000"/>
              </a:solidFill>
            </a:rPr>
            <a:t> </a:t>
          </a:r>
          <a:r>
            <a:rPr lang="tr-TR" sz="2400" kern="1200" dirty="0"/>
            <a:t>Öğretme araçları kullanılarak gerçekleştirilen yöntemdir. Programlı öğretimde öğretim makinelerinden yararlanılmaktadır.</a:t>
          </a:r>
        </a:p>
      </dsp:txBody>
      <dsp:txXfrm>
        <a:off x="79818" y="3635454"/>
        <a:ext cx="8265300" cy="14754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B6251B-4E16-4469-92C2-A9B71F4E3F52}">
      <dsp:nvSpPr>
        <dsp:cNvPr id="0" name=""/>
        <dsp:cNvSpPr/>
      </dsp:nvSpPr>
      <dsp:spPr>
        <a:xfrm>
          <a:off x="860885" y="1010"/>
          <a:ext cx="6720739" cy="610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b" anchorCtr="0">
          <a:noAutofit/>
        </a:bodyPr>
        <a:lstStyle/>
        <a:p>
          <a:pPr marL="0" lvl="0" indent="0" algn="l" defTabSz="1289050">
            <a:lnSpc>
              <a:spcPct val="90000"/>
            </a:lnSpc>
            <a:spcBef>
              <a:spcPct val="0"/>
            </a:spcBef>
            <a:spcAft>
              <a:spcPct val="35000"/>
            </a:spcAft>
            <a:buNone/>
          </a:pPr>
          <a:endParaRPr lang="tr-TR" sz="2900" kern="1200" dirty="0"/>
        </a:p>
      </dsp:txBody>
      <dsp:txXfrm>
        <a:off x="860885" y="1010"/>
        <a:ext cx="6720739" cy="610976"/>
      </dsp:txXfrm>
    </dsp:sp>
    <dsp:sp modelId="{5B7541D5-0575-4B07-BD8C-F1679D38E0DA}">
      <dsp:nvSpPr>
        <dsp:cNvPr id="0" name=""/>
        <dsp:cNvSpPr/>
      </dsp:nvSpPr>
      <dsp:spPr>
        <a:xfrm>
          <a:off x="860885" y="611986"/>
          <a:ext cx="1572653" cy="1244581"/>
        </a:xfrm>
        <a:prstGeom prst="chevron">
          <a:avLst>
            <a:gd name="adj" fmla="val 70610"/>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13CC64-BF39-471E-A5ED-EC7097E0F025}">
      <dsp:nvSpPr>
        <dsp:cNvPr id="0" name=""/>
        <dsp:cNvSpPr/>
      </dsp:nvSpPr>
      <dsp:spPr>
        <a:xfrm>
          <a:off x="1805522" y="611986"/>
          <a:ext cx="1572653" cy="1244581"/>
        </a:xfrm>
        <a:prstGeom prst="chevron">
          <a:avLst>
            <a:gd name="adj" fmla="val 70610"/>
          </a:avLst>
        </a:prstGeom>
        <a:solidFill>
          <a:schemeClr val="accent5">
            <a:hueOff val="162851"/>
            <a:satOff val="560"/>
            <a:lumOff val="-2686"/>
            <a:alphaOff val="0"/>
          </a:schemeClr>
        </a:solidFill>
        <a:ln w="25400" cap="flat" cmpd="sng" algn="ctr">
          <a:solidFill>
            <a:schemeClr val="accent5">
              <a:hueOff val="162851"/>
              <a:satOff val="560"/>
              <a:lumOff val="-268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19AD47-5912-4108-B26C-F4F5C100BDA8}">
      <dsp:nvSpPr>
        <dsp:cNvPr id="0" name=""/>
        <dsp:cNvSpPr/>
      </dsp:nvSpPr>
      <dsp:spPr>
        <a:xfrm>
          <a:off x="2750906" y="611986"/>
          <a:ext cx="1572653" cy="1244581"/>
        </a:xfrm>
        <a:prstGeom prst="chevron">
          <a:avLst>
            <a:gd name="adj" fmla="val 70610"/>
          </a:avLst>
        </a:prstGeom>
        <a:solidFill>
          <a:schemeClr val="accent5">
            <a:hueOff val="325703"/>
            <a:satOff val="1120"/>
            <a:lumOff val="-5373"/>
            <a:alphaOff val="0"/>
          </a:schemeClr>
        </a:solidFill>
        <a:ln w="25400" cap="flat" cmpd="sng" algn="ctr">
          <a:solidFill>
            <a:schemeClr val="accent5">
              <a:hueOff val="325703"/>
              <a:satOff val="1120"/>
              <a:lumOff val="-537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9D2F3F-06F9-4E0B-AE82-A0D58F24DC86}">
      <dsp:nvSpPr>
        <dsp:cNvPr id="0" name=""/>
        <dsp:cNvSpPr/>
      </dsp:nvSpPr>
      <dsp:spPr>
        <a:xfrm>
          <a:off x="3695544" y="611986"/>
          <a:ext cx="1572653" cy="1244581"/>
        </a:xfrm>
        <a:prstGeom prst="chevron">
          <a:avLst>
            <a:gd name="adj" fmla="val 70610"/>
          </a:avLst>
        </a:prstGeom>
        <a:solidFill>
          <a:schemeClr val="accent5">
            <a:hueOff val="488554"/>
            <a:satOff val="1679"/>
            <a:lumOff val="-8059"/>
            <a:alphaOff val="0"/>
          </a:schemeClr>
        </a:solidFill>
        <a:ln w="25400" cap="flat" cmpd="sng" algn="ctr">
          <a:solidFill>
            <a:schemeClr val="accent5">
              <a:hueOff val="488554"/>
              <a:satOff val="1679"/>
              <a:lumOff val="-805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0B858E-440E-4824-8F22-BE820C833635}">
      <dsp:nvSpPr>
        <dsp:cNvPr id="0" name=""/>
        <dsp:cNvSpPr/>
      </dsp:nvSpPr>
      <dsp:spPr>
        <a:xfrm>
          <a:off x="4640928" y="611986"/>
          <a:ext cx="1572653" cy="1244581"/>
        </a:xfrm>
        <a:prstGeom prst="chevron">
          <a:avLst>
            <a:gd name="adj" fmla="val 70610"/>
          </a:avLst>
        </a:prstGeom>
        <a:solidFill>
          <a:schemeClr val="accent5">
            <a:hueOff val="651405"/>
            <a:satOff val="2239"/>
            <a:lumOff val="-10745"/>
            <a:alphaOff val="0"/>
          </a:schemeClr>
        </a:solidFill>
        <a:ln w="25400" cap="flat" cmpd="sng" algn="ctr">
          <a:solidFill>
            <a:schemeClr val="accent5">
              <a:hueOff val="651405"/>
              <a:satOff val="2239"/>
              <a:lumOff val="-1074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A7DF99-3087-404A-B864-940C26AC65E8}">
      <dsp:nvSpPr>
        <dsp:cNvPr id="0" name=""/>
        <dsp:cNvSpPr/>
      </dsp:nvSpPr>
      <dsp:spPr>
        <a:xfrm>
          <a:off x="5585565" y="611986"/>
          <a:ext cx="1572653" cy="1244581"/>
        </a:xfrm>
        <a:prstGeom prst="chevron">
          <a:avLst>
            <a:gd name="adj" fmla="val 70610"/>
          </a:avLst>
        </a:prstGeom>
        <a:solidFill>
          <a:schemeClr val="accent5">
            <a:hueOff val="814257"/>
            <a:satOff val="2799"/>
            <a:lumOff val="-13432"/>
            <a:alphaOff val="0"/>
          </a:schemeClr>
        </a:solidFill>
        <a:ln w="25400" cap="flat" cmpd="sng" algn="ctr">
          <a:solidFill>
            <a:schemeClr val="accent5">
              <a:hueOff val="814257"/>
              <a:satOff val="2799"/>
              <a:lumOff val="-1343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53946B3-0411-42B2-874B-3595286BB7BE}">
      <dsp:nvSpPr>
        <dsp:cNvPr id="0" name=""/>
        <dsp:cNvSpPr/>
      </dsp:nvSpPr>
      <dsp:spPr>
        <a:xfrm>
          <a:off x="6530949" y="611986"/>
          <a:ext cx="1572653" cy="1244581"/>
        </a:xfrm>
        <a:prstGeom prst="chevron">
          <a:avLst>
            <a:gd name="adj" fmla="val 70610"/>
          </a:avLst>
        </a:prstGeom>
        <a:solidFill>
          <a:schemeClr val="accent5">
            <a:hueOff val="977108"/>
            <a:satOff val="3359"/>
            <a:lumOff val="-16118"/>
            <a:alphaOff val="0"/>
          </a:schemeClr>
        </a:solidFill>
        <a:ln w="25400" cap="flat" cmpd="sng" algn="ctr">
          <a:solidFill>
            <a:schemeClr val="accent5">
              <a:hueOff val="977108"/>
              <a:satOff val="3359"/>
              <a:lumOff val="-1611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DF6B84-C58E-436E-AAC9-CD613C75597E}">
      <dsp:nvSpPr>
        <dsp:cNvPr id="0" name=""/>
        <dsp:cNvSpPr/>
      </dsp:nvSpPr>
      <dsp:spPr>
        <a:xfrm>
          <a:off x="860885" y="736444"/>
          <a:ext cx="6808109" cy="995665"/>
        </a:xfrm>
        <a:prstGeom prst="rect">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880" tIns="55880" rIns="55880" bIns="55880" numCol="1" spcCol="1270" anchor="ctr" anchorCtr="0">
          <a:noAutofit/>
        </a:bodyPr>
        <a:lstStyle/>
        <a:p>
          <a:pPr marL="0" lvl="0" indent="0" algn="l" defTabSz="977900">
            <a:lnSpc>
              <a:spcPct val="90000"/>
            </a:lnSpc>
            <a:spcBef>
              <a:spcPct val="0"/>
            </a:spcBef>
            <a:spcAft>
              <a:spcPct val="35000"/>
            </a:spcAft>
            <a:buNone/>
          </a:pPr>
          <a:r>
            <a:rPr lang="tr-TR" sz="2200" b="1" kern="1200" dirty="0">
              <a:solidFill>
                <a:srgbClr val="FF0000"/>
              </a:solidFill>
            </a:rPr>
            <a:t>a)</a:t>
          </a:r>
          <a:r>
            <a:rPr lang="tr-TR" sz="2200" kern="1200" dirty="0">
              <a:solidFill>
                <a:srgbClr val="FF0000"/>
              </a:solidFill>
            </a:rPr>
            <a:t> </a:t>
          </a:r>
          <a:r>
            <a:rPr lang="tr-TR" sz="2200" kern="1200" dirty="0"/>
            <a:t>Öğrenilecek konu (malzeme) öğrenenin beden ve zihin gelişimine uygun olması gerekir.</a:t>
          </a:r>
        </a:p>
      </dsp:txBody>
      <dsp:txXfrm>
        <a:off x="860885" y="736444"/>
        <a:ext cx="6808109" cy="995665"/>
      </dsp:txXfrm>
    </dsp:sp>
    <dsp:sp modelId="{0F1631DB-542E-4F36-9B39-20B18656C71B}">
      <dsp:nvSpPr>
        <dsp:cNvPr id="0" name=""/>
        <dsp:cNvSpPr/>
      </dsp:nvSpPr>
      <dsp:spPr>
        <a:xfrm>
          <a:off x="860885" y="1952541"/>
          <a:ext cx="6720739" cy="610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b" anchorCtr="0">
          <a:noAutofit/>
        </a:bodyPr>
        <a:lstStyle/>
        <a:p>
          <a:pPr marL="0" lvl="0" indent="0" algn="l" defTabSz="1289050">
            <a:lnSpc>
              <a:spcPct val="90000"/>
            </a:lnSpc>
            <a:spcBef>
              <a:spcPct val="0"/>
            </a:spcBef>
            <a:spcAft>
              <a:spcPct val="35000"/>
            </a:spcAft>
            <a:buNone/>
          </a:pPr>
          <a:endParaRPr lang="tr-TR" sz="2900" kern="1200" dirty="0"/>
        </a:p>
      </dsp:txBody>
      <dsp:txXfrm>
        <a:off x="860885" y="1952541"/>
        <a:ext cx="6720739" cy="610976"/>
      </dsp:txXfrm>
    </dsp:sp>
    <dsp:sp modelId="{31E444CE-EDCE-47CA-AE97-A5E722F5F8AC}">
      <dsp:nvSpPr>
        <dsp:cNvPr id="0" name=""/>
        <dsp:cNvSpPr/>
      </dsp:nvSpPr>
      <dsp:spPr>
        <a:xfrm>
          <a:off x="860885" y="2563517"/>
          <a:ext cx="1572653" cy="1244581"/>
        </a:xfrm>
        <a:prstGeom prst="chevron">
          <a:avLst>
            <a:gd name="adj" fmla="val 70610"/>
          </a:avLst>
        </a:prstGeom>
        <a:solidFill>
          <a:schemeClr val="accent5">
            <a:hueOff val="1139959"/>
            <a:satOff val="3919"/>
            <a:lumOff val="-18804"/>
            <a:alphaOff val="0"/>
          </a:schemeClr>
        </a:solidFill>
        <a:ln w="25400" cap="flat" cmpd="sng" algn="ctr">
          <a:solidFill>
            <a:schemeClr val="accent5">
              <a:hueOff val="1139959"/>
              <a:satOff val="3919"/>
              <a:lumOff val="-1880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4BD352-D92F-494E-975D-5FB852DB81E5}">
      <dsp:nvSpPr>
        <dsp:cNvPr id="0" name=""/>
        <dsp:cNvSpPr/>
      </dsp:nvSpPr>
      <dsp:spPr>
        <a:xfrm>
          <a:off x="1805522" y="2563517"/>
          <a:ext cx="1572653" cy="1244581"/>
        </a:xfrm>
        <a:prstGeom prst="chevron">
          <a:avLst>
            <a:gd name="adj" fmla="val 70610"/>
          </a:avLst>
        </a:prstGeom>
        <a:solidFill>
          <a:schemeClr val="accent5">
            <a:hueOff val="1302810"/>
            <a:satOff val="4478"/>
            <a:lumOff val="-21490"/>
            <a:alphaOff val="0"/>
          </a:schemeClr>
        </a:solidFill>
        <a:ln w="25400" cap="flat" cmpd="sng" algn="ctr">
          <a:solidFill>
            <a:schemeClr val="accent5">
              <a:hueOff val="1302810"/>
              <a:satOff val="4478"/>
              <a:lumOff val="-2149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387F90-5AFD-4954-94C9-49A91DEBB3E2}">
      <dsp:nvSpPr>
        <dsp:cNvPr id="0" name=""/>
        <dsp:cNvSpPr/>
      </dsp:nvSpPr>
      <dsp:spPr>
        <a:xfrm>
          <a:off x="2750906" y="2563517"/>
          <a:ext cx="1572653" cy="1244581"/>
        </a:xfrm>
        <a:prstGeom prst="chevron">
          <a:avLst>
            <a:gd name="adj" fmla="val 70610"/>
          </a:avLst>
        </a:prstGeom>
        <a:solidFill>
          <a:schemeClr val="accent5">
            <a:hueOff val="1465662"/>
            <a:satOff val="5038"/>
            <a:lumOff val="-24177"/>
            <a:alphaOff val="0"/>
          </a:schemeClr>
        </a:solidFill>
        <a:ln w="25400" cap="flat" cmpd="sng" algn="ctr">
          <a:solidFill>
            <a:schemeClr val="accent5">
              <a:hueOff val="1465662"/>
              <a:satOff val="5038"/>
              <a:lumOff val="-2417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F4464A-CE95-46CA-A3B8-53045C703C1A}">
      <dsp:nvSpPr>
        <dsp:cNvPr id="0" name=""/>
        <dsp:cNvSpPr/>
      </dsp:nvSpPr>
      <dsp:spPr>
        <a:xfrm>
          <a:off x="3695544" y="2563517"/>
          <a:ext cx="1572653" cy="1244581"/>
        </a:xfrm>
        <a:prstGeom prst="chevron">
          <a:avLst>
            <a:gd name="adj" fmla="val 70610"/>
          </a:avLst>
        </a:prstGeom>
        <a:solidFill>
          <a:schemeClr val="accent5">
            <a:hueOff val="1628513"/>
            <a:satOff val="5598"/>
            <a:lumOff val="-26863"/>
            <a:alphaOff val="0"/>
          </a:schemeClr>
        </a:solidFill>
        <a:ln w="25400" cap="flat" cmpd="sng" algn="ctr">
          <a:solidFill>
            <a:schemeClr val="accent5">
              <a:hueOff val="1628513"/>
              <a:satOff val="5598"/>
              <a:lumOff val="-2686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CD7733-4AED-4215-BE73-DC1CCC65165C}">
      <dsp:nvSpPr>
        <dsp:cNvPr id="0" name=""/>
        <dsp:cNvSpPr/>
      </dsp:nvSpPr>
      <dsp:spPr>
        <a:xfrm>
          <a:off x="4640928" y="2563517"/>
          <a:ext cx="1572653" cy="1244581"/>
        </a:xfrm>
        <a:prstGeom prst="chevron">
          <a:avLst>
            <a:gd name="adj" fmla="val 70610"/>
          </a:avLst>
        </a:prstGeom>
        <a:solidFill>
          <a:schemeClr val="accent5">
            <a:hueOff val="1791364"/>
            <a:satOff val="6158"/>
            <a:lumOff val="-29549"/>
            <a:alphaOff val="0"/>
          </a:schemeClr>
        </a:solidFill>
        <a:ln w="25400" cap="flat" cmpd="sng" algn="ctr">
          <a:solidFill>
            <a:schemeClr val="accent5">
              <a:hueOff val="1791364"/>
              <a:satOff val="6158"/>
              <a:lumOff val="-2954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8216B7-81FE-4100-86FA-80A4E116C115}">
      <dsp:nvSpPr>
        <dsp:cNvPr id="0" name=""/>
        <dsp:cNvSpPr/>
      </dsp:nvSpPr>
      <dsp:spPr>
        <a:xfrm>
          <a:off x="5585565" y="2563517"/>
          <a:ext cx="1572653" cy="1244581"/>
        </a:xfrm>
        <a:prstGeom prst="chevron">
          <a:avLst>
            <a:gd name="adj" fmla="val 70610"/>
          </a:avLst>
        </a:prstGeom>
        <a:solidFill>
          <a:schemeClr val="accent5">
            <a:hueOff val="1954216"/>
            <a:satOff val="6718"/>
            <a:lumOff val="-32236"/>
            <a:alphaOff val="0"/>
          </a:schemeClr>
        </a:solidFill>
        <a:ln w="25400" cap="flat" cmpd="sng" algn="ctr">
          <a:solidFill>
            <a:schemeClr val="accent5">
              <a:hueOff val="1954216"/>
              <a:satOff val="6718"/>
              <a:lumOff val="-3223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A8888C-1F3C-43B3-91A7-9504F3C761A8}">
      <dsp:nvSpPr>
        <dsp:cNvPr id="0" name=""/>
        <dsp:cNvSpPr/>
      </dsp:nvSpPr>
      <dsp:spPr>
        <a:xfrm>
          <a:off x="6530949" y="2563517"/>
          <a:ext cx="1572653" cy="1244581"/>
        </a:xfrm>
        <a:prstGeom prst="chevron">
          <a:avLst>
            <a:gd name="adj" fmla="val 70610"/>
          </a:avLst>
        </a:prstGeom>
        <a:solidFill>
          <a:schemeClr val="accent5">
            <a:hueOff val="2117067"/>
            <a:satOff val="7277"/>
            <a:lumOff val="-34922"/>
            <a:alphaOff val="0"/>
          </a:schemeClr>
        </a:solidFill>
        <a:ln w="25400" cap="flat" cmpd="sng" algn="ctr">
          <a:solidFill>
            <a:schemeClr val="accent5">
              <a:hueOff val="2117067"/>
              <a:satOff val="7277"/>
              <a:lumOff val="-3492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D9B80E-CA67-458C-A118-6AD7D4045711}">
      <dsp:nvSpPr>
        <dsp:cNvPr id="0" name=""/>
        <dsp:cNvSpPr/>
      </dsp:nvSpPr>
      <dsp:spPr>
        <a:xfrm>
          <a:off x="860885" y="2687975"/>
          <a:ext cx="6808109" cy="995665"/>
        </a:xfrm>
        <a:prstGeom prst="rect">
          <a:avLst/>
        </a:prstGeom>
        <a:solidFill>
          <a:schemeClr val="lt1">
            <a:hueOff val="0"/>
            <a:satOff val="0"/>
            <a:lumOff val="0"/>
            <a:alphaOff val="0"/>
          </a:schemeClr>
        </a:solidFill>
        <a:ln w="25400" cap="flat" cmpd="sng" algn="ctr">
          <a:solidFill>
            <a:schemeClr val="accent5">
              <a:hueOff val="1628513"/>
              <a:satOff val="5598"/>
              <a:lumOff val="-2686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880" tIns="55880" rIns="55880" bIns="55880" numCol="1" spcCol="1270" anchor="ctr" anchorCtr="0">
          <a:noAutofit/>
        </a:bodyPr>
        <a:lstStyle/>
        <a:p>
          <a:pPr marL="0" lvl="0" indent="0" algn="l" defTabSz="977900">
            <a:lnSpc>
              <a:spcPct val="90000"/>
            </a:lnSpc>
            <a:spcBef>
              <a:spcPct val="0"/>
            </a:spcBef>
            <a:spcAft>
              <a:spcPct val="35000"/>
            </a:spcAft>
            <a:buNone/>
          </a:pPr>
          <a:r>
            <a:rPr lang="tr-TR" sz="2200" b="1" kern="1200" dirty="0">
              <a:solidFill>
                <a:srgbClr val="FF0000"/>
              </a:solidFill>
            </a:rPr>
            <a:t>b)</a:t>
          </a:r>
          <a:r>
            <a:rPr lang="tr-TR" sz="2200" kern="1200" dirty="0">
              <a:solidFill>
                <a:srgbClr val="FF0000"/>
              </a:solidFill>
            </a:rPr>
            <a:t> </a:t>
          </a:r>
          <a:r>
            <a:rPr lang="tr-TR" sz="2200" kern="1200" dirty="0"/>
            <a:t>Öğrenilecek konu öğrenenin ilgisini çekiyorsa ve ihtiyacını karşılıyorsa daha kolay öğrenme olur.</a:t>
          </a:r>
        </a:p>
      </dsp:txBody>
      <dsp:txXfrm>
        <a:off x="860885" y="2687975"/>
        <a:ext cx="6808109" cy="995665"/>
      </dsp:txXfrm>
    </dsp:sp>
    <dsp:sp modelId="{F26A48C3-F9CB-4843-9F56-787A8C4BE645}">
      <dsp:nvSpPr>
        <dsp:cNvPr id="0" name=""/>
        <dsp:cNvSpPr/>
      </dsp:nvSpPr>
      <dsp:spPr>
        <a:xfrm>
          <a:off x="860885" y="3904072"/>
          <a:ext cx="6720739" cy="610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b" anchorCtr="0">
          <a:noAutofit/>
        </a:bodyPr>
        <a:lstStyle/>
        <a:p>
          <a:pPr marL="0" lvl="0" indent="0" algn="l" defTabSz="1289050">
            <a:lnSpc>
              <a:spcPct val="90000"/>
            </a:lnSpc>
            <a:spcBef>
              <a:spcPct val="0"/>
            </a:spcBef>
            <a:spcAft>
              <a:spcPct val="35000"/>
            </a:spcAft>
            <a:buNone/>
          </a:pPr>
          <a:endParaRPr lang="tr-TR" sz="2900" kern="1200"/>
        </a:p>
      </dsp:txBody>
      <dsp:txXfrm>
        <a:off x="860885" y="3904072"/>
        <a:ext cx="6720739" cy="610976"/>
      </dsp:txXfrm>
    </dsp:sp>
    <dsp:sp modelId="{46177F08-1651-487F-A9A5-FEBD6B2745F4}">
      <dsp:nvSpPr>
        <dsp:cNvPr id="0" name=""/>
        <dsp:cNvSpPr/>
      </dsp:nvSpPr>
      <dsp:spPr>
        <a:xfrm>
          <a:off x="860885" y="4515048"/>
          <a:ext cx="1572653" cy="1244581"/>
        </a:xfrm>
        <a:prstGeom prst="chevron">
          <a:avLst>
            <a:gd name="adj" fmla="val 70610"/>
          </a:avLst>
        </a:prstGeom>
        <a:solidFill>
          <a:schemeClr val="accent5">
            <a:hueOff val="2279918"/>
            <a:satOff val="7837"/>
            <a:lumOff val="-37608"/>
            <a:alphaOff val="0"/>
          </a:schemeClr>
        </a:solidFill>
        <a:ln w="25400" cap="flat" cmpd="sng" algn="ctr">
          <a:solidFill>
            <a:schemeClr val="accent5">
              <a:hueOff val="2279918"/>
              <a:satOff val="7837"/>
              <a:lumOff val="-3760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3F5102-2A78-443C-94C2-F472D9932A89}">
      <dsp:nvSpPr>
        <dsp:cNvPr id="0" name=""/>
        <dsp:cNvSpPr/>
      </dsp:nvSpPr>
      <dsp:spPr>
        <a:xfrm>
          <a:off x="1805522" y="4515048"/>
          <a:ext cx="1572653" cy="1244581"/>
        </a:xfrm>
        <a:prstGeom prst="chevron">
          <a:avLst>
            <a:gd name="adj" fmla="val 70610"/>
          </a:avLst>
        </a:prstGeom>
        <a:solidFill>
          <a:schemeClr val="accent5">
            <a:hueOff val="2442770"/>
            <a:satOff val="8397"/>
            <a:lumOff val="-40295"/>
            <a:alphaOff val="0"/>
          </a:schemeClr>
        </a:solidFill>
        <a:ln w="25400" cap="flat" cmpd="sng" algn="ctr">
          <a:solidFill>
            <a:schemeClr val="accent5">
              <a:hueOff val="2442770"/>
              <a:satOff val="8397"/>
              <a:lumOff val="-4029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049499A-44D5-46D2-8789-F2A12A362E73}">
      <dsp:nvSpPr>
        <dsp:cNvPr id="0" name=""/>
        <dsp:cNvSpPr/>
      </dsp:nvSpPr>
      <dsp:spPr>
        <a:xfrm>
          <a:off x="2750906" y="4515048"/>
          <a:ext cx="1572653" cy="1244581"/>
        </a:xfrm>
        <a:prstGeom prst="chevron">
          <a:avLst>
            <a:gd name="adj" fmla="val 70610"/>
          </a:avLst>
        </a:prstGeom>
        <a:solidFill>
          <a:schemeClr val="accent5">
            <a:hueOff val="2605621"/>
            <a:satOff val="8957"/>
            <a:lumOff val="-42981"/>
            <a:alphaOff val="0"/>
          </a:schemeClr>
        </a:solidFill>
        <a:ln w="25400" cap="flat" cmpd="sng" algn="ctr">
          <a:solidFill>
            <a:schemeClr val="accent5">
              <a:hueOff val="2605621"/>
              <a:satOff val="8957"/>
              <a:lumOff val="-4298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D8FE9C-D21B-420F-8762-03526B600263}">
      <dsp:nvSpPr>
        <dsp:cNvPr id="0" name=""/>
        <dsp:cNvSpPr/>
      </dsp:nvSpPr>
      <dsp:spPr>
        <a:xfrm>
          <a:off x="3695544" y="4515048"/>
          <a:ext cx="1572653" cy="1244581"/>
        </a:xfrm>
        <a:prstGeom prst="chevron">
          <a:avLst>
            <a:gd name="adj" fmla="val 70610"/>
          </a:avLst>
        </a:prstGeom>
        <a:solidFill>
          <a:schemeClr val="accent5">
            <a:hueOff val="2768472"/>
            <a:satOff val="9517"/>
            <a:lumOff val="-45667"/>
            <a:alphaOff val="0"/>
          </a:schemeClr>
        </a:solidFill>
        <a:ln w="25400" cap="flat" cmpd="sng" algn="ctr">
          <a:solidFill>
            <a:schemeClr val="accent5">
              <a:hueOff val="2768472"/>
              <a:satOff val="9517"/>
              <a:lumOff val="-4566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F68271-DACE-4566-B28C-C0560E4F1CA1}">
      <dsp:nvSpPr>
        <dsp:cNvPr id="0" name=""/>
        <dsp:cNvSpPr/>
      </dsp:nvSpPr>
      <dsp:spPr>
        <a:xfrm>
          <a:off x="4640928" y="4515048"/>
          <a:ext cx="1572653" cy="1244581"/>
        </a:xfrm>
        <a:prstGeom prst="chevron">
          <a:avLst>
            <a:gd name="adj" fmla="val 70610"/>
          </a:avLst>
        </a:prstGeom>
        <a:solidFill>
          <a:schemeClr val="accent5">
            <a:hueOff val="2931323"/>
            <a:satOff val="10076"/>
            <a:lumOff val="-48353"/>
            <a:alphaOff val="0"/>
          </a:schemeClr>
        </a:solidFill>
        <a:ln w="25400" cap="flat" cmpd="sng" algn="ctr">
          <a:solidFill>
            <a:schemeClr val="accent5">
              <a:hueOff val="2931323"/>
              <a:satOff val="10076"/>
              <a:lumOff val="-4835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1B51F2-23CE-44E4-83A8-856C0828022A}">
      <dsp:nvSpPr>
        <dsp:cNvPr id="0" name=""/>
        <dsp:cNvSpPr/>
      </dsp:nvSpPr>
      <dsp:spPr>
        <a:xfrm>
          <a:off x="5585565" y="4515048"/>
          <a:ext cx="1572653" cy="1244581"/>
        </a:xfrm>
        <a:prstGeom prst="chevron">
          <a:avLst>
            <a:gd name="adj" fmla="val 70610"/>
          </a:avLst>
        </a:prstGeom>
        <a:solidFill>
          <a:schemeClr val="accent5">
            <a:hueOff val="3094175"/>
            <a:satOff val="10636"/>
            <a:lumOff val="-51040"/>
            <a:alphaOff val="0"/>
          </a:schemeClr>
        </a:solidFill>
        <a:ln w="25400" cap="flat" cmpd="sng" algn="ctr">
          <a:solidFill>
            <a:schemeClr val="accent5">
              <a:hueOff val="3094175"/>
              <a:satOff val="10636"/>
              <a:lumOff val="-5104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08FC2C6-E7E5-4D2D-8E14-DF292C414D87}">
      <dsp:nvSpPr>
        <dsp:cNvPr id="0" name=""/>
        <dsp:cNvSpPr/>
      </dsp:nvSpPr>
      <dsp:spPr>
        <a:xfrm>
          <a:off x="6530949" y="4515048"/>
          <a:ext cx="1572653" cy="1244581"/>
        </a:xfrm>
        <a:prstGeom prst="chevron">
          <a:avLst>
            <a:gd name="adj" fmla="val 70610"/>
          </a:avLst>
        </a:prstGeom>
        <a:solidFill>
          <a:schemeClr val="accent5">
            <a:hueOff val="3257026"/>
            <a:satOff val="11196"/>
            <a:lumOff val="-53726"/>
            <a:alphaOff val="0"/>
          </a:schemeClr>
        </a:solidFill>
        <a:ln w="25400" cap="flat" cmpd="sng" algn="ctr">
          <a:solidFill>
            <a:schemeClr val="accent5">
              <a:hueOff val="3257026"/>
              <a:satOff val="11196"/>
              <a:lumOff val="-5372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4CDDBD-C4F5-4B7B-87AD-1711007E3E68}">
      <dsp:nvSpPr>
        <dsp:cNvPr id="0" name=""/>
        <dsp:cNvSpPr/>
      </dsp:nvSpPr>
      <dsp:spPr>
        <a:xfrm>
          <a:off x="860885" y="4639506"/>
          <a:ext cx="6808109" cy="995665"/>
        </a:xfrm>
        <a:prstGeom prst="rect">
          <a:avLst/>
        </a:prstGeom>
        <a:solidFill>
          <a:schemeClr val="lt1">
            <a:hueOff val="0"/>
            <a:satOff val="0"/>
            <a:lumOff val="0"/>
            <a:alphaOff val="0"/>
          </a:schemeClr>
        </a:solidFill>
        <a:ln w="25400" cap="flat" cmpd="sng" algn="ctr">
          <a:solidFill>
            <a:schemeClr val="accent5">
              <a:hueOff val="3257026"/>
              <a:satOff val="11196"/>
              <a:lumOff val="-5372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880" tIns="55880" rIns="55880" bIns="55880" numCol="1" spcCol="1270" anchor="ctr" anchorCtr="0">
          <a:noAutofit/>
        </a:bodyPr>
        <a:lstStyle/>
        <a:p>
          <a:pPr marL="0" lvl="0" indent="0" algn="l" defTabSz="977900">
            <a:lnSpc>
              <a:spcPct val="90000"/>
            </a:lnSpc>
            <a:spcBef>
              <a:spcPct val="0"/>
            </a:spcBef>
            <a:spcAft>
              <a:spcPct val="35000"/>
            </a:spcAft>
            <a:buNone/>
          </a:pPr>
          <a:r>
            <a:rPr lang="tr-TR" sz="2200" b="1" kern="1200" dirty="0">
              <a:solidFill>
                <a:srgbClr val="FF0000"/>
              </a:solidFill>
            </a:rPr>
            <a:t>c)</a:t>
          </a:r>
          <a:r>
            <a:rPr lang="tr-TR" sz="2200" kern="1200" dirty="0">
              <a:solidFill>
                <a:srgbClr val="FF0000"/>
              </a:solidFill>
            </a:rPr>
            <a:t> </a:t>
          </a:r>
          <a:r>
            <a:rPr lang="tr-TR" sz="2200" kern="1200" dirty="0"/>
            <a:t>Öğrenilecek konu, anlamlı, somut ve kısa olursa daha kolay öğrenme olur. Soyut, uzun ve anlamsız konular ise daha zor öğrenebilir.</a:t>
          </a:r>
        </a:p>
      </dsp:txBody>
      <dsp:txXfrm>
        <a:off x="860885" y="4639506"/>
        <a:ext cx="6808109" cy="99566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B6251B-4E16-4469-92C2-A9B71F4E3F52}">
      <dsp:nvSpPr>
        <dsp:cNvPr id="0" name=""/>
        <dsp:cNvSpPr/>
      </dsp:nvSpPr>
      <dsp:spPr>
        <a:xfrm>
          <a:off x="372385" y="481"/>
          <a:ext cx="7527571" cy="684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b" anchorCtr="0">
          <a:noAutofit/>
        </a:bodyPr>
        <a:lstStyle/>
        <a:p>
          <a:pPr marL="0" lvl="0" indent="0" algn="l" defTabSz="1422400">
            <a:lnSpc>
              <a:spcPct val="90000"/>
            </a:lnSpc>
            <a:spcBef>
              <a:spcPct val="0"/>
            </a:spcBef>
            <a:spcAft>
              <a:spcPct val="35000"/>
            </a:spcAft>
            <a:buNone/>
          </a:pPr>
          <a:endParaRPr lang="tr-TR" sz="3200" kern="1200" dirty="0"/>
        </a:p>
      </dsp:txBody>
      <dsp:txXfrm>
        <a:off x="372385" y="481"/>
        <a:ext cx="7527571" cy="684324"/>
      </dsp:txXfrm>
    </dsp:sp>
    <dsp:sp modelId="{5B7541D5-0575-4B07-BD8C-F1679D38E0DA}">
      <dsp:nvSpPr>
        <dsp:cNvPr id="0" name=""/>
        <dsp:cNvSpPr/>
      </dsp:nvSpPr>
      <dsp:spPr>
        <a:xfrm>
          <a:off x="372385" y="684806"/>
          <a:ext cx="1761451" cy="1393994"/>
        </a:xfrm>
        <a:prstGeom prst="chevron">
          <a:avLst>
            <a:gd name="adj" fmla="val 70610"/>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13CC64-BF39-471E-A5ED-EC7097E0F025}">
      <dsp:nvSpPr>
        <dsp:cNvPr id="0" name=""/>
        <dsp:cNvSpPr/>
      </dsp:nvSpPr>
      <dsp:spPr>
        <a:xfrm>
          <a:off x="1430427" y="684806"/>
          <a:ext cx="1761451" cy="1393994"/>
        </a:xfrm>
        <a:prstGeom prst="chevron">
          <a:avLst>
            <a:gd name="adj" fmla="val 70610"/>
          </a:avLst>
        </a:prstGeom>
        <a:solidFill>
          <a:schemeClr val="accent5">
            <a:hueOff val="162851"/>
            <a:satOff val="560"/>
            <a:lumOff val="-2686"/>
            <a:alphaOff val="0"/>
          </a:schemeClr>
        </a:solidFill>
        <a:ln w="25400" cap="flat" cmpd="sng" algn="ctr">
          <a:solidFill>
            <a:schemeClr val="accent5">
              <a:hueOff val="162851"/>
              <a:satOff val="560"/>
              <a:lumOff val="-268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19AD47-5912-4108-B26C-F4F5C100BDA8}">
      <dsp:nvSpPr>
        <dsp:cNvPr id="0" name=""/>
        <dsp:cNvSpPr/>
      </dsp:nvSpPr>
      <dsp:spPr>
        <a:xfrm>
          <a:off x="2489305" y="684806"/>
          <a:ext cx="1761451" cy="1393994"/>
        </a:xfrm>
        <a:prstGeom prst="chevron">
          <a:avLst>
            <a:gd name="adj" fmla="val 70610"/>
          </a:avLst>
        </a:prstGeom>
        <a:solidFill>
          <a:schemeClr val="accent5">
            <a:hueOff val="325703"/>
            <a:satOff val="1120"/>
            <a:lumOff val="-5373"/>
            <a:alphaOff val="0"/>
          </a:schemeClr>
        </a:solidFill>
        <a:ln w="25400" cap="flat" cmpd="sng" algn="ctr">
          <a:solidFill>
            <a:schemeClr val="accent5">
              <a:hueOff val="325703"/>
              <a:satOff val="1120"/>
              <a:lumOff val="-537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9D2F3F-06F9-4E0B-AE82-A0D58F24DC86}">
      <dsp:nvSpPr>
        <dsp:cNvPr id="0" name=""/>
        <dsp:cNvSpPr/>
      </dsp:nvSpPr>
      <dsp:spPr>
        <a:xfrm>
          <a:off x="3547347" y="684806"/>
          <a:ext cx="1761451" cy="1393994"/>
        </a:xfrm>
        <a:prstGeom prst="chevron">
          <a:avLst>
            <a:gd name="adj" fmla="val 70610"/>
          </a:avLst>
        </a:prstGeom>
        <a:solidFill>
          <a:schemeClr val="accent5">
            <a:hueOff val="488554"/>
            <a:satOff val="1679"/>
            <a:lumOff val="-8059"/>
            <a:alphaOff val="0"/>
          </a:schemeClr>
        </a:solidFill>
        <a:ln w="25400" cap="flat" cmpd="sng" algn="ctr">
          <a:solidFill>
            <a:schemeClr val="accent5">
              <a:hueOff val="488554"/>
              <a:satOff val="1679"/>
              <a:lumOff val="-805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0B858E-440E-4824-8F22-BE820C833635}">
      <dsp:nvSpPr>
        <dsp:cNvPr id="0" name=""/>
        <dsp:cNvSpPr/>
      </dsp:nvSpPr>
      <dsp:spPr>
        <a:xfrm>
          <a:off x="4606226" y="684806"/>
          <a:ext cx="1761451" cy="1393994"/>
        </a:xfrm>
        <a:prstGeom prst="chevron">
          <a:avLst>
            <a:gd name="adj" fmla="val 70610"/>
          </a:avLst>
        </a:prstGeom>
        <a:solidFill>
          <a:schemeClr val="accent5">
            <a:hueOff val="651405"/>
            <a:satOff val="2239"/>
            <a:lumOff val="-10745"/>
            <a:alphaOff val="0"/>
          </a:schemeClr>
        </a:solidFill>
        <a:ln w="25400" cap="flat" cmpd="sng" algn="ctr">
          <a:solidFill>
            <a:schemeClr val="accent5">
              <a:hueOff val="651405"/>
              <a:satOff val="2239"/>
              <a:lumOff val="-1074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A7DF99-3087-404A-B864-940C26AC65E8}">
      <dsp:nvSpPr>
        <dsp:cNvPr id="0" name=""/>
        <dsp:cNvSpPr/>
      </dsp:nvSpPr>
      <dsp:spPr>
        <a:xfrm>
          <a:off x="5664268" y="684806"/>
          <a:ext cx="1761451" cy="1393994"/>
        </a:xfrm>
        <a:prstGeom prst="chevron">
          <a:avLst>
            <a:gd name="adj" fmla="val 70610"/>
          </a:avLst>
        </a:prstGeom>
        <a:solidFill>
          <a:schemeClr val="accent5">
            <a:hueOff val="814257"/>
            <a:satOff val="2799"/>
            <a:lumOff val="-13432"/>
            <a:alphaOff val="0"/>
          </a:schemeClr>
        </a:solidFill>
        <a:ln w="25400" cap="flat" cmpd="sng" algn="ctr">
          <a:solidFill>
            <a:schemeClr val="accent5">
              <a:hueOff val="814257"/>
              <a:satOff val="2799"/>
              <a:lumOff val="-1343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53946B3-0411-42B2-874B-3595286BB7BE}">
      <dsp:nvSpPr>
        <dsp:cNvPr id="0" name=""/>
        <dsp:cNvSpPr/>
      </dsp:nvSpPr>
      <dsp:spPr>
        <a:xfrm>
          <a:off x="6723146" y="684806"/>
          <a:ext cx="1761451" cy="1393994"/>
        </a:xfrm>
        <a:prstGeom prst="chevron">
          <a:avLst>
            <a:gd name="adj" fmla="val 70610"/>
          </a:avLst>
        </a:prstGeom>
        <a:solidFill>
          <a:schemeClr val="accent5">
            <a:hueOff val="977108"/>
            <a:satOff val="3359"/>
            <a:lumOff val="-16118"/>
            <a:alphaOff val="0"/>
          </a:schemeClr>
        </a:solidFill>
        <a:ln w="25400" cap="flat" cmpd="sng" algn="ctr">
          <a:solidFill>
            <a:schemeClr val="accent5">
              <a:hueOff val="977108"/>
              <a:satOff val="3359"/>
              <a:lumOff val="-1611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DF6B84-C58E-436E-AAC9-CD613C75597E}">
      <dsp:nvSpPr>
        <dsp:cNvPr id="0" name=""/>
        <dsp:cNvSpPr/>
      </dsp:nvSpPr>
      <dsp:spPr>
        <a:xfrm>
          <a:off x="372385" y="824205"/>
          <a:ext cx="7625429" cy="1115195"/>
        </a:xfrm>
        <a:prstGeom prst="rect">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880" tIns="55880" rIns="55880" bIns="55880" numCol="1" spcCol="1270" anchor="ctr" anchorCtr="0">
          <a:noAutofit/>
        </a:bodyPr>
        <a:lstStyle/>
        <a:p>
          <a:pPr marL="0" lvl="0" indent="0" algn="l" defTabSz="977900">
            <a:lnSpc>
              <a:spcPct val="90000"/>
            </a:lnSpc>
            <a:spcBef>
              <a:spcPct val="0"/>
            </a:spcBef>
            <a:spcAft>
              <a:spcPct val="35000"/>
            </a:spcAft>
            <a:buNone/>
          </a:pPr>
          <a:r>
            <a:rPr lang="tr-TR" sz="2200" b="1" kern="1200" dirty="0">
              <a:solidFill>
                <a:srgbClr val="FF0000"/>
              </a:solidFill>
            </a:rPr>
            <a:t>ç)</a:t>
          </a:r>
          <a:r>
            <a:rPr lang="tr-TR" sz="2200" kern="1200" dirty="0">
              <a:solidFill>
                <a:srgbClr val="FF0000"/>
              </a:solidFill>
            </a:rPr>
            <a:t> </a:t>
          </a:r>
          <a:r>
            <a:rPr lang="tr-TR" sz="2200" b="1" kern="1200" dirty="0">
              <a:solidFill>
                <a:srgbClr val="FF0000"/>
              </a:solidFill>
            </a:rPr>
            <a:t>Konuya yatkınlık ve aşinalık:</a:t>
          </a:r>
          <a:r>
            <a:rPr lang="tr-TR" sz="2200" kern="1200" dirty="0">
              <a:solidFill>
                <a:srgbClr val="FF0000"/>
              </a:solidFill>
            </a:rPr>
            <a:t> </a:t>
          </a:r>
          <a:r>
            <a:rPr lang="tr-TR" sz="2200" kern="1200" dirty="0"/>
            <a:t>Öğrenilecek konuya önceden çalışmak, bir ön hazırlık yapmak konunun daha iyi öğrenilmesini sağlar.</a:t>
          </a:r>
        </a:p>
      </dsp:txBody>
      <dsp:txXfrm>
        <a:off x="372385" y="824205"/>
        <a:ext cx="7625429" cy="1115195"/>
      </dsp:txXfrm>
    </dsp:sp>
    <dsp:sp modelId="{0F1631DB-542E-4F36-9B39-20B18656C71B}">
      <dsp:nvSpPr>
        <dsp:cNvPr id="0" name=""/>
        <dsp:cNvSpPr/>
      </dsp:nvSpPr>
      <dsp:spPr>
        <a:xfrm>
          <a:off x="372385" y="2201200"/>
          <a:ext cx="7527571" cy="684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b" anchorCtr="0">
          <a:noAutofit/>
        </a:bodyPr>
        <a:lstStyle/>
        <a:p>
          <a:pPr marL="0" lvl="0" indent="0" algn="l" defTabSz="1422400">
            <a:lnSpc>
              <a:spcPct val="90000"/>
            </a:lnSpc>
            <a:spcBef>
              <a:spcPct val="0"/>
            </a:spcBef>
            <a:spcAft>
              <a:spcPct val="35000"/>
            </a:spcAft>
            <a:buNone/>
          </a:pPr>
          <a:endParaRPr lang="tr-TR" sz="3200" kern="1200" dirty="0"/>
        </a:p>
      </dsp:txBody>
      <dsp:txXfrm>
        <a:off x="372385" y="2201200"/>
        <a:ext cx="7527571" cy="684324"/>
      </dsp:txXfrm>
    </dsp:sp>
    <dsp:sp modelId="{31E444CE-EDCE-47CA-AE97-A5E722F5F8AC}">
      <dsp:nvSpPr>
        <dsp:cNvPr id="0" name=""/>
        <dsp:cNvSpPr/>
      </dsp:nvSpPr>
      <dsp:spPr>
        <a:xfrm>
          <a:off x="372385" y="2885524"/>
          <a:ext cx="1761451" cy="1393994"/>
        </a:xfrm>
        <a:prstGeom prst="chevron">
          <a:avLst>
            <a:gd name="adj" fmla="val 70610"/>
          </a:avLst>
        </a:prstGeom>
        <a:solidFill>
          <a:schemeClr val="accent5">
            <a:hueOff val="1139959"/>
            <a:satOff val="3919"/>
            <a:lumOff val="-18804"/>
            <a:alphaOff val="0"/>
          </a:schemeClr>
        </a:solidFill>
        <a:ln w="25400" cap="flat" cmpd="sng" algn="ctr">
          <a:solidFill>
            <a:schemeClr val="accent5">
              <a:hueOff val="1139959"/>
              <a:satOff val="3919"/>
              <a:lumOff val="-1880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4BD352-D92F-494E-975D-5FB852DB81E5}">
      <dsp:nvSpPr>
        <dsp:cNvPr id="0" name=""/>
        <dsp:cNvSpPr/>
      </dsp:nvSpPr>
      <dsp:spPr>
        <a:xfrm>
          <a:off x="1430427" y="2885524"/>
          <a:ext cx="1761451" cy="1393994"/>
        </a:xfrm>
        <a:prstGeom prst="chevron">
          <a:avLst>
            <a:gd name="adj" fmla="val 70610"/>
          </a:avLst>
        </a:prstGeom>
        <a:solidFill>
          <a:schemeClr val="accent5">
            <a:hueOff val="1302810"/>
            <a:satOff val="4478"/>
            <a:lumOff val="-21490"/>
            <a:alphaOff val="0"/>
          </a:schemeClr>
        </a:solidFill>
        <a:ln w="25400" cap="flat" cmpd="sng" algn="ctr">
          <a:solidFill>
            <a:schemeClr val="accent5">
              <a:hueOff val="1302810"/>
              <a:satOff val="4478"/>
              <a:lumOff val="-2149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387F90-5AFD-4954-94C9-49A91DEBB3E2}">
      <dsp:nvSpPr>
        <dsp:cNvPr id="0" name=""/>
        <dsp:cNvSpPr/>
      </dsp:nvSpPr>
      <dsp:spPr>
        <a:xfrm>
          <a:off x="2489305" y="2885524"/>
          <a:ext cx="1761451" cy="1393994"/>
        </a:xfrm>
        <a:prstGeom prst="chevron">
          <a:avLst>
            <a:gd name="adj" fmla="val 70610"/>
          </a:avLst>
        </a:prstGeom>
        <a:solidFill>
          <a:schemeClr val="accent5">
            <a:hueOff val="1465662"/>
            <a:satOff val="5038"/>
            <a:lumOff val="-24177"/>
            <a:alphaOff val="0"/>
          </a:schemeClr>
        </a:solidFill>
        <a:ln w="25400" cap="flat" cmpd="sng" algn="ctr">
          <a:solidFill>
            <a:schemeClr val="accent5">
              <a:hueOff val="1465662"/>
              <a:satOff val="5038"/>
              <a:lumOff val="-2417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F4464A-CE95-46CA-A3B8-53045C703C1A}">
      <dsp:nvSpPr>
        <dsp:cNvPr id="0" name=""/>
        <dsp:cNvSpPr/>
      </dsp:nvSpPr>
      <dsp:spPr>
        <a:xfrm>
          <a:off x="3547347" y="2885524"/>
          <a:ext cx="1761451" cy="1393994"/>
        </a:xfrm>
        <a:prstGeom prst="chevron">
          <a:avLst>
            <a:gd name="adj" fmla="val 70610"/>
          </a:avLst>
        </a:prstGeom>
        <a:solidFill>
          <a:schemeClr val="accent5">
            <a:hueOff val="1628513"/>
            <a:satOff val="5598"/>
            <a:lumOff val="-26863"/>
            <a:alphaOff val="0"/>
          </a:schemeClr>
        </a:solidFill>
        <a:ln w="25400" cap="flat" cmpd="sng" algn="ctr">
          <a:solidFill>
            <a:schemeClr val="accent5">
              <a:hueOff val="1628513"/>
              <a:satOff val="5598"/>
              <a:lumOff val="-2686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CD7733-4AED-4215-BE73-DC1CCC65165C}">
      <dsp:nvSpPr>
        <dsp:cNvPr id="0" name=""/>
        <dsp:cNvSpPr/>
      </dsp:nvSpPr>
      <dsp:spPr>
        <a:xfrm>
          <a:off x="4606226" y="2885524"/>
          <a:ext cx="1761451" cy="1393994"/>
        </a:xfrm>
        <a:prstGeom prst="chevron">
          <a:avLst>
            <a:gd name="adj" fmla="val 70610"/>
          </a:avLst>
        </a:prstGeom>
        <a:solidFill>
          <a:schemeClr val="accent5">
            <a:hueOff val="1791364"/>
            <a:satOff val="6158"/>
            <a:lumOff val="-29549"/>
            <a:alphaOff val="0"/>
          </a:schemeClr>
        </a:solidFill>
        <a:ln w="25400" cap="flat" cmpd="sng" algn="ctr">
          <a:solidFill>
            <a:schemeClr val="accent5">
              <a:hueOff val="1791364"/>
              <a:satOff val="6158"/>
              <a:lumOff val="-2954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8216B7-81FE-4100-86FA-80A4E116C115}">
      <dsp:nvSpPr>
        <dsp:cNvPr id="0" name=""/>
        <dsp:cNvSpPr/>
      </dsp:nvSpPr>
      <dsp:spPr>
        <a:xfrm>
          <a:off x="5664268" y="2885524"/>
          <a:ext cx="1761451" cy="1393994"/>
        </a:xfrm>
        <a:prstGeom prst="chevron">
          <a:avLst>
            <a:gd name="adj" fmla="val 70610"/>
          </a:avLst>
        </a:prstGeom>
        <a:solidFill>
          <a:schemeClr val="accent5">
            <a:hueOff val="1954216"/>
            <a:satOff val="6718"/>
            <a:lumOff val="-32236"/>
            <a:alphaOff val="0"/>
          </a:schemeClr>
        </a:solidFill>
        <a:ln w="25400" cap="flat" cmpd="sng" algn="ctr">
          <a:solidFill>
            <a:schemeClr val="accent5">
              <a:hueOff val="1954216"/>
              <a:satOff val="6718"/>
              <a:lumOff val="-3223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A8888C-1F3C-43B3-91A7-9504F3C761A8}">
      <dsp:nvSpPr>
        <dsp:cNvPr id="0" name=""/>
        <dsp:cNvSpPr/>
      </dsp:nvSpPr>
      <dsp:spPr>
        <a:xfrm>
          <a:off x="6723146" y="2885524"/>
          <a:ext cx="1761451" cy="1393994"/>
        </a:xfrm>
        <a:prstGeom prst="chevron">
          <a:avLst>
            <a:gd name="adj" fmla="val 70610"/>
          </a:avLst>
        </a:prstGeom>
        <a:solidFill>
          <a:schemeClr val="accent5">
            <a:hueOff val="2117067"/>
            <a:satOff val="7277"/>
            <a:lumOff val="-34922"/>
            <a:alphaOff val="0"/>
          </a:schemeClr>
        </a:solidFill>
        <a:ln w="25400" cap="flat" cmpd="sng" algn="ctr">
          <a:solidFill>
            <a:schemeClr val="accent5">
              <a:hueOff val="2117067"/>
              <a:satOff val="7277"/>
              <a:lumOff val="-3492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D9B80E-CA67-458C-A118-6AD7D4045711}">
      <dsp:nvSpPr>
        <dsp:cNvPr id="0" name=""/>
        <dsp:cNvSpPr/>
      </dsp:nvSpPr>
      <dsp:spPr>
        <a:xfrm>
          <a:off x="377303" y="2988580"/>
          <a:ext cx="7615593" cy="1187884"/>
        </a:xfrm>
        <a:prstGeom prst="rect">
          <a:avLst/>
        </a:prstGeom>
        <a:solidFill>
          <a:schemeClr val="lt1">
            <a:hueOff val="0"/>
            <a:satOff val="0"/>
            <a:lumOff val="0"/>
            <a:alphaOff val="0"/>
          </a:schemeClr>
        </a:solidFill>
        <a:ln w="25400" cap="flat" cmpd="sng" algn="ctr">
          <a:solidFill>
            <a:schemeClr val="accent5">
              <a:hueOff val="1628513"/>
              <a:satOff val="5598"/>
              <a:lumOff val="-2686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880" tIns="55880" rIns="55880" bIns="55880" numCol="1" spcCol="1270" anchor="ctr" anchorCtr="0">
          <a:noAutofit/>
        </a:bodyPr>
        <a:lstStyle/>
        <a:p>
          <a:pPr marL="0" lvl="0" indent="0" algn="l" defTabSz="977900">
            <a:lnSpc>
              <a:spcPct val="90000"/>
            </a:lnSpc>
            <a:spcBef>
              <a:spcPct val="0"/>
            </a:spcBef>
            <a:spcAft>
              <a:spcPct val="35000"/>
            </a:spcAft>
            <a:buNone/>
          </a:pPr>
          <a:r>
            <a:rPr lang="tr-TR" sz="2200" b="1" kern="1200" dirty="0">
              <a:solidFill>
                <a:srgbClr val="FF0000"/>
              </a:solidFill>
            </a:rPr>
            <a:t>d) Çağrışımsal anlam:</a:t>
          </a:r>
          <a:r>
            <a:rPr lang="tr-TR" sz="2200" kern="1200" dirty="0">
              <a:solidFill>
                <a:srgbClr val="FF0000"/>
              </a:solidFill>
            </a:rPr>
            <a:t> </a:t>
          </a:r>
          <a:r>
            <a:rPr lang="tr-TR" sz="2200" kern="1200" dirty="0"/>
            <a:t>Bir malzeme kişide ne kadar çok şeyi çağrıştırıyorsa o kadar kolay öğrenilir. Bireye bir şey ifade etmeyen, bir şey çağrıştırmayan öğrenme malzemesinin öğrenilmesi daha zor olur. </a:t>
          </a:r>
        </a:p>
      </dsp:txBody>
      <dsp:txXfrm>
        <a:off x="377303" y="2988580"/>
        <a:ext cx="7615593" cy="1187884"/>
      </dsp:txXfrm>
    </dsp:sp>
    <dsp:sp modelId="{F26A48C3-F9CB-4843-9F56-787A8C4BE645}">
      <dsp:nvSpPr>
        <dsp:cNvPr id="0" name=""/>
        <dsp:cNvSpPr/>
      </dsp:nvSpPr>
      <dsp:spPr>
        <a:xfrm>
          <a:off x="372385" y="4401919"/>
          <a:ext cx="7527571" cy="684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b" anchorCtr="0">
          <a:noAutofit/>
        </a:bodyPr>
        <a:lstStyle/>
        <a:p>
          <a:pPr marL="0" lvl="0" indent="0" algn="l" defTabSz="1422400">
            <a:lnSpc>
              <a:spcPct val="90000"/>
            </a:lnSpc>
            <a:spcBef>
              <a:spcPct val="0"/>
            </a:spcBef>
            <a:spcAft>
              <a:spcPct val="35000"/>
            </a:spcAft>
            <a:buNone/>
          </a:pPr>
          <a:endParaRPr lang="tr-TR" sz="3200" kern="1200"/>
        </a:p>
      </dsp:txBody>
      <dsp:txXfrm>
        <a:off x="372385" y="4401919"/>
        <a:ext cx="7527571" cy="684324"/>
      </dsp:txXfrm>
    </dsp:sp>
    <dsp:sp modelId="{46177F08-1651-487F-A9A5-FEBD6B2745F4}">
      <dsp:nvSpPr>
        <dsp:cNvPr id="0" name=""/>
        <dsp:cNvSpPr/>
      </dsp:nvSpPr>
      <dsp:spPr>
        <a:xfrm>
          <a:off x="372385" y="5086243"/>
          <a:ext cx="1761451" cy="1393994"/>
        </a:xfrm>
        <a:prstGeom prst="chevron">
          <a:avLst>
            <a:gd name="adj" fmla="val 70610"/>
          </a:avLst>
        </a:prstGeom>
        <a:solidFill>
          <a:schemeClr val="accent5">
            <a:hueOff val="2279918"/>
            <a:satOff val="7837"/>
            <a:lumOff val="-37608"/>
            <a:alphaOff val="0"/>
          </a:schemeClr>
        </a:solidFill>
        <a:ln w="25400" cap="flat" cmpd="sng" algn="ctr">
          <a:solidFill>
            <a:schemeClr val="accent5">
              <a:hueOff val="2279918"/>
              <a:satOff val="7837"/>
              <a:lumOff val="-3760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3F5102-2A78-443C-94C2-F472D9932A89}">
      <dsp:nvSpPr>
        <dsp:cNvPr id="0" name=""/>
        <dsp:cNvSpPr/>
      </dsp:nvSpPr>
      <dsp:spPr>
        <a:xfrm>
          <a:off x="1430427" y="5086243"/>
          <a:ext cx="1761451" cy="1393994"/>
        </a:xfrm>
        <a:prstGeom prst="chevron">
          <a:avLst>
            <a:gd name="adj" fmla="val 70610"/>
          </a:avLst>
        </a:prstGeom>
        <a:solidFill>
          <a:schemeClr val="accent5">
            <a:hueOff val="2442770"/>
            <a:satOff val="8397"/>
            <a:lumOff val="-40295"/>
            <a:alphaOff val="0"/>
          </a:schemeClr>
        </a:solidFill>
        <a:ln w="25400" cap="flat" cmpd="sng" algn="ctr">
          <a:solidFill>
            <a:schemeClr val="accent5">
              <a:hueOff val="2442770"/>
              <a:satOff val="8397"/>
              <a:lumOff val="-4029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049499A-44D5-46D2-8789-F2A12A362E73}">
      <dsp:nvSpPr>
        <dsp:cNvPr id="0" name=""/>
        <dsp:cNvSpPr/>
      </dsp:nvSpPr>
      <dsp:spPr>
        <a:xfrm>
          <a:off x="2489305" y="5086243"/>
          <a:ext cx="1761451" cy="1393994"/>
        </a:xfrm>
        <a:prstGeom prst="chevron">
          <a:avLst>
            <a:gd name="adj" fmla="val 70610"/>
          </a:avLst>
        </a:prstGeom>
        <a:solidFill>
          <a:schemeClr val="accent5">
            <a:hueOff val="2605621"/>
            <a:satOff val="8957"/>
            <a:lumOff val="-42981"/>
            <a:alphaOff val="0"/>
          </a:schemeClr>
        </a:solidFill>
        <a:ln w="25400" cap="flat" cmpd="sng" algn="ctr">
          <a:solidFill>
            <a:schemeClr val="accent5">
              <a:hueOff val="2605621"/>
              <a:satOff val="8957"/>
              <a:lumOff val="-4298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D8FE9C-D21B-420F-8762-03526B600263}">
      <dsp:nvSpPr>
        <dsp:cNvPr id="0" name=""/>
        <dsp:cNvSpPr/>
      </dsp:nvSpPr>
      <dsp:spPr>
        <a:xfrm>
          <a:off x="3547347" y="5086243"/>
          <a:ext cx="1761451" cy="1393994"/>
        </a:xfrm>
        <a:prstGeom prst="chevron">
          <a:avLst>
            <a:gd name="adj" fmla="val 70610"/>
          </a:avLst>
        </a:prstGeom>
        <a:solidFill>
          <a:schemeClr val="accent5">
            <a:hueOff val="2768472"/>
            <a:satOff val="9517"/>
            <a:lumOff val="-45667"/>
            <a:alphaOff val="0"/>
          </a:schemeClr>
        </a:solidFill>
        <a:ln w="25400" cap="flat" cmpd="sng" algn="ctr">
          <a:solidFill>
            <a:schemeClr val="accent5">
              <a:hueOff val="2768472"/>
              <a:satOff val="9517"/>
              <a:lumOff val="-4566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F68271-DACE-4566-B28C-C0560E4F1CA1}">
      <dsp:nvSpPr>
        <dsp:cNvPr id="0" name=""/>
        <dsp:cNvSpPr/>
      </dsp:nvSpPr>
      <dsp:spPr>
        <a:xfrm>
          <a:off x="4606226" y="5086243"/>
          <a:ext cx="1761451" cy="1393994"/>
        </a:xfrm>
        <a:prstGeom prst="chevron">
          <a:avLst>
            <a:gd name="adj" fmla="val 70610"/>
          </a:avLst>
        </a:prstGeom>
        <a:solidFill>
          <a:schemeClr val="accent5">
            <a:hueOff val="2931323"/>
            <a:satOff val="10076"/>
            <a:lumOff val="-48353"/>
            <a:alphaOff val="0"/>
          </a:schemeClr>
        </a:solidFill>
        <a:ln w="25400" cap="flat" cmpd="sng" algn="ctr">
          <a:solidFill>
            <a:schemeClr val="accent5">
              <a:hueOff val="2931323"/>
              <a:satOff val="10076"/>
              <a:lumOff val="-4835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1B51F2-23CE-44E4-83A8-856C0828022A}">
      <dsp:nvSpPr>
        <dsp:cNvPr id="0" name=""/>
        <dsp:cNvSpPr/>
      </dsp:nvSpPr>
      <dsp:spPr>
        <a:xfrm>
          <a:off x="5664268" y="5086243"/>
          <a:ext cx="1761451" cy="1393994"/>
        </a:xfrm>
        <a:prstGeom prst="chevron">
          <a:avLst>
            <a:gd name="adj" fmla="val 70610"/>
          </a:avLst>
        </a:prstGeom>
        <a:solidFill>
          <a:schemeClr val="accent5">
            <a:hueOff val="3094175"/>
            <a:satOff val="10636"/>
            <a:lumOff val="-51040"/>
            <a:alphaOff val="0"/>
          </a:schemeClr>
        </a:solidFill>
        <a:ln w="25400" cap="flat" cmpd="sng" algn="ctr">
          <a:solidFill>
            <a:schemeClr val="accent5">
              <a:hueOff val="3094175"/>
              <a:satOff val="10636"/>
              <a:lumOff val="-5104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08FC2C6-E7E5-4D2D-8E14-DF292C414D87}">
      <dsp:nvSpPr>
        <dsp:cNvPr id="0" name=""/>
        <dsp:cNvSpPr/>
      </dsp:nvSpPr>
      <dsp:spPr>
        <a:xfrm>
          <a:off x="6723146" y="5086243"/>
          <a:ext cx="1761451" cy="1393994"/>
        </a:xfrm>
        <a:prstGeom prst="chevron">
          <a:avLst>
            <a:gd name="adj" fmla="val 70610"/>
          </a:avLst>
        </a:prstGeom>
        <a:solidFill>
          <a:schemeClr val="accent5">
            <a:hueOff val="3257026"/>
            <a:satOff val="11196"/>
            <a:lumOff val="-53726"/>
            <a:alphaOff val="0"/>
          </a:schemeClr>
        </a:solidFill>
        <a:ln w="25400" cap="flat" cmpd="sng" algn="ctr">
          <a:solidFill>
            <a:schemeClr val="accent5">
              <a:hueOff val="3257026"/>
              <a:satOff val="11196"/>
              <a:lumOff val="-5372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4CDDBD-C4F5-4B7B-87AD-1711007E3E68}">
      <dsp:nvSpPr>
        <dsp:cNvPr id="0" name=""/>
        <dsp:cNvSpPr/>
      </dsp:nvSpPr>
      <dsp:spPr>
        <a:xfrm>
          <a:off x="372385" y="5225643"/>
          <a:ext cx="7625429" cy="1115195"/>
        </a:xfrm>
        <a:prstGeom prst="rect">
          <a:avLst/>
        </a:prstGeom>
        <a:solidFill>
          <a:schemeClr val="lt1">
            <a:hueOff val="0"/>
            <a:satOff val="0"/>
            <a:lumOff val="0"/>
            <a:alphaOff val="0"/>
          </a:schemeClr>
        </a:solidFill>
        <a:ln w="25400" cap="flat" cmpd="sng" algn="ctr">
          <a:solidFill>
            <a:schemeClr val="accent5">
              <a:hueOff val="3257026"/>
              <a:satOff val="11196"/>
              <a:lumOff val="-5372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880" tIns="55880" rIns="55880" bIns="55880" numCol="1" spcCol="1270" anchor="ctr" anchorCtr="0">
          <a:noAutofit/>
        </a:bodyPr>
        <a:lstStyle/>
        <a:p>
          <a:pPr marL="0" lvl="0" indent="0" algn="l" defTabSz="977900">
            <a:lnSpc>
              <a:spcPct val="90000"/>
            </a:lnSpc>
            <a:spcBef>
              <a:spcPct val="0"/>
            </a:spcBef>
            <a:spcAft>
              <a:spcPct val="35000"/>
            </a:spcAft>
            <a:buNone/>
          </a:pPr>
          <a:r>
            <a:rPr lang="tr-TR" sz="2200" b="1" kern="1200" dirty="0">
              <a:solidFill>
                <a:srgbClr val="FF0000"/>
              </a:solidFill>
            </a:rPr>
            <a:t>e) Kavramsal benzerlikler (gruplama):</a:t>
          </a:r>
          <a:r>
            <a:rPr lang="tr-TR" sz="2200" kern="1200" dirty="0">
              <a:solidFill>
                <a:srgbClr val="FF0000"/>
              </a:solidFill>
            </a:rPr>
            <a:t> </a:t>
          </a:r>
          <a:r>
            <a:rPr lang="tr-TR" sz="2200" kern="1200" dirty="0"/>
            <a:t>Öğrenilen malzemedeki kavramların benzerliğe göre sınıflanması, öğrenmeyi kolaylaştırır.</a:t>
          </a:r>
        </a:p>
      </dsp:txBody>
      <dsp:txXfrm>
        <a:off x="372385" y="5225643"/>
        <a:ext cx="7625429" cy="111519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1631DB-542E-4F36-9B39-20B18656C71B}">
      <dsp:nvSpPr>
        <dsp:cNvPr id="0" name=""/>
        <dsp:cNvSpPr/>
      </dsp:nvSpPr>
      <dsp:spPr>
        <a:xfrm>
          <a:off x="144022" y="3532270"/>
          <a:ext cx="8454291" cy="1292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b" anchorCtr="0">
          <a:noAutofit/>
        </a:bodyPr>
        <a:lstStyle/>
        <a:p>
          <a:pPr marL="0" lvl="0" indent="0" algn="l" defTabSz="1111250">
            <a:lnSpc>
              <a:spcPct val="90000"/>
            </a:lnSpc>
            <a:spcBef>
              <a:spcPct val="0"/>
            </a:spcBef>
            <a:spcAft>
              <a:spcPct val="35000"/>
            </a:spcAft>
            <a:buNone/>
          </a:pPr>
          <a:r>
            <a:rPr lang="tr-TR" sz="2500" b="1" kern="1200" dirty="0"/>
            <a:t>Mesela; </a:t>
          </a:r>
          <a:r>
            <a:rPr lang="tr-TR" sz="2500" kern="1200" dirty="0"/>
            <a:t>öğrenilecek metindeki bazı cümlelerin diğerlerinden farklı olarak  “</a:t>
          </a:r>
          <a:r>
            <a:rPr lang="tr-TR" sz="2500" b="1" kern="1200" dirty="0">
              <a:solidFill>
                <a:srgbClr val="0000FF"/>
              </a:solidFill>
            </a:rPr>
            <a:t>renkli</a:t>
          </a:r>
          <a:r>
            <a:rPr lang="tr-TR" sz="2500" b="1" kern="1200" dirty="0"/>
            <a:t>, koyu, </a:t>
          </a:r>
          <a:r>
            <a:rPr lang="tr-TR" sz="2500" i="1" kern="1200" dirty="0">
              <a:latin typeface="Baskerville Old Face" pitchFamily="18" charset="0"/>
            </a:rPr>
            <a:t>başka yazı karakterinde</a:t>
          </a:r>
          <a:r>
            <a:rPr lang="tr-TR" sz="2500" i="1" kern="1200" dirty="0"/>
            <a:t>”</a:t>
          </a:r>
          <a:r>
            <a:rPr lang="tr-TR" sz="2500" kern="1200" dirty="0"/>
            <a:t> yazılması da algısal ayırt edilebilirliğe örnektir.</a:t>
          </a:r>
        </a:p>
      </dsp:txBody>
      <dsp:txXfrm>
        <a:off x="144022" y="3532270"/>
        <a:ext cx="8454291" cy="1292266"/>
      </dsp:txXfrm>
    </dsp:sp>
    <dsp:sp modelId="{31E444CE-EDCE-47CA-AE97-A5E722F5F8AC}">
      <dsp:nvSpPr>
        <dsp:cNvPr id="0" name=""/>
        <dsp:cNvSpPr/>
      </dsp:nvSpPr>
      <dsp:spPr>
        <a:xfrm>
          <a:off x="137492" y="1364275"/>
          <a:ext cx="1863459" cy="1474722"/>
        </a:xfrm>
        <a:prstGeom prst="chevron">
          <a:avLst>
            <a:gd name="adj" fmla="val 70610"/>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4BD352-D92F-494E-975D-5FB852DB81E5}">
      <dsp:nvSpPr>
        <dsp:cNvPr id="0" name=""/>
        <dsp:cNvSpPr/>
      </dsp:nvSpPr>
      <dsp:spPr>
        <a:xfrm>
          <a:off x="1256806" y="1364275"/>
          <a:ext cx="1863459" cy="1474722"/>
        </a:xfrm>
        <a:prstGeom prst="chevron">
          <a:avLst>
            <a:gd name="adj" fmla="val 70610"/>
          </a:avLst>
        </a:prstGeom>
        <a:solidFill>
          <a:schemeClr val="accent5">
            <a:hueOff val="542838"/>
            <a:satOff val="1866"/>
            <a:lumOff val="-8954"/>
            <a:alphaOff val="0"/>
          </a:schemeClr>
        </a:solidFill>
        <a:ln w="25400" cap="flat" cmpd="sng" algn="ctr">
          <a:solidFill>
            <a:schemeClr val="accent5">
              <a:hueOff val="542838"/>
              <a:satOff val="1866"/>
              <a:lumOff val="-895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387F90-5AFD-4954-94C9-49A91DEBB3E2}">
      <dsp:nvSpPr>
        <dsp:cNvPr id="0" name=""/>
        <dsp:cNvSpPr/>
      </dsp:nvSpPr>
      <dsp:spPr>
        <a:xfrm>
          <a:off x="2377005" y="1364275"/>
          <a:ext cx="1863459" cy="1474722"/>
        </a:xfrm>
        <a:prstGeom prst="chevron">
          <a:avLst>
            <a:gd name="adj" fmla="val 70610"/>
          </a:avLst>
        </a:prstGeom>
        <a:solidFill>
          <a:schemeClr val="accent5">
            <a:hueOff val="1085675"/>
            <a:satOff val="3732"/>
            <a:lumOff val="-17909"/>
            <a:alphaOff val="0"/>
          </a:schemeClr>
        </a:solidFill>
        <a:ln w="25400" cap="flat" cmpd="sng" algn="ctr">
          <a:solidFill>
            <a:schemeClr val="accent5">
              <a:hueOff val="1085675"/>
              <a:satOff val="3732"/>
              <a:lumOff val="-1790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F4464A-CE95-46CA-A3B8-53045C703C1A}">
      <dsp:nvSpPr>
        <dsp:cNvPr id="0" name=""/>
        <dsp:cNvSpPr/>
      </dsp:nvSpPr>
      <dsp:spPr>
        <a:xfrm>
          <a:off x="3528390" y="1401718"/>
          <a:ext cx="1863459" cy="1474722"/>
        </a:xfrm>
        <a:prstGeom prst="chevron">
          <a:avLst>
            <a:gd name="adj" fmla="val 70610"/>
          </a:avLst>
        </a:prstGeom>
        <a:solidFill>
          <a:schemeClr val="accent5">
            <a:hueOff val="1628513"/>
            <a:satOff val="5598"/>
            <a:lumOff val="-26863"/>
            <a:alphaOff val="0"/>
          </a:schemeClr>
        </a:solidFill>
        <a:ln w="25400" cap="flat" cmpd="sng" algn="ctr">
          <a:solidFill>
            <a:schemeClr val="accent5">
              <a:hueOff val="1628513"/>
              <a:satOff val="5598"/>
              <a:lumOff val="-2686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CD7733-4AED-4215-BE73-DC1CCC65165C}">
      <dsp:nvSpPr>
        <dsp:cNvPr id="0" name=""/>
        <dsp:cNvSpPr/>
      </dsp:nvSpPr>
      <dsp:spPr>
        <a:xfrm>
          <a:off x="4616519" y="1401718"/>
          <a:ext cx="1863459" cy="1474722"/>
        </a:xfrm>
        <a:prstGeom prst="chevron">
          <a:avLst>
            <a:gd name="adj" fmla="val 70610"/>
          </a:avLst>
        </a:prstGeom>
        <a:solidFill>
          <a:schemeClr val="accent5">
            <a:hueOff val="2171351"/>
            <a:satOff val="7464"/>
            <a:lumOff val="-35817"/>
            <a:alphaOff val="0"/>
          </a:schemeClr>
        </a:solidFill>
        <a:ln w="25400" cap="flat" cmpd="sng" algn="ctr">
          <a:solidFill>
            <a:schemeClr val="accent5">
              <a:hueOff val="2171351"/>
              <a:satOff val="7464"/>
              <a:lumOff val="-3581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8216B7-81FE-4100-86FA-80A4E116C115}">
      <dsp:nvSpPr>
        <dsp:cNvPr id="0" name=""/>
        <dsp:cNvSpPr/>
      </dsp:nvSpPr>
      <dsp:spPr>
        <a:xfrm>
          <a:off x="5735833" y="1401718"/>
          <a:ext cx="1863459" cy="1474722"/>
        </a:xfrm>
        <a:prstGeom prst="chevron">
          <a:avLst>
            <a:gd name="adj" fmla="val 70610"/>
          </a:avLst>
        </a:prstGeom>
        <a:solidFill>
          <a:schemeClr val="accent5">
            <a:hueOff val="2714188"/>
            <a:satOff val="9330"/>
            <a:lumOff val="-44772"/>
            <a:alphaOff val="0"/>
          </a:schemeClr>
        </a:solidFill>
        <a:ln w="25400" cap="flat" cmpd="sng" algn="ctr">
          <a:solidFill>
            <a:schemeClr val="accent5">
              <a:hueOff val="2714188"/>
              <a:satOff val="9330"/>
              <a:lumOff val="-4477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A8888C-1F3C-43B3-91A7-9504F3C761A8}">
      <dsp:nvSpPr>
        <dsp:cNvPr id="0" name=""/>
        <dsp:cNvSpPr/>
      </dsp:nvSpPr>
      <dsp:spPr>
        <a:xfrm>
          <a:off x="6856032" y="1401703"/>
          <a:ext cx="1863459" cy="1474722"/>
        </a:xfrm>
        <a:prstGeom prst="chevron">
          <a:avLst>
            <a:gd name="adj" fmla="val 70610"/>
          </a:avLst>
        </a:prstGeom>
        <a:solidFill>
          <a:schemeClr val="accent5">
            <a:hueOff val="3257026"/>
            <a:satOff val="11196"/>
            <a:lumOff val="-53726"/>
            <a:alphaOff val="0"/>
          </a:schemeClr>
        </a:solidFill>
        <a:ln w="25400" cap="flat" cmpd="sng" algn="ctr">
          <a:solidFill>
            <a:schemeClr val="accent5">
              <a:hueOff val="3257026"/>
              <a:satOff val="11196"/>
              <a:lumOff val="-5372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D9B80E-CA67-458C-A118-6AD7D4045711}">
      <dsp:nvSpPr>
        <dsp:cNvPr id="0" name=""/>
        <dsp:cNvSpPr/>
      </dsp:nvSpPr>
      <dsp:spPr>
        <a:xfrm>
          <a:off x="72028" y="1508296"/>
          <a:ext cx="8056620" cy="1256675"/>
        </a:xfrm>
        <a:prstGeom prst="rect">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880" tIns="55880" rIns="55880" bIns="55880" numCol="1" spcCol="1270" anchor="ctr" anchorCtr="0">
          <a:noAutofit/>
        </a:bodyPr>
        <a:lstStyle/>
        <a:p>
          <a:pPr marL="0" lvl="0" indent="0" algn="l" defTabSz="977900">
            <a:lnSpc>
              <a:spcPct val="90000"/>
            </a:lnSpc>
            <a:spcBef>
              <a:spcPct val="0"/>
            </a:spcBef>
            <a:spcAft>
              <a:spcPct val="35000"/>
            </a:spcAft>
            <a:buNone/>
          </a:pPr>
          <a:r>
            <a:rPr lang="tr-TR" sz="2200" b="1" kern="1200" dirty="0">
              <a:solidFill>
                <a:srgbClr val="FF0000"/>
              </a:solidFill>
            </a:rPr>
            <a:t>f) Ayırt Edilebilirlik:</a:t>
          </a:r>
          <a:r>
            <a:rPr lang="tr-TR" sz="2200" kern="1200" dirty="0">
              <a:solidFill>
                <a:srgbClr val="FF0000"/>
              </a:solidFill>
            </a:rPr>
            <a:t> </a:t>
          </a:r>
          <a:r>
            <a:rPr lang="tr-TR" sz="2200" kern="1200" dirty="0"/>
            <a:t>Diğerlerinden farklı olan, kolayca ayırt edilebilen malzemeler daha kolay öğrenilir. Etrafındaki diğer uyarıcılardan ayırt edilemeyen bir uyarıcının öğrenilmesi zor olacaktır. </a:t>
          </a:r>
        </a:p>
      </dsp:txBody>
      <dsp:txXfrm>
        <a:off x="72028" y="1508296"/>
        <a:ext cx="8056620" cy="125667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10D042-AFE5-495A-BD3E-700AA2DCE111}">
      <dsp:nvSpPr>
        <dsp:cNvPr id="0" name=""/>
        <dsp:cNvSpPr/>
      </dsp:nvSpPr>
      <dsp:spPr>
        <a:xfrm>
          <a:off x="0" y="516657"/>
          <a:ext cx="7128791" cy="1476164"/>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tr-TR" sz="2800" kern="1200" dirty="0"/>
            <a:t>4-ÖĞRENMENİN YAPILDIĞI ORTAM</a:t>
          </a:r>
        </a:p>
      </dsp:txBody>
      <dsp:txXfrm>
        <a:off x="43235" y="559892"/>
        <a:ext cx="7042321" cy="1389694"/>
      </dsp:txXfrm>
    </dsp:sp>
    <dsp:sp modelId="{54707584-0AF4-4952-8DA6-E4B091BB964B}">
      <dsp:nvSpPr>
        <dsp:cNvPr id="0" name=""/>
        <dsp:cNvSpPr/>
      </dsp:nvSpPr>
      <dsp:spPr>
        <a:xfrm>
          <a:off x="0" y="2258530"/>
          <a:ext cx="1476164" cy="1476164"/>
        </a:xfrm>
        <a:prstGeom prst="roundRect">
          <a:avLst>
            <a:gd name="adj" fmla="val 16670"/>
          </a:avLst>
        </a:prstGeom>
        <a:blipFill rotWithShape="1">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214354DE-D92B-4CEC-9749-4E2DA129A609}">
      <dsp:nvSpPr>
        <dsp:cNvPr id="0" name=""/>
        <dsp:cNvSpPr/>
      </dsp:nvSpPr>
      <dsp:spPr>
        <a:xfrm>
          <a:off x="1564733" y="2258530"/>
          <a:ext cx="5564058" cy="1476164"/>
        </a:xfrm>
        <a:prstGeom prst="roundRect">
          <a:avLst>
            <a:gd name="adj" fmla="val 16670"/>
          </a:avLst>
        </a:prstGeom>
        <a:solidFill>
          <a:srgbClr val="C00000"/>
        </a:solidFill>
        <a:ln w="9525" cap="flat" cmpd="sng" algn="ctr">
          <a:solidFill>
            <a:schemeClr val="l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l" defTabSz="800100">
            <a:lnSpc>
              <a:spcPct val="90000"/>
            </a:lnSpc>
            <a:spcBef>
              <a:spcPct val="0"/>
            </a:spcBef>
            <a:spcAft>
              <a:spcPct val="35000"/>
            </a:spcAft>
            <a:buNone/>
          </a:pPr>
          <a:r>
            <a:rPr lang="tr-TR" sz="1800" b="1" kern="1200" dirty="0">
              <a:solidFill>
                <a:srgbClr val="000000"/>
              </a:solidFill>
            </a:rPr>
            <a:t>a) Fiziki ortam:</a:t>
          </a:r>
          <a:r>
            <a:rPr lang="tr-TR" sz="1800" kern="1200" dirty="0">
              <a:solidFill>
                <a:srgbClr val="000000"/>
              </a:solidFill>
            </a:rPr>
            <a:t> </a:t>
          </a:r>
          <a:r>
            <a:rPr lang="tr-TR" sz="1800" kern="1200" dirty="0"/>
            <a:t>Öğrenmenin yapıldığı ortamın ısı, ışık gürültü gibi özellikler bakımdan normal olması gerekir. Mesela; çok soğuk, sıcak veya çok gürültülü bir ortamda öğrenme zor gerçekleştirilir.</a:t>
          </a:r>
        </a:p>
      </dsp:txBody>
      <dsp:txXfrm>
        <a:off x="1636806" y="2330603"/>
        <a:ext cx="5419912" cy="1332018"/>
      </dsp:txXfrm>
    </dsp:sp>
    <dsp:sp modelId="{5F918032-BC18-4AE3-815A-09B0D291656C}">
      <dsp:nvSpPr>
        <dsp:cNvPr id="0" name=""/>
        <dsp:cNvSpPr/>
      </dsp:nvSpPr>
      <dsp:spPr>
        <a:xfrm>
          <a:off x="0" y="3911834"/>
          <a:ext cx="1476164" cy="1476164"/>
        </a:xfrm>
        <a:prstGeom prst="roundRect">
          <a:avLst>
            <a:gd name="adj" fmla="val 16670"/>
          </a:avLst>
        </a:prstGeom>
        <a:solidFill>
          <a:srgbClr val="0000FF"/>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695F0DE4-6D19-44A4-A750-3B2253E16423}">
      <dsp:nvSpPr>
        <dsp:cNvPr id="0" name=""/>
        <dsp:cNvSpPr/>
      </dsp:nvSpPr>
      <dsp:spPr>
        <a:xfrm>
          <a:off x="1564733" y="3911834"/>
          <a:ext cx="5564058" cy="1476164"/>
        </a:xfrm>
        <a:prstGeom prst="roundRect">
          <a:avLst>
            <a:gd name="adj" fmla="val 16670"/>
          </a:avLst>
        </a:prstGeom>
        <a:gradFill rotWithShape="0">
          <a:gsLst>
            <a:gs pos="0">
              <a:schemeClr val="accent5">
                <a:hueOff val="3257026"/>
                <a:satOff val="11196"/>
                <a:lumOff val="-53726"/>
                <a:alphaOff val="0"/>
                <a:shade val="51000"/>
                <a:satMod val="130000"/>
              </a:schemeClr>
            </a:gs>
            <a:gs pos="80000">
              <a:schemeClr val="accent5">
                <a:hueOff val="3257026"/>
                <a:satOff val="11196"/>
                <a:lumOff val="-53726"/>
                <a:alphaOff val="0"/>
                <a:shade val="93000"/>
                <a:satMod val="130000"/>
              </a:schemeClr>
            </a:gs>
            <a:gs pos="100000">
              <a:schemeClr val="accent5">
                <a:hueOff val="3257026"/>
                <a:satOff val="11196"/>
                <a:lumOff val="-53726"/>
                <a:alphaOff val="0"/>
                <a:shade val="94000"/>
                <a:satMod val="135000"/>
              </a:schemeClr>
            </a:gs>
          </a:gsLst>
          <a:lin ang="16200000" scaled="0"/>
        </a:gradFill>
        <a:ln w="9525" cap="flat" cmpd="sng" algn="ctr">
          <a:solidFill>
            <a:schemeClr val="l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l" defTabSz="800100">
            <a:lnSpc>
              <a:spcPct val="90000"/>
            </a:lnSpc>
            <a:spcBef>
              <a:spcPct val="0"/>
            </a:spcBef>
            <a:spcAft>
              <a:spcPct val="35000"/>
            </a:spcAft>
            <a:buNone/>
          </a:pPr>
          <a:r>
            <a:rPr lang="tr-TR" sz="1800" b="1" kern="1200" dirty="0">
              <a:solidFill>
                <a:srgbClr val="000000"/>
              </a:solidFill>
            </a:rPr>
            <a:t>b) Sosyal ortam:</a:t>
          </a:r>
          <a:r>
            <a:rPr lang="tr-TR" sz="1800" kern="1200" dirty="0">
              <a:solidFill>
                <a:srgbClr val="000000"/>
              </a:solidFill>
            </a:rPr>
            <a:t> </a:t>
          </a:r>
          <a:r>
            <a:rPr lang="tr-TR" sz="1800" kern="1200" dirty="0"/>
            <a:t>Öğrenciyi ders çalışmaktan uzaklaştıracak uyaranlar olmamalıdır. Mesela; arkadaş çevresi, aile ortamı, kültür, ekonomik şartlar bu sosyal faktörlerdendir.</a:t>
          </a:r>
        </a:p>
      </dsp:txBody>
      <dsp:txXfrm>
        <a:off x="1636806" y="3983907"/>
        <a:ext cx="5419912" cy="133201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A7E542-9147-41B6-9D21-923E26393808}">
      <dsp:nvSpPr>
        <dsp:cNvPr id="0" name=""/>
        <dsp:cNvSpPr/>
      </dsp:nvSpPr>
      <dsp:spPr>
        <a:xfrm>
          <a:off x="69651" y="666899"/>
          <a:ext cx="2971862" cy="3886474"/>
        </a:xfrm>
        <a:prstGeom prst="round2SameRect">
          <a:avLst>
            <a:gd name="adj1" fmla="val 8000"/>
            <a:gd name="adj2" fmla="val 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endParaRPr lang="tr-TR" sz="1600" kern="1200" dirty="0"/>
        </a:p>
        <a:p>
          <a:pPr marL="171450" lvl="1" indent="-171450" algn="l" defTabSz="711200">
            <a:lnSpc>
              <a:spcPct val="90000"/>
            </a:lnSpc>
            <a:spcBef>
              <a:spcPct val="0"/>
            </a:spcBef>
            <a:spcAft>
              <a:spcPct val="15000"/>
            </a:spcAft>
            <a:buChar char="•"/>
          </a:pPr>
          <a:endParaRPr lang="tr-TR" sz="1600" kern="1200" dirty="0"/>
        </a:p>
        <a:p>
          <a:pPr marL="171450" lvl="1" indent="-171450" algn="l" defTabSz="711200">
            <a:lnSpc>
              <a:spcPct val="90000"/>
            </a:lnSpc>
            <a:spcBef>
              <a:spcPct val="0"/>
            </a:spcBef>
            <a:spcAft>
              <a:spcPct val="15000"/>
            </a:spcAft>
            <a:buChar char="•"/>
          </a:pPr>
          <a:r>
            <a:rPr lang="tr-TR" sz="1600" kern="1200" dirty="0"/>
            <a:t>Depolanacak bilginin belleğe yerleştirilmesi sürecidir. Algılanan bilgilerin belleğe kaydedilip işlenir hale getirilmesine kodlama denir. </a:t>
          </a:r>
        </a:p>
        <a:p>
          <a:pPr marL="171450" lvl="1" indent="-171450" algn="l" defTabSz="711200">
            <a:lnSpc>
              <a:spcPct val="90000"/>
            </a:lnSpc>
            <a:spcBef>
              <a:spcPct val="0"/>
            </a:spcBef>
            <a:spcAft>
              <a:spcPct val="15000"/>
            </a:spcAft>
            <a:buChar char="•"/>
          </a:pPr>
          <a:endParaRPr lang="tr-TR" sz="1600" kern="1200" dirty="0"/>
        </a:p>
        <a:p>
          <a:pPr marL="171450" lvl="1" indent="-171450" algn="l" defTabSz="711200">
            <a:lnSpc>
              <a:spcPct val="90000"/>
            </a:lnSpc>
            <a:spcBef>
              <a:spcPct val="0"/>
            </a:spcBef>
            <a:spcAft>
              <a:spcPct val="15000"/>
            </a:spcAft>
            <a:buChar char="•"/>
          </a:pPr>
          <a:r>
            <a:rPr lang="tr-TR" sz="1600" kern="1200" dirty="0"/>
            <a:t>Kodlama çoğu kez otomatik yapılır. Kısa süreli belleğe bilgiler, imgesel veya sözel olarak; uzun süreli belleğe ise, imgesel veya anlamsal olarak kodlanır. </a:t>
          </a:r>
        </a:p>
      </dsp:txBody>
      <dsp:txXfrm>
        <a:off x="139285" y="736533"/>
        <a:ext cx="2832594" cy="3816840"/>
      </dsp:txXfrm>
    </dsp:sp>
    <dsp:sp modelId="{14C69714-3CAD-4CF5-BBFE-9A3B0C81B128}">
      <dsp:nvSpPr>
        <dsp:cNvPr id="0" name=""/>
        <dsp:cNvSpPr/>
      </dsp:nvSpPr>
      <dsp:spPr>
        <a:xfrm>
          <a:off x="69638" y="78797"/>
          <a:ext cx="2582813" cy="829046"/>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06680" tIns="0" rIns="35560" bIns="0" numCol="1" spcCol="1270" anchor="ctr" anchorCtr="0">
          <a:noAutofit/>
        </a:bodyPr>
        <a:lstStyle/>
        <a:p>
          <a:pPr marL="0" lvl="0" indent="0" algn="l" defTabSz="1244600">
            <a:lnSpc>
              <a:spcPct val="90000"/>
            </a:lnSpc>
            <a:spcBef>
              <a:spcPct val="0"/>
            </a:spcBef>
            <a:spcAft>
              <a:spcPct val="35000"/>
            </a:spcAft>
            <a:buNone/>
          </a:pPr>
          <a:r>
            <a:rPr lang="tr-TR" sz="2800" kern="1200" dirty="0"/>
            <a:t>Kodlama</a:t>
          </a:r>
        </a:p>
      </dsp:txBody>
      <dsp:txXfrm>
        <a:off x="69638" y="78797"/>
        <a:ext cx="1818882" cy="829046"/>
      </dsp:txXfrm>
    </dsp:sp>
    <dsp:sp modelId="{0399F896-6E63-4F7C-B0BF-93DEFA6E5C3D}">
      <dsp:nvSpPr>
        <dsp:cNvPr id="0" name=""/>
        <dsp:cNvSpPr/>
      </dsp:nvSpPr>
      <dsp:spPr>
        <a:xfrm>
          <a:off x="1331640" y="4680517"/>
          <a:ext cx="47386" cy="47386"/>
        </a:xfrm>
        <a:prstGeom prst="ellipse">
          <a:avLst/>
        </a:prstGeom>
        <a:solidFill>
          <a:srgbClr val="0000FF">
            <a:alpha val="0"/>
          </a:srgbClr>
        </a:solidFill>
        <a:ln w="9525" cap="flat" cmpd="sng" algn="ctr">
          <a:solidFill>
            <a:schemeClr val="accent2">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40B233A2-57FE-4025-AE57-B323B1980E2D}">
      <dsp:nvSpPr>
        <dsp:cNvPr id="0" name=""/>
        <dsp:cNvSpPr/>
      </dsp:nvSpPr>
      <dsp:spPr>
        <a:xfrm>
          <a:off x="3179179" y="569891"/>
          <a:ext cx="2482445" cy="3998396"/>
        </a:xfrm>
        <a:prstGeom prst="round2SameRect">
          <a:avLst>
            <a:gd name="adj1" fmla="val 8000"/>
            <a:gd name="adj2" fmla="val 0"/>
          </a:avLst>
        </a:prstGeom>
        <a:solidFill>
          <a:schemeClr val="lt1">
            <a:alpha val="90000"/>
            <a:hueOff val="0"/>
            <a:satOff val="0"/>
            <a:lumOff val="0"/>
            <a:alphaOff val="0"/>
          </a:schemeClr>
        </a:solidFill>
        <a:ln w="9525" cap="flat" cmpd="sng" algn="ctr">
          <a:solidFill>
            <a:srgbClr val="FF0000"/>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endParaRPr lang="tr-TR" sz="1600" kern="1200" dirty="0"/>
        </a:p>
        <a:p>
          <a:pPr marL="171450" lvl="1" indent="-171450" algn="l" defTabSz="711200">
            <a:lnSpc>
              <a:spcPct val="90000"/>
            </a:lnSpc>
            <a:spcBef>
              <a:spcPct val="0"/>
            </a:spcBef>
            <a:spcAft>
              <a:spcPct val="15000"/>
            </a:spcAft>
            <a:buChar char="•"/>
          </a:pPr>
          <a:endParaRPr lang="tr-TR" sz="1600" kern="1200" dirty="0"/>
        </a:p>
        <a:p>
          <a:pPr marL="171450" lvl="1" indent="-171450" algn="l" defTabSz="711200">
            <a:lnSpc>
              <a:spcPct val="90000"/>
            </a:lnSpc>
            <a:spcBef>
              <a:spcPct val="0"/>
            </a:spcBef>
            <a:spcAft>
              <a:spcPct val="15000"/>
            </a:spcAft>
            <a:buChar char="•"/>
          </a:pPr>
          <a:r>
            <a:rPr lang="tr-TR" sz="1600" kern="1200" dirty="0"/>
            <a:t>Algılanan bilgilerin kısa süreli bellekten geçerek uzun süreli belleğe kaydedilmesidir. </a:t>
          </a:r>
        </a:p>
        <a:p>
          <a:pPr marL="171450" lvl="1" indent="-171450" algn="l" defTabSz="711200">
            <a:lnSpc>
              <a:spcPct val="90000"/>
            </a:lnSpc>
            <a:spcBef>
              <a:spcPct val="0"/>
            </a:spcBef>
            <a:spcAft>
              <a:spcPct val="15000"/>
            </a:spcAft>
            <a:buChar char="•"/>
          </a:pPr>
          <a:endParaRPr lang="tr-TR" sz="1600" kern="1200" dirty="0"/>
        </a:p>
        <a:p>
          <a:pPr marL="171450" lvl="1" indent="-171450" algn="l" defTabSz="711200">
            <a:lnSpc>
              <a:spcPct val="90000"/>
            </a:lnSpc>
            <a:spcBef>
              <a:spcPct val="0"/>
            </a:spcBef>
            <a:spcAft>
              <a:spcPct val="15000"/>
            </a:spcAft>
            <a:buChar char="•"/>
          </a:pPr>
          <a:r>
            <a:rPr lang="tr-TR" sz="1600" kern="1200" dirty="0"/>
            <a:t>Elektriksel biçimde gelen uyarıcılar, kimyasal değişime uğrayarak depolanır. Uzun süreli bellek bu şekilde oluşur.</a:t>
          </a:r>
        </a:p>
      </dsp:txBody>
      <dsp:txXfrm>
        <a:off x="3237346" y="628058"/>
        <a:ext cx="2366111" cy="3940229"/>
      </dsp:txXfrm>
    </dsp:sp>
    <dsp:sp modelId="{0733E0F8-1784-49C5-A536-5708F105245B}">
      <dsp:nvSpPr>
        <dsp:cNvPr id="0" name=""/>
        <dsp:cNvSpPr/>
      </dsp:nvSpPr>
      <dsp:spPr>
        <a:xfrm>
          <a:off x="3141314" y="50816"/>
          <a:ext cx="2582813" cy="829046"/>
        </a:xfrm>
        <a:prstGeom prst="rect">
          <a:avLst/>
        </a:prstGeom>
        <a:solidFill>
          <a:srgbClr val="FF0000"/>
        </a:solidFill>
        <a:ln w="9525" cap="flat" cmpd="sng" algn="ctr">
          <a:solidFill>
            <a:schemeClr val="accent2">
              <a:hueOff val="-7200000"/>
              <a:satOff val="-25001"/>
              <a:lumOff val="30001"/>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06680" tIns="0" rIns="35560" bIns="0" numCol="1" spcCol="1270" anchor="ctr" anchorCtr="0">
          <a:noAutofit/>
        </a:bodyPr>
        <a:lstStyle/>
        <a:p>
          <a:pPr marL="0" lvl="0" indent="0" algn="l" defTabSz="1244600">
            <a:lnSpc>
              <a:spcPct val="90000"/>
            </a:lnSpc>
            <a:spcBef>
              <a:spcPct val="0"/>
            </a:spcBef>
            <a:spcAft>
              <a:spcPct val="35000"/>
            </a:spcAft>
            <a:buNone/>
          </a:pPr>
          <a:r>
            <a:rPr lang="tr-TR" sz="2800" kern="1200" dirty="0"/>
            <a:t>Depolama</a:t>
          </a:r>
        </a:p>
      </dsp:txBody>
      <dsp:txXfrm>
        <a:off x="3141314" y="50816"/>
        <a:ext cx="1818882" cy="829046"/>
      </dsp:txXfrm>
    </dsp:sp>
    <dsp:sp modelId="{D26AB9DB-720E-44D4-97BF-CCF17BE8A2D2}">
      <dsp:nvSpPr>
        <dsp:cNvPr id="0" name=""/>
        <dsp:cNvSpPr/>
      </dsp:nvSpPr>
      <dsp:spPr>
        <a:xfrm flipV="1">
          <a:off x="4122740" y="4655893"/>
          <a:ext cx="45723" cy="96635"/>
        </a:xfrm>
        <a:prstGeom prst="ellipse">
          <a:avLst/>
        </a:prstGeom>
        <a:solidFill>
          <a:schemeClr val="accent2">
            <a:tint val="40000"/>
            <a:alpha val="90000"/>
            <a:hueOff val="-7200000"/>
            <a:satOff val="-9747"/>
            <a:lumOff val="8138"/>
            <a:alphaOff val="0"/>
          </a:schemeClr>
        </a:solidFill>
        <a:ln w="9525" cap="flat" cmpd="sng" algn="ctr">
          <a:solidFill>
            <a:schemeClr val="accent2">
              <a:tint val="40000"/>
              <a:alpha val="90000"/>
              <a:hueOff val="-7200000"/>
              <a:satOff val="-9747"/>
              <a:lumOff val="8138"/>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5E941736-7427-496F-AFB8-854670760017}">
      <dsp:nvSpPr>
        <dsp:cNvPr id="0" name=""/>
        <dsp:cNvSpPr/>
      </dsp:nvSpPr>
      <dsp:spPr>
        <a:xfrm>
          <a:off x="5866519" y="423256"/>
          <a:ext cx="3137240" cy="4122039"/>
        </a:xfrm>
        <a:prstGeom prst="round2SameRect">
          <a:avLst>
            <a:gd name="adj1" fmla="val 8000"/>
            <a:gd name="adj2" fmla="val 0"/>
          </a:avLst>
        </a:prstGeom>
        <a:solidFill>
          <a:schemeClr val="lt1">
            <a:alpha val="90000"/>
            <a:hueOff val="0"/>
            <a:satOff val="0"/>
            <a:lumOff val="0"/>
            <a:alphaOff val="0"/>
          </a:schemeClr>
        </a:solidFill>
        <a:ln w="9525" cap="flat" cmpd="sng" algn="ctr">
          <a:solidFill>
            <a:srgbClr val="008000"/>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0320" tIns="60960" rIns="20320" bIns="20320" numCol="1" spcCol="1270" anchor="t" anchorCtr="0">
          <a:noAutofit/>
        </a:bodyPr>
        <a:lstStyle/>
        <a:p>
          <a:pPr marL="114300" lvl="1" indent="-114300" algn="l" defTabSz="666750">
            <a:lnSpc>
              <a:spcPct val="90000"/>
            </a:lnSpc>
            <a:spcBef>
              <a:spcPct val="0"/>
            </a:spcBef>
            <a:spcAft>
              <a:spcPct val="15000"/>
            </a:spcAft>
            <a:buChar char="•"/>
          </a:pPr>
          <a:endParaRPr lang="tr-TR" sz="1500" kern="1200" dirty="0"/>
        </a:p>
        <a:p>
          <a:pPr marL="171450" lvl="1" indent="-171450" algn="l" defTabSz="711200">
            <a:lnSpc>
              <a:spcPct val="90000"/>
            </a:lnSpc>
            <a:spcBef>
              <a:spcPct val="0"/>
            </a:spcBef>
            <a:spcAft>
              <a:spcPct val="15000"/>
            </a:spcAft>
            <a:buChar char="•"/>
          </a:pPr>
          <a:endParaRPr lang="tr-TR" sz="1600" kern="1200" dirty="0"/>
        </a:p>
        <a:p>
          <a:pPr marL="171450" lvl="1" indent="-171450" algn="l" defTabSz="711200">
            <a:lnSpc>
              <a:spcPct val="90000"/>
            </a:lnSpc>
            <a:spcBef>
              <a:spcPct val="0"/>
            </a:spcBef>
            <a:spcAft>
              <a:spcPct val="15000"/>
            </a:spcAft>
            <a:buChar char="•"/>
          </a:pPr>
          <a:r>
            <a:rPr lang="tr-TR" sz="1600" kern="1200" dirty="0"/>
            <a:t>Bellekte depolanan bilgilerin istenildiği zaman geri çağrılması işlemidir. </a:t>
          </a:r>
        </a:p>
        <a:p>
          <a:pPr marL="171450" lvl="1" indent="-171450" algn="l" defTabSz="711200">
            <a:lnSpc>
              <a:spcPct val="90000"/>
            </a:lnSpc>
            <a:spcBef>
              <a:spcPct val="0"/>
            </a:spcBef>
            <a:spcAft>
              <a:spcPct val="15000"/>
            </a:spcAft>
            <a:buChar char="•"/>
          </a:pPr>
          <a:endParaRPr lang="tr-TR" sz="1600" kern="1200" dirty="0"/>
        </a:p>
        <a:p>
          <a:pPr marL="171450" lvl="1" indent="-171450" algn="l" defTabSz="711200">
            <a:lnSpc>
              <a:spcPct val="90000"/>
            </a:lnSpc>
            <a:spcBef>
              <a:spcPct val="0"/>
            </a:spcBef>
            <a:spcAft>
              <a:spcPct val="15000"/>
            </a:spcAft>
            <a:buChar char="•"/>
          </a:pPr>
          <a:r>
            <a:rPr lang="tr-TR" sz="1600" kern="1200" dirty="0"/>
            <a:t>Bazen istesek de bilgileri geri çağıramayız. Bunun için bazı özel teknikler (hipnoz ve serbest çağrışım) kullanılması gerekebilmektedir. </a:t>
          </a:r>
        </a:p>
        <a:p>
          <a:pPr marL="171450" lvl="1" indent="-171450" algn="l" defTabSz="711200">
            <a:lnSpc>
              <a:spcPct val="90000"/>
            </a:lnSpc>
            <a:spcBef>
              <a:spcPct val="0"/>
            </a:spcBef>
            <a:spcAft>
              <a:spcPct val="15000"/>
            </a:spcAft>
            <a:buChar char="•"/>
          </a:pPr>
          <a:endParaRPr lang="tr-TR" sz="1600" kern="1200" dirty="0"/>
        </a:p>
        <a:p>
          <a:pPr marL="171450" lvl="1" indent="-171450" algn="l" defTabSz="711200">
            <a:lnSpc>
              <a:spcPct val="90000"/>
            </a:lnSpc>
            <a:spcBef>
              <a:spcPct val="0"/>
            </a:spcBef>
            <a:spcAft>
              <a:spcPct val="15000"/>
            </a:spcAft>
            <a:buChar char="•"/>
          </a:pPr>
          <a:r>
            <a:rPr lang="tr-TR" sz="1600" kern="1200" dirty="0"/>
            <a:t>Bu geri çağırma işlemi çeşitli ipuçlarından (benzerlik, zıtlık, ardışıklık, zamanda ve mekânda yakınlık) yararlanılarak gerçekleştirilir. </a:t>
          </a:r>
        </a:p>
        <a:p>
          <a:pPr marL="114300" lvl="1" indent="-114300" algn="l" defTabSz="666750">
            <a:lnSpc>
              <a:spcPct val="90000"/>
            </a:lnSpc>
            <a:spcBef>
              <a:spcPct val="0"/>
            </a:spcBef>
            <a:spcAft>
              <a:spcPct val="15000"/>
            </a:spcAft>
            <a:buChar char="•"/>
          </a:pPr>
          <a:endParaRPr lang="tr-TR" sz="1500" kern="1200" dirty="0"/>
        </a:p>
      </dsp:txBody>
      <dsp:txXfrm>
        <a:off x="5940028" y="496765"/>
        <a:ext cx="2990222" cy="4048530"/>
      </dsp:txXfrm>
    </dsp:sp>
    <dsp:sp modelId="{B7EC2AE9-AECB-4BE5-89A7-6B71B1D334CF}">
      <dsp:nvSpPr>
        <dsp:cNvPr id="0" name=""/>
        <dsp:cNvSpPr/>
      </dsp:nvSpPr>
      <dsp:spPr>
        <a:xfrm>
          <a:off x="5868147" y="50576"/>
          <a:ext cx="2582813" cy="829046"/>
        </a:xfrm>
        <a:prstGeom prst="rect">
          <a:avLst/>
        </a:prstGeom>
        <a:solidFill>
          <a:srgbClr val="008000"/>
        </a:solidFill>
        <a:ln w="9525" cap="flat" cmpd="sng" algn="ctr">
          <a:solidFill>
            <a:schemeClr val="accent2">
              <a:hueOff val="-14400000"/>
              <a:satOff val="-50003"/>
              <a:lumOff val="60001"/>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06680" tIns="0" rIns="35560" bIns="0" numCol="1" spcCol="1270" anchor="ctr" anchorCtr="0">
          <a:noAutofit/>
        </a:bodyPr>
        <a:lstStyle/>
        <a:p>
          <a:pPr marL="0" lvl="0" indent="0" algn="l" defTabSz="1244600">
            <a:lnSpc>
              <a:spcPct val="90000"/>
            </a:lnSpc>
            <a:spcBef>
              <a:spcPct val="0"/>
            </a:spcBef>
            <a:spcAft>
              <a:spcPct val="35000"/>
            </a:spcAft>
            <a:buNone/>
          </a:pPr>
          <a:r>
            <a:rPr lang="tr-TR" sz="2800" kern="1200" dirty="0"/>
            <a:t>Hatırlama</a:t>
          </a:r>
        </a:p>
      </dsp:txBody>
      <dsp:txXfrm>
        <a:off x="5868147" y="50576"/>
        <a:ext cx="1818882" cy="829046"/>
      </dsp:txXfrm>
    </dsp:sp>
    <dsp:sp modelId="{157409D3-FEEA-45BD-8B12-AA1820255479}">
      <dsp:nvSpPr>
        <dsp:cNvPr id="0" name=""/>
        <dsp:cNvSpPr/>
      </dsp:nvSpPr>
      <dsp:spPr>
        <a:xfrm flipV="1">
          <a:off x="7524325" y="4608510"/>
          <a:ext cx="46636" cy="46636"/>
        </a:xfrm>
        <a:prstGeom prst="ellipse">
          <a:avLst/>
        </a:prstGeom>
        <a:solidFill>
          <a:schemeClr val="accent2">
            <a:tint val="40000"/>
            <a:alpha val="90000"/>
            <a:hueOff val="-14400000"/>
            <a:satOff val="-19494"/>
            <a:lumOff val="16275"/>
            <a:alphaOff val="0"/>
          </a:schemeClr>
        </a:solidFill>
        <a:ln w="9525" cap="flat" cmpd="sng" algn="ctr">
          <a:solidFill>
            <a:schemeClr val="accent2">
              <a:tint val="40000"/>
              <a:alpha val="90000"/>
              <a:hueOff val="-14400000"/>
              <a:satOff val="-19494"/>
              <a:lumOff val="16275"/>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bList2#1">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tr-TR"/>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tr-TR"/>
          </a:p>
        </p:txBody>
      </p:sp>
      <p:sp>
        <p:nvSpPr>
          <p:cNvPr id="147460"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tr-TR" noProof="0"/>
              <a:t>Asıl metin stillerini düzenlemek için tıklatın</a:t>
            </a:r>
          </a:p>
          <a:p>
            <a:pPr lvl="1"/>
            <a:r>
              <a:rPr lang="tr-TR" noProof="0"/>
              <a:t>İkinci düzey</a:t>
            </a:r>
          </a:p>
          <a:p>
            <a:pPr lvl="2"/>
            <a:r>
              <a:rPr lang="tr-TR" noProof="0"/>
              <a:t>Üçüncü düzey</a:t>
            </a:r>
          </a:p>
          <a:p>
            <a:pPr lvl="3"/>
            <a:r>
              <a:rPr lang="tr-TR" noProof="0"/>
              <a:t>Dördüncü düzey</a:t>
            </a:r>
          </a:p>
          <a:p>
            <a:pPr lvl="4"/>
            <a:r>
              <a:rPr lang="tr-TR" noProof="0"/>
              <a:t>Beşinci düzey</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tr-TR"/>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defRPr>
            </a:lvl1pPr>
          </a:lstStyle>
          <a:p>
            <a:fld id="{66526891-7D2A-4DDA-A857-3461837C9F2A}" type="slidenum">
              <a:rPr lang="tr-TR" altLang="tr-TR"/>
              <a:pPr/>
              <a:t>‹#›</a:t>
            </a:fld>
            <a:endParaRPr lang="tr-TR" altLang="tr-T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fld id="{EC35C9A7-17C4-4481-B463-32F21D23FD9F}" type="slidenum">
              <a:rPr lang="tr-TR" altLang="tr-TR" sz="1200">
                <a:latin typeface="Arial" panose="020B0604020202020204" pitchFamily="34" charset="0"/>
              </a:rPr>
              <a:pPr eaLnBrk="1" hangingPunct="1"/>
              <a:t>1</a:t>
            </a:fld>
            <a:endParaRPr lang="tr-TR" altLang="tr-TR" sz="1200">
              <a:latin typeface="Arial" panose="020B0604020202020204" pitchFamily="34" charset="0"/>
            </a:endParaRPr>
          </a:p>
        </p:txBody>
      </p:sp>
      <p:sp>
        <p:nvSpPr>
          <p:cNvPr id="148483" name="Rectangle 2"/>
          <p:cNvSpPr>
            <a:spLocks noGrp="1" noRot="1" noChangeAspect="1" noChangeArrowheads="1" noTextEdit="1"/>
          </p:cNvSpPr>
          <p:nvPr>
            <p:ph type="sldImg"/>
          </p:nvPr>
        </p:nvSpPr>
        <p:spPr>
          <a:xfrm>
            <a:off x="381000" y="685800"/>
            <a:ext cx="6096000" cy="3429000"/>
          </a:xfrm>
          <a:ln/>
        </p:spPr>
      </p:sp>
      <p:sp>
        <p:nvSpPr>
          <p:cNvPr id="148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tr-TR">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Slayt Görüntüsü Yer Tutucusu"/>
          <p:cNvSpPr>
            <a:spLocks noGrp="1" noRot="1" noChangeAspect="1" noTextEdit="1"/>
          </p:cNvSpPr>
          <p:nvPr>
            <p:ph type="sldImg"/>
          </p:nvPr>
        </p:nvSpPr>
        <p:spPr>
          <a:xfrm>
            <a:off x="381000" y="685800"/>
            <a:ext cx="6096000" cy="3429000"/>
          </a:xfrm>
          <a:ln/>
        </p:spPr>
      </p:sp>
      <p:sp>
        <p:nvSpPr>
          <p:cNvPr id="149507" name="2 Not Yer Tutucusu"/>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tr-TR" altLang="tr-TR">
              <a:latin typeface="Arial" panose="020B0604020202020204" pitchFamily="34" charset="0"/>
            </a:endParaRPr>
          </a:p>
        </p:txBody>
      </p:sp>
      <p:sp>
        <p:nvSpPr>
          <p:cNvPr id="149508" name="3 Slayt Numarası Yer Tutucusu"/>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fld id="{BE8B6C8E-5ABB-4B5B-BCDE-6706D659B0D5}" type="slidenum">
              <a:rPr lang="tr-TR" altLang="tr-TR" sz="1200">
                <a:latin typeface="Calibri" panose="020F0502020204030204" pitchFamily="34" charset="0"/>
              </a:rPr>
              <a:pPr eaLnBrk="1" hangingPunct="1"/>
              <a:t>47</a:t>
            </a:fld>
            <a:endParaRPr lang="tr-TR" altLang="tr-TR" sz="1200">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Slayt Görüntüsü Yer Tutucusu"/>
          <p:cNvSpPr>
            <a:spLocks noGrp="1" noRot="1" noChangeAspect="1" noTextEdit="1"/>
          </p:cNvSpPr>
          <p:nvPr>
            <p:ph type="sldImg"/>
          </p:nvPr>
        </p:nvSpPr>
        <p:spPr>
          <a:xfrm>
            <a:off x="381000" y="685800"/>
            <a:ext cx="6096000" cy="3429000"/>
          </a:xfrm>
          <a:ln/>
        </p:spPr>
      </p:sp>
      <p:sp>
        <p:nvSpPr>
          <p:cNvPr id="150531" name="2 Not Yer Tutucusu"/>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tr-TR" altLang="tr-TR">
              <a:latin typeface="Arial" panose="020B0604020202020204" pitchFamily="34" charset="0"/>
            </a:endParaRPr>
          </a:p>
        </p:txBody>
      </p:sp>
      <p:sp>
        <p:nvSpPr>
          <p:cNvPr id="150532" name="3 Slayt Numarası Yer Tutucusu"/>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fld id="{3E59567E-A935-451F-AAE5-EE66CB73D2AD}" type="slidenum">
              <a:rPr lang="tr-TR" altLang="tr-TR" sz="1200">
                <a:latin typeface="Calibri" panose="020F0502020204030204" pitchFamily="34" charset="0"/>
              </a:rPr>
              <a:pPr eaLnBrk="1" hangingPunct="1"/>
              <a:t>51</a:t>
            </a:fld>
            <a:endParaRPr lang="tr-TR" altLang="tr-TR" sz="1200">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Slayt Görüntüsü Yer Tutucusu"/>
          <p:cNvSpPr>
            <a:spLocks noGrp="1" noRot="1" noChangeAspect="1" noTextEdit="1"/>
          </p:cNvSpPr>
          <p:nvPr>
            <p:ph type="sldImg"/>
          </p:nvPr>
        </p:nvSpPr>
        <p:spPr>
          <a:xfrm>
            <a:off x="381000" y="685800"/>
            <a:ext cx="6096000" cy="3429000"/>
          </a:xfrm>
          <a:ln/>
        </p:spPr>
      </p:sp>
      <p:sp>
        <p:nvSpPr>
          <p:cNvPr id="151555" name="2 Not Yer Tutucusu"/>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tr-TR" altLang="tr-TR">
              <a:latin typeface="Arial" panose="020B0604020202020204" pitchFamily="34" charset="0"/>
            </a:endParaRPr>
          </a:p>
        </p:txBody>
      </p:sp>
      <p:sp>
        <p:nvSpPr>
          <p:cNvPr id="151556" name="3 Slayt Numarası Yer Tutucusu"/>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fld id="{696738A2-EC4D-4261-95EF-2832834582A3}" type="slidenum">
              <a:rPr lang="tr-TR" altLang="tr-TR" sz="1200">
                <a:latin typeface="Calibri" panose="020F0502020204030204" pitchFamily="34" charset="0"/>
              </a:rPr>
              <a:pPr eaLnBrk="1" hangingPunct="1"/>
              <a:t>56</a:t>
            </a:fld>
            <a:endParaRPr lang="tr-TR" altLang="tr-TR" sz="1200">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ayt Görüntüsü Yer Tutucusu 1"/>
          <p:cNvSpPr>
            <a:spLocks noGrp="1" noRot="1" noChangeAspect="1" noTextEdit="1"/>
          </p:cNvSpPr>
          <p:nvPr>
            <p:ph type="sldImg"/>
          </p:nvPr>
        </p:nvSpPr>
        <p:spPr>
          <a:xfrm>
            <a:off x="381000" y="685800"/>
            <a:ext cx="6096000" cy="3429000"/>
          </a:xfrm>
          <a:ln/>
        </p:spPr>
      </p:sp>
      <p:sp>
        <p:nvSpPr>
          <p:cNvPr id="152579" name="Not Yer Tutucusu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endParaRPr>
          </a:p>
        </p:txBody>
      </p:sp>
      <p:sp>
        <p:nvSpPr>
          <p:cNvPr id="152580" name="Slayt Numarası Yer Tutucusu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fld id="{75A85135-FB9A-4F3A-BDC0-FCC053599436}" type="slidenum">
              <a:rPr lang="tr-TR" altLang="tr-TR" sz="1200">
                <a:latin typeface="Arial" panose="020B0604020202020204" pitchFamily="34" charset="0"/>
              </a:rPr>
              <a:pPr eaLnBrk="1" hangingPunct="1"/>
              <a:t>142</a:t>
            </a:fld>
            <a:endParaRPr lang="tr-TR" altLang="tr-TR" sz="1200">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fld id="{98041AA7-4207-4986-AF55-E2C8201C204B}" type="slidenum">
              <a:rPr lang="tr-TR" altLang="tr-TR" sz="1200">
                <a:latin typeface="Arial" panose="020B0604020202020204" pitchFamily="34" charset="0"/>
              </a:rPr>
              <a:pPr eaLnBrk="1" hangingPunct="1"/>
              <a:t>145</a:t>
            </a:fld>
            <a:endParaRPr lang="tr-TR" altLang="tr-TR" sz="1200">
              <a:latin typeface="Arial" panose="020B0604020202020204" pitchFamily="34" charset="0"/>
            </a:endParaRPr>
          </a:p>
        </p:txBody>
      </p:sp>
      <p:sp>
        <p:nvSpPr>
          <p:cNvPr id="153603" name="Rectangle 2"/>
          <p:cNvSpPr>
            <a:spLocks noGrp="1" noRot="1" noChangeAspect="1" noChangeArrowheads="1" noTextEdit="1"/>
          </p:cNvSpPr>
          <p:nvPr>
            <p:ph type="sldImg"/>
          </p:nvPr>
        </p:nvSpPr>
        <p:spPr>
          <a:xfrm>
            <a:off x="381000" y="685800"/>
            <a:ext cx="6096000" cy="3429000"/>
          </a:xfrm>
          <a:ln/>
        </p:spPr>
      </p:sp>
      <p:sp>
        <p:nvSpPr>
          <p:cNvPr id="153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tr-TR">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fld id="{B605668D-EF75-4360-9D67-76E462D6D525}" type="slidenum">
              <a:rPr lang="tr-TR" altLang="tr-TR" sz="1200">
                <a:latin typeface="Arial" panose="020B0604020202020204" pitchFamily="34" charset="0"/>
              </a:rPr>
              <a:pPr eaLnBrk="1" hangingPunct="1"/>
              <a:t>150</a:t>
            </a:fld>
            <a:endParaRPr lang="tr-TR" altLang="tr-TR" sz="1200">
              <a:latin typeface="Arial" panose="020B0604020202020204" pitchFamily="34" charset="0"/>
            </a:endParaRPr>
          </a:p>
        </p:txBody>
      </p:sp>
      <p:sp>
        <p:nvSpPr>
          <p:cNvPr id="154627" name="Rectangle 2"/>
          <p:cNvSpPr>
            <a:spLocks noGrp="1" noRot="1" noChangeAspect="1" noChangeArrowheads="1" noTextEdit="1"/>
          </p:cNvSpPr>
          <p:nvPr>
            <p:ph type="sldImg"/>
          </p:nvPr>
        </p:nvSpPr>
        <p:spPr>
          <a:xfrm>
            <a:off x="381000" y="685800"/>
            <a:ext cx="6096000" cy="3429000"/>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tr-TR">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ayt Görüntüsü Yer Tutucusu 1"/>
          <p:cNvSpPr>
            <a:spLocks noGrp="1" noRot="1" noChangeAspect="1" noTextEdit="1"/>
          </p:cNvSpPr>
          <p:nvPr>
            <p:ph type="sldImg"/>
          </p:nvPr>
        </p:nvSpPr>
        <p:spPr>
          <a:xfrm>
            <a:off x="381000" y="685800"/>
            <a:ext cx="6096000" cy="3429000"/>
          </a:xfrm>
          <a:ln/>
        </p:spPr>
      </p:sp>
      <p:sp>
        <p:nvSpPr>
          <p:cNvPr id="155651" name="Not Yer Tutucusu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endParaRPr>
          </a:p>
        </p:txBody>
      </p:sp>
      <p:sp>
        <p:nvSpPr>
          <p:cNvPr id="155652" name="Slayt Numarası Yer Tutucusu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fld id="{F8A15FFD-F12B-4430-8970-9D52A4C29778}" type="slidenum">
              <a:rPr lang="tr-TR" altLang="tr-TR" sz="1200">
                <a:latin typeface="Arial" panose="020B0604020202020204" pitchFamily="34" charset="0"/>
              </a:rPr>
              <a:pPr eaLnBrk="1" hangingPunct="1"/>
              <a:t>163</a:t>
            </a:fld>
            <a:endParaRPr lang="tr-TR" altLang="tr-TR" sz="1200">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ayt Görüntüsü Yer Tutucusu 1"/>
          <p:cNvSpPr>
            <a:spLocks noGrp="1" noRot="1" noChangeAspect="1" noTextEdit="1"/>
          </p:cNvSpPr>
          <p:nvPr>
            <p:ph type="sldImg"/>
          </p:nvPr>
        </p:nvSpPr>
        <p:spPr>
          <a:xfrm>
            <a:off x="381000" y="685800"/>
            <a:ext cx="6096000" cy="3429000"/>
          </a:xfrm>
          <a:ln/>
        </p:spPr>
      </p:sp>
      <p:sp>
        <p:nvSpPr>
          <p:cNvPr id="156675" name="Not Yer Tutucusu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endParaRPr>
          </a:p>
        </p:txBody>
      </p:sp>
      <p:sp>
        <p:nvSpPr>
          <p:cNvPr id="156676" name="Slayt Numarası Yer Tutucusu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fld id="{60733100-2BBC-4453-BBB3-62D62F4E34C8}" type="slidenum">
              <a:rPr lang="tr-TR" altLang="tr-TR" sz="1200">
                <a:latin typeface="Arial" panose="020B0604020202020204" pitchFamily="34" charset="0"/>
              </a:rPr>
              <a:pPr eaLnBrk="1" hangingPunct="1"/>
              <a:t>164</a:t>
            </a:fld>
            <a:endParaRPr lang="tr-TR" altLang="tr-TR" sz="1200">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ayt Görüntüsü Yer Tutucusu 1"/>
          <p:cNvSpPr>
            <a:spLocks noGrp="1" noRot="1" noChangeAspect="1" noTextEdit="1"/>
          </p:cNvSpPr>
          <p:nvPr>
            <p:ph type="sldImg"/>
          </p:nvPr>
        </p:nvSpPr>
        <p:spPr>
          <a:xfrm>
            <a:off x="381000" y="685800"/>
            <a:ext cx="6096000" cy="3429000"/>
          </a:xfrm>
          <a:ln/>
        </p:spPr>
      </p:sp>
      <p:sp>
        <p:nvSpPr>
          <p:cNvPr id="157699" name="Not Yer Tutucusu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endParaRPr>
          </a:p>
        </p:txBody>
      </p:sp>
      <p:sp>
        <p:nvSpPr>
          <p:cNvPr id="157700" name="Slayt Numarası Yer Tutucusu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fld id="{AE6011FD-2F53-41F0-A8C0-0019387EAEC0}" type="slidenum">
              <a:rPr lang="tr-TR" altLang="tr-TR" sz="1200">
                <a:latin typeface="Arial" panose="020B0604020202020204" pitchFamily="34" charset="0"/>
              </a:rPr>
              <a:pPr eaLnBrk="1" hangingPunct="1"/>
              <a:t>165</a:t>
            </a:fld>
            <a:endParaRPr lang="tr-TR" altLang="tr-TR" sz="1200">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ayt Görüntüsü Yer Tutucusu 1"/>
          <p:cNvSpPr>
            <a:spLocks noGrp="1" noRot="1" noChangeAspect="1" noTextEdit="1"/>
          </p:cNvSpPr>
          <p:nvPr>
            <p:ph type="sldImg"/>
          </p:nvPr>
        </p:nvSpPr>
        <p:spPr>
          <a:xfrm>
            <a:off x="381000" y="685800"/>
            <a:ext cx="6096000" cy="3429000"/>
          </a:xfrm>
          <a:ln/>
        </p:spPr>
      </p:sp>
      <p:sp>
        <p:nvSpPr>
          <p:cNvPr id="158723" name="Not Yer Tutucusu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endParaRPr>
          </a:p>
        </p:txBody>
      </p:sp>
      <p:sp>
        <p:nvSpPr>
          <p:cNvPr id="158724" name="Slayt Numarası Yer Tutucusu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fld id="{002513D8-E6C5-429D-BBF5-A6BD733ACE25}" type="slidenum">
              <a:rPr lang="tr-TR" altLang="tr-TR" sz="1200">
                <a:latin typeface="Arial" panose="020B0604020202020204" pitchFamily="34" charset="0"/>
              </a:rPr>
              <a:pPr eaLnBrk="1" hangingPunct="1"/>
              <a:t>166</a:t>
            </a:fld>
            <a:endParaRPr lang="tr-TR" altLang="tr-TR" sz="1200">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ayt Görüntüsü Yer Tutucusu 1"/>
          <p:cNvSpPr>
            <a:spLocks noGrp="1" noRot="1" noChangeAspect="1" noTextEdit="1"/>
          </p:cNvSpPr>
          <p:nvPr>
            <p:ph type="sldImg"/>
          </p:nvPr>
        </p:nvSpPr>
        <p:spPr>
          <a:xfrm>
            <a:off x="381000" y="685800"/>
            <a:ext cx="6096000" cy="3429000"/>
          </a:xfrm>
          <a:ln/>
        </p:spPr>
      </p:sp>
      <p:sp>
        <p:nvSpPr>
          <p:cNvPr id="159747" name="Not Yer Tutucusu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endParaRPr>
          </a:p>
        </p:txBody>
      </p:sp>
      <p:sp>
        <p:nvSpPr>
          <p:cNvPr id="159748" name="Slayt Numarası Yer Tutucusu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fld id="{1E53FC78-E208-48E6-8828-81431BA32162}" type="slidenum">
              <a:rPr lang="tr-TR" altLang="tr-TR" sz="1200">
                <a:latin typeface="Arial" panose="020B0604020202020204" pitchFamily="34" charset="0"/>
              </a:rPr>
              <a:pPr eaLnBrk="1" hangingPunct="1"/>
              <a:t>167</a:t>
            </a:fld>
            <a:endParaRPr lang="tr-TR" altLang="tr-TR" sz="120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4" name="Group 2"/>
          <p:cNvGrpSpPr>
            <a:grpSpLocks/>
          </p:cNvGrpSpPr>
          <p:nvPr/>
        </p:nvGrpSpPr>
        <p:grpSpPr bwMode="auto">
          <a:xfrm>
            <a:off x="1" y="68264"/>
            <a:ext cx="11571817" cy="6713537"/>
            <a:chOff x="0" y="43"/>
            <a:chExt cx="5467" cy="4229"/>
          </a:xfrm>
        </p:grpSpPr>
        <p:sp>
          <p:nvSpPr>
            <p:cNvPr id="5" name="Rectangle 3"/>
            <p:cNvSpPr>
              <a:spLocks noChangeArrowheads="1"/>
            </p:cNvSpPr>
            <p:nvPr userDrawn="1"/>
          </p:nvSpPr>
          <p:spPr bwMode="auto">
            <a:xfrm>
              <a:off x="692" y="494"/>
              <a:ext cx="4775" cy="93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grpSp>
          <p:nvGrpSpPr>
            <p:cNvPr id="6" name="Group 4"/>
            <p:cNvGrpSpPr>
              <a:grpSpLocks/>
            </p:cNvGrpSpPr>
            <p:nvPr userDrawn="1"/>
          </p:nvGrpSpPr>
          <p:grpSpPr bwMode="auto">
            <a:xfrm>
              <a:off x="0" y="43"/>
              <a:ext cx="624" cy="4229"/>
              <a:chOff x="0" y="43"/>
              <a:chExt cx="624" cy="4229"/>
            </a:xfrm>
          </p:grpSpPr>
          <p:sp>
            <p:nvSpPr>
              <p:cNvPr id="7" name="Line 5"/>
              <p:cNvSpPr>
                <a:spLocks noChangeShapeType="1"/>
              </p:cNvSpPr>
              <p:nvPr userDrawn="1"/>
            </p:nvSpPr>
            <p:spPr bwMode="auto">
              <a:xfrm>
                <a:off x="0" y="4203"/>
                <a:ext cx="624"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8" name="Line 6"/>
              <p:cNvSpPr>
                <a:spLocks noChangeShapeType="1"/>
              </p:cNvSpPr>
              <p:nvPr userDrawn="1"/>
            </p:nvSpPr>
            <p:spPr bwMode="auto">
              <a:xfrm>
                <a:off x="0" y="4239"/>
                <a:ext cx="624" cy="0"/>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9" name="Line 7"/>
              <p:cNvSpPr>
                <a:spLocks noChangeShapeType="1"/>
              </p:cNvSpPr>
              <p:nvPr userDrawn="1"/>
            </p:nvSpPr>
            <p:spPr bwMode="auto">
              <a:xfrm>
                <a:off x="0" y="4272"/>
                <a:ext cx="624"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 name="Line 8"/>
              <p:cNvSpPr>
                <a:spLocks noChangeShapeType="1"/>
              </p:cNvSpPr>
              <p:nvPr userDrawn="1"/>
            </p:nvSpPr>
            <p:spPr bwMode="auto">
              <a:xfrm>
                <a:off x="0" y="4113"/>
                <a:ext cx="62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 name="Line 9"/>
              <p:cNvSpPr>
                <a:spLocks noChangeShapeType="1"/>
              </p:cNvSpPr>
              <p:nvPr userDrawn="1"/>
            </p:nvSpPr>
            <p:spPr bwMode="auto">
              <a:xfrm>
                <a:off x="0" y="4065"/>
                <a:ext cx="624"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2" name="Line 10"/>
              <p:cNvSpPr>
                <a:spLocks noChangeShapeType="1"/>
              </p:cNvSpPr>
              <p:nvPr userDrawn="1"/>
            </p:nvSpPr>
            <p:spPr bwMode="auto">
              <a:xfrm>
                <a:off x="0" y="4158"/>
                <a:ext cx="624"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3" name="Line 11"/>
              <p:cNvSpPr>
                <a:spLocks noChangeShapeType="1"/>
              </p:cNvSpPr>
              <p:nvPr userDrawn="1"/>
            </p:nvSpPr>
            <p:spPr bwMode="auto">
              <a:xfrm>
                <a:off x="0" y="3666"/>
                <a:ext cx="624"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4" name="Line 12"/>
              <p:cNvSpPr>
                <a:spLocks noChangeShapeType="1"/>
              </p:cNvSpPr>
              <p:nvPr userDrawn="1"/>
            </p:nvSpPr>
            <p:spPr bwMode="auto">
              <a:xfrm>
                <a:off x="0" y="3639"/>
                <a:ext cx="624" cy="0"/>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5" name="Line 13"/>
              <p:cNvSpPr>
                <a:spLocks noChangeShapeType="1"/>
              </p:cNvSpPr>
              <p:nvPr userDrawn="1"/>
            </p:nvSpPr>
            <p:spPr bwMode="auto">
              <a:xfrm>
                <a:off x="0" y="4020"/>
                <a:ext cx="624"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6" name="Line 14"/>
              <p:cNvSpPr>
                <a:spLocks noChangeShapeType="1"/>
              </p:cNvSpPr>
              <p:nvPr userDrawn="1"/>
            </p:nvSpPr>
            <p:spPr bwMode="auto">
              <a:xfrm>
                <a:off x="0" y="3894"/>
                <a:ext cx="62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7" name="Line 15"/>
              <p:cNvSpPr>
                <a:spLocks noChangeShapeType="1"/>
              </p:cNvSpPr>
              <p:nvPr userDrawn="1"/>
            </p:nvSpPr>
            <p:spPr bwMode="auto">
              <a:xfrm>
                <a:off x="0" y="3813"/>
                <a:ext cx="624"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8" name="Line 16"/>
              <p:cNvSpPr>
                <a:spLocks noChangeShapeType="1"/>
              </p:cNvSpPr>
              <p:nvPr userDrawn="1"/>
            </p:nvSpPr>
            <p:spPr bwMode="auto">
              <a:xfrm>
                <a:off x="0" y="3999"/>
                <a:ext cx="624"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9" name="Line 17"/>
              <p:cNvSpPr>
                <a:spLocks noChangeShapeType="1"/>
              </p:cNvSpPr>
              <p:nvPr userDrawn="1"/>
            </p:nvSpPr>
            <p:spPr bwMode="auto">
              <a:xfrm>
                <a:off x="0" y="3687"/>
                <a:ext cx="624"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20" name="Line 18"/>
              <p:cNvSpPr>
                <a:spLocks noChangeShapeType="1"/>
              </p:cNvSpPr>
              <p:nvPr userDrawn="1"/>
            </p:nvSpPr>
            <p:spPr bwMode="auto">
              <a:xfrm>
                <a:off x="0" y="3741"/>
                <a:ext cx="624"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21" name="Line 19"/>
              <p:cNvSpPr>
                <a:spLocks noChangeShapeType="1"/>
              </p:cNvSpPr>
              <p:nvPr userDrawn="1"/>
            </p:nvSpPr>
            <p:spPr bwMode="auto">
              <a:xfrm>
                <a:off x="0" y="3939"/>
                <a:ext cx="624"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22" name="Line 20"/>
              <p:cNvSpPr>
                <a:spLocks noChangeShapeType="1"/>
              </p:cNvSpPr>
              <p:nvPr userDrawn="1"/>
            </p:nvSpPr>
            <p:spPr bwMode="auto">
              <a:xfrm>
                <a:off x="0" y="3918"/>
                <a:ext cx="624"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23" name="Line 21"/>
              <p:cNvSpPr>
                <a:spLocks noChangeShapeType="1"/>
              </p:cNvSpPr>
              <p:nvPr userDrawn="1"/>
            </p:nvSpPr>
            <p:spPr bwMode="auto">
              <a:xfrm>
                <a:off x="0" y="3510"/>
                <a:ext cx="624"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24" name="Line 22"/>
              <p:cNvSpPr>
                <a:spLocks noChangeShapeType="1"/>
              </p:cNvSpPr>
              <p:nvPr userDrawn="1"/>
            </p:nvSpPr>
            <p:spPr bwMode="auto">
              <a:xfrm>
                <a:off x="0" y="3546"/>
                <a:ext cx="624" cy="0"/>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25" name="Line 23"/>
              <p:cNvSpPr>
                <a:spLocks noChangeShapeType="1"/>
              </p:cNvSpPr>
              <p:nvPr userDrawn="1"/>
            </p:nvSpPr>
            <p:spPr bwMode="auto">
              <a:xfrm>
                <a:off x="0" y="3579"/>
                <a:ext cx="624"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26" name="Line 24"/>
              <p:cNvSpPr>
                <a:spLocks noChangeShapeType="1"/>
              </p:cNvSpPr>
              <p:nvPr userDrawn="1"/>
            </p:nvSpPr>
            <p:spPr bwMode="auto">
              <a:xfrm>
                <a:off x="0" y="3420"/>
                <a:ext cx="62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27" name="Line 25"/>
              <p:cNvSpPr>
                <a:spLocks noChangeShapeType="1"/>
              </p:cNvSpPr>
              <p:nvPr userDrawn="1"/>
            </p:nvSpPr>
            <p:spPr bwMode="auto">
              <a:xfrm>
                <a:off x="0" y="3372"/>
                <a:ext cx="624"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28" name="Line 26"/>
              <p:cNvSpPr>
                <a:spLocks noChangeShapeType="1"/>
              </p:cNvSpPr>
              <p:nvPr userDrawn="1"/>
            </p:nvSpPr>
            <p:spPr bwMode="auto">
              <a:xfrm>
                <a:off x="0" y="3465"/>
                <a:ext cx="624"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29" name="Line 27"/>
              <p:cNvSpPr>
                <a:spLocks noChangeShapeType="1"/>
              </p:cNvSpPr>
              <p:nvPr userDrawn="1"/>
            </p:nvSpPr>
            <p:spPr bwMode="auto">
              <a:xfrm>
                <a:off x="0" y="2973"/>
                <a:ext cx="624"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30" name="Line 28"/>
              <p:cNvSpPr>
                <a:spLocks noChangeShapeType="1"/>
              </p:cNvSpPr>
              <p:nvPr userDrawn="1"/>
            </p:nvSpPr>
            <p:spPr bwMode="auto">
              <a:xfrm>
                <a:off x="0" y="2946"/>
                <a:ext cx="624" cy="0"/>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31" name="Line 29"/>
              <p:cNvSpPr>
                <a:spLocks noChangeShapeType="1"/>
              </p:cNvSpPr>
              <p:nvPr userDrawn="1"/>
            </p:nvSpPr>
            <p:spPr bwMode="auto">
              <a:xfrm>
                <a:off x="0" y="3327"/>
                <a:ext cx="624"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32" name="Line 30"/>
              <p:cNvSpPr>
                <a:spLocks noChangeShapeType="1"/>
              </p:cNvSpPr>
              <p:nvPr userDrawn="1"/>
            </p:nvSpPr>
            <p:spPr bwMode="auto">
              <a:xfrm>
                <a:off x="0" y="3201"/>
                <a:ext cx="62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33" name="Line 31"/>
              <p:cNvSpPr>
                <a:spLocks noChangeShapeType="1"/>
              </p:cNvSpPr>
              <p:nvPr userDrawn="1"/>
            </p:nvSpPr>
            <p:spPr bwMode="auto">
              <a:xfrm>
                <a:off x="0" y="3120"/>
                <a:ext cx="624"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34" name="Line 32"/>
              <p:cNvSpPr>
                <a:spLocks noChangeShapeType="1"/>
              </p:cNvSpPr>
              <p:nvPr userDrawn="1"/>
            </p:nvSpPr>
            <p:spPr bwMode="auto">
              <a:xfrm>
                <a:off x="0" y="3306"/>
                <a:ext cx="624"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35" name="Line 33"/>
              <p:cNvSpPr>
                <a:spLocks noChangeShapeType="1"/>
              </p:cNvSpPr>
              <p:nvPr userDrawn="1"/>
            </p:nvSpPr>
            <p:spPr bwMode="auto">
              <a:xfrm>
                <a:off x="0" y="2994"/>
                <a:ext cx="624"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36" name="Line 34"/>
              <p:cNvSpPr>
                <a:spLocks noChangeShapeType="1"/>
              </p:cNvSpPr>
              <p:nvPr userDrawn="1"/>
            </p:nvSpPr>
            <p:spPr bwMode="auto">
              <a:xfrm>
                <a:off x="0" y="3048"/>
                <a:ext cx="624"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37" name="Line 35"/>
              <p:cNvSpPr>
                <a:spLocks noChangeShapeType="1"/>
              </p:cNvSpPr>
              <p:nvPr userDrawn="1"/>
            </p:nvSpPr>
            <p:spPr bwMode="auto">
              <a:xfrm>
                <a:off x="0" y="3246"/>
                <a:ext cx="624"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38" name="Line 36"/>
              <p:cNvSpPr>
                <a:spLocks noChangeShapeType="1"/>
              </p:cNvSpPr>
              <p:nvPr userDrawn="1"/>
            </p:nvSpPr>
            <p:spPr bwMode="auto">
              <a:xfrm>
                <a:off x="0" y="3225"/>
                <a:ext cx="624"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39" name="Line 37"/>
              <p:cNvSpPr>
                <a:spLocks noChangeShapeType="1"/>
              </p:cNvSpPr>
              <p:nvPr userDrawn="1"/>
            </p:nvSpPr>
            <p:spPr bwMode="auto">
              <a:xfrm>
                <a:off x="0" y="2831"/>
                <a:ext cx="62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40" name="Line 38"/>
              <p:cNvSpPr>
                <a:spLocks noChangeShapeType="1"/>
              </p:cNvSpPr>
              <p:nvPr userDrawn="1"/>
            </p:nvSpPr>
            <p:spPr bwMode="auto">
              <a:xfrm>
                <a:off x="0" y="2750"/>
                <a:ext cx="624"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41" name="Line 39"/>
              <p:cNvSpPr>
                <a:spLocks noChangeShapeType="1"/>
              </p:cNvSpPr>
              <p:nvPr userDrawn="1"/>
            </p:nvSpPr>
            <p:spPr bwMode="auto">
              <a:xfrm>
                <a:off x="0" y="2678"/>
                <a:ext cx="624"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42" name="Line 40"/>
              <p:cNvSpPr>
                <a:spLocks noChangeShapeType="1"/>
              </p:cNvSpPr>
              <p:nvPr userDrawn="1"/>
            </p:nvSpPr>
            <p:spPr bwMode="auto">
              <a:xfrm>
                <a:off x="0" y="2876"/>
                <a:ext cx="624"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43" name="Line 41"/>
              <p:cNvSpPr>
                <a:spLocks noChangeShapeType="1"/>
              </p:cNvSpPr>
              <p:nvPr userDrawn="1"/>
            </p:nvSpPr>
            <p:spPr bwMode="auto">
              <a:xfrm>
                <a:off x="0" y="2855"/>
                <a:ext cx="624"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44" name="Line 42"/>
              <p:cNvSpPr>
                <a:spLocks noChangeShapeType="1"/>
              </p:cNvSpPr>
              <p:nvPr userDrawn="1"/>
            </p:nvSpPr>
            <p:spPr bwMode="auto">
              <a:xfrm>
                <a:off x="0" y="2554"/>
                <a:ext cx="624"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45" name="Line 43"/>
              <p:cNvSpPr>
                <a:spLocks noChangeShapeType="1"/>
              </p:cNvSpPr>
              <p:nvPr userDrawn="1"/>
            </p:nvSpPr>
            <p:spPr bwMode="auto">
              <a:xfrm>
                <a:off x="0" y="2590"/>
                <a:ext cx="624" cy="0"/>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46" name="Line 44"/>
              <p:cNvSpPr>
                <a:spLocks noChangeShapeType="1"/>
              </p:cNvSpPr>
              <p:nvPr userDrawn="1"/>
            </p:nvSpPr>
            <p:spPr bwMode="auto">
              <a:xfrm>
                <a:off x="0" y="2623"/>
                <a:ext cx="624"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47" name="Line 45"/>
              <p:cNvSpPr>
                <a:spLocks noChangeShapeType="1"/>
              </p:cNvSpPr>
              <p:nvPr userDrawn="1"/>
            </p:nvSpPr>
            <p:spPr bwMode="auto">
              <a:xfrm>
                <a:off x="0" y="2464"/>
                <a:ext cx="62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48" name="Line 46"/>
              <p:cNvSpPr>
                <a:spLocks noChangeShapeType="1"/>
              </p:cNvSpPr>
              <p:nvPr userDrawn="1"/>
            </p:nvSpPr>
            <p:spPr bwMode="auto">
              <a:xfrm>
                <a:off x="0" y="2416"/>
                <a:ext cx="624"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49" name="Line 47"/>
              <p:cNvSpPr>
                <a:spLocks noChangeShapeType="1"/>
              </p:cNvSpPr>
              <p:nvPr userDrawn="1"/>
            </p:nvSpPr>
            <p:spPr bwMode="auto">
              <a:xfrm>
                <a:off x="0" y="2509"/>
                <a:ext cx="624"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50" name="Line 48"/>
              <p:cNvSpPr>
                <a:spLocks noChangeShapeType="1"/>
              </p:cNvSpPr>
              <p:nvPr userDrawn="1"/>
            </p:nvSpPr>
            <p:spPr bwMode="auto">
              <a:xfrm>
                <a:off x="0" y="2371"/>
                <a:ext cx="624"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51" name="Line 49"/>
              <p:cNvSpPr>
                <a:spLocks noChangeShapeType="1"/>
              </p:cNvSpPr>
              <p:nvPr userDrawn="1"/>
            </p:nvSpPr>
            <p:spPr bwMode="auto">
              <a:xfrm>
                <a:off x="0" y="2245"/>
                <a:ext cx="62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52" name="Line 50"/>
              <p:cNvSpPr>
                <a:spLocks noChangeShapeType="1"/>
              </p:cNvSpPr>
              <p:nvPr userDrawn="1"/>
            </p:nvSpPr>
            <p:spPr bwMode="auto">
              <a:xfrm>
                <a:off x="0" y="2350"/>
                <a:ext cx="624"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53" name="Line 51"/>
              <p:cNvSpPr>
                <a:spLocks noChangeShapeType="1"/>
              </p:cNvSpPr>
              <p:nvPr userDrawn="1"/>
            </p:nvSpPr>
            <p:spPr bwMode="auto">
              <a:xfrm>
                <a:off x="0" y="2290"/>
                <a:ext cx="624"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54" name="Line 52"/>
              <p:cNvSpPr>
                <a:spLocks noChangeShapeType="1"/>
              </p:cNvSpPr>
              <p:nvPr userDrawn="1"/>
            </p:nvSpPr>
            <p:spPr bwMode="auto">
              <a:xfrm>
                <a:off x="0" y="2269"/>
                <a:ext cx="624"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55" name="Line 53"/>
              <p:cNvSpPr>
                <a:spLocks noChangeShapeType="1"/>
              </p:cNvSpPr>
              <p:nvPr userDrawn="1"/>
            </p:nvSpPr>
            <p:spPr bwMode="auto">
              <a:xfrm>
                <a:off x="0" y="2130"/>
                <a:ext cx="624"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56" name="Line 54"/>
              <p:cNvSpPr>
                <a:spLocks noChangeShapeType="1"/>
              </p:cNvSpPr>
              <p:nvPr userDrawn="1"/>
            </p:nvSpPr>
            <p:spPr bwMode="auto">
              <a:xfrm>
                <a:off x="0" y="2166"/>
                <a:ext cx="624" cy="0"/>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57" name="Line 55"/>
              <p:cNvSpPr>
                <a:spLocks noChangeShapeType="1"/>
              </p:cNvSpPr>
              <p:nvPr userDrawn="1"/>
            </p:nvSpPr>
            <p:spPr bwMode="auto">
              <a:xfrm>
                <a:off x="0" y="2199"/>
                <a:ext cx="624"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58" name="Line 56"/>
              <p:cNvSpPr>
                <a:spLocks noChangeShapeType="1"/>
              </p:cNvSpPr>
              <p:nvPr userDrawn="1"/>
            </p:nvSpPr>
            <p:spPr bwMode="auto">
              <a:xfrm>
                <a:off x="0" y="2040"/>
                <a:ext cx="62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59" name="Line 57"/>
              <p:cNvSpPr>
                <a:spLocks noChangeShapeType="1"/>
              </p:cNvSpPr>
              <p:nvPr userDrawn="1"/>
            </p:nvSpPr>
            <p:spPr bwMode="auto">
              <a:xfrm>
                <a:off x="0" y="1992"/>
                <a:ext cx="624"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60" name="Line 58"/>
              <p:cNvSpPr>
                <a:spLocks noChangeShapeType="1"/>
              </p:cNvSpPr>
              <p:nvPr userDrawn="1"/>
            </p:nvSpPr>
            <p:spPr bwMode="auto">
              <a:xfrm>
                <a:off x="0" y="2085"/>
                <a:ext cx="624"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61" name="Line 59"/>
              <p:cNvSpPr>
                <a:spLocks noChangeShapeType="1"/>
              </p:cNvSpPr>
              <p:nvPr userDrawn="1"/>
            </p:nvSpPr>
            <p:spPr bwMode="auto">
              <a:xfrm>
                <a:off x="0" y="1593"/>
                <a:ext cx="624"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62" name="Line 60"/>
              <p:cNvSpPr>
                <a:spLocks noChangeShapeType="1"/>
              </p:cNvSpPr>
              <p:nvPr userDrawn="1"/>
            </p:nvSpPr>
            <p:spPr bwMode="auto">
              <a:xfrm>
                <a:off x="0" y="1566"/>
                <a:ext cx="624" cy="0"/>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63" name="Line 61"/>
              <p:cNvSpPr>
                <a:spLocks noChangeShapeType="1"/>
              </p:cNvSpPr>
              <p:nvPr userDrawn="1"/>
            </p:nvSpPr>
            <p:spPr bwMode="auto">
              <a:xfrm>
                <a:off x="0" y="1947"/>
                <a:ext cx="624"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64" name="Line 62"/>
              <p:cNvSpPr>
                <a:spLocks noChangeShapeType="1"/>
              </p:cNvSpPr>
              <p:nvPr userDrawn="1"/>
            </p:nvSpPr>
            <p:spPr bwMode="auto">
              <a:xfrm>
                <a:off x="0" y="1821"/>
                <a:ext cx="62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65" name="Line 63"/>
              <p:cNvSpPr>
                <a:spLocks noChangeShapeType="1"/>
              </p:cNvSpPr>
              <p:nvPr userDrawn="1"/>
            </p:nvSpPr>
            <p:spPr bwMode="auto">
              <a:xfrm>
                <a:off x="0" y="1740"/>
                <a:ext cx="624"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66" name="Line 64"/>
              <p:cNvSpPr>
                <a:spLocks noChangeShapeType="1"/>
              </p:cNvSpPr>
              <p:nvPr userDrawn="1"/>
            </p:nvSpPr>
            <p:spPr bwMode="auto">
              <a:xfrm>
                <a:off x="0" y="1926"/>
                <a:ext cx="624"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67" name="Line 65"/>
              <p:cNvSpPr>
                <a:spLocks noChangeShapeType="1"/>
              </p:cNvSpPr>
              <p:nvPr userDrawn="1"/>
            </p:nvSpPr>
            <p:spPr bwMode="auto">
              <a:xfrm>
                <a:off x="0" y="1614"/>
                <a:ext cx="624"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68" name="Line 66"/>
              <p:cNvSpPr>
                <a:spLocks noChangeShapeType="1"/>
              </p:cNvSpPr>
              <p:nvPr userDrawn="1"/>
            </p:nvSpPr>
            <p:spPr bwMode="auto">
              <a:xfrm>
                <a:off x="0" y="1668"/>
                <a:ext cx="624"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69" name="Line 67"/>
              <p:cNvSpPr>
                <a:spLocks noChangeShapeType="1"/>
              </p:cNvSpPr>
              <p:nvPr userDrawn="1"/>
            </p:nvSpPr>
            <p:spPr bwMode="auto">
              <a:xfrm>
                <a:off x="0" y="1866"/>
                <a:ext cx="624"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70" name="Line 68"/>
              <p:cNvSpPr>
                <a:spLocks noChangeShapeType="1"/>
              </p:cNvSpPr>
              <p:nvPr userDrawn="1"/>
            </p:nvSpPr>
            <p:spPr bwMode="auto">
              <a:xfrm>
                <a:off x="0" y="1845"/>
                <a:ext cx="624"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71" name="Line 69"/>
              <p:cNvSpPr>
                <a:spLocks noChangeShapeType="1"/>
              </p:cNvSpPr>
              <p:nvPr userDrawn="1"/>
            </p:nvSpPr>
            <p:spPr bwMode="auto">
              <a:xfrm>
                <a:off x="0" y="1437"/>
                <a:ext cx="624"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72" name="Line 70"/>
              <p:cNvSpPr>
                <a:spLocks noChangeShapeType="1"/>
              </p:cNvSpPr>
              <p:nvPr userDrawn="1"/>
            </p:nvSpPr>
            <p:spPr bwMode="auto">
              <a:xfrm>
                <a:off x="0" y="1473"/>
                <a:ext cx="624" cy="0"/>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73" name="Line 71"/>
              <p:cNvSpPr>
                <a:spLocks noChangeShapeType="1"/>
              </p:cNvSpPr>
              <p:nvPr userDrawn="1"/>
            </p:nvSpPr>
            <p:spPr bwMode="auto">
              <a:xfrm>
                <a:off x="0" y="1506"/>
                <a:ext cx="624"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74" name="Line 72"/>
              <p:cNvSpPr>
                <a:spLocks noChangeShapeType="1"/>
              </p:cNvSpPr>
              <p:nvPr userDrawn="1"/>
            </p:nvSpPr>
            <p:spPr bwMode="auto">
              <a:xfrm>
                <a:off x="0" y="1347"/>
                <a:ext cx="62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75" name="Line 73"/>
              <p:cNvSpPr>
                <a:spLocks noChangeShapeType="1"/>
              </p:cNvSpPr>
              <p:nvPr userDrawn="1"/>
            </p:nvSpPr>
            <p:spPr bwMode="auto">
              <a:xfrm>
                <a:off x="0" y="1392"/>
                <a:ext cx="624"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76" name="Line 74"/>
              <p:cNvSpPr>
                <a:spLocks noChangeShapeType="1"/>
              </p:cNvSpPr>
              <p:nvPr userDrawn="1"/>
            </p:nvSpPr>
            <p:spPr bwMode="auto">
              <a:xfrm>
                <a:off x="0" y="1016"/>
                <a:ext cx="624"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77" name="Line 75"/>
              <p:cNvSpPr>
                <a:spLocks noChangeShapeType="1"/>
              </p:cNvSpPr>
              <p:nvPr userDrawn="1"/>
            </p:nvSpPr>
            <p:spPr bwMode="auto">
              <a:xfrm>
                <a:off x="0" y="989"/>
                <a:ext cx="624" cy="0"/>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78" name="Line 76"/>
              <p:cNvSpPr>
                <a:spLocks noChangeShapeType="1"/>
              </p:cNvSpPr>
              <p:nvPr userDrawn="1"/>
            </p:nvSpPr>
            <p:spPr bwMode="auto">
              <a:xfrm>
                <a:off x="0" y="1244"/>
                <a:ext cx="62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79" name="Line 77"/>
              <p:cNvSpPr>
                <a:spLocks noChangeShapeType="1"/>
              </p:cNvSpPr>
              <p:nvPr userDrawn="1"/>
            </p:nvSpPr>
            <p:spPr bwMode="auto">
              <a:xfrm>
                <a:off x="0" y="1163"/>
                <a:ext cx="624"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80" name="Line 78"/>
              <p:cNvSpPr>
                <a:spLocks noChangeShapeType="1"/>
              </p:cNvSpPr>
              <p:nvPr userDrawn="1"/>
            </p:nvSpPr>
            <p:spPr bwMode="auto">
              <a:xfrm>
                <a:off x="0" y="1037"/>
                <a:ext cx="624"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81" name="Line 79"/>
              <p:cNvSpPr>
                <a:spLocks noChangeShapeType="1"/>
              </p:cNvSpPr>
              <p:nvPr userDrawn="1"/>
            </p:nvSpPr>
            <p:spPr bwMode="auto">
              <a:xfrm>
                <a:off x="0" y="1091"/>
                <a:ext cx="624"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82" name="Line 80"/>
              <p:cNvSpPr>
                <a:spLocks noChangeShapeType="1"/>
              </p:cNvSpPr>
              <p:nvPr userDrawn="1"/>
            </p:nvSpPr>
            <p:spPr bwMode="auto">
              <a:xfrm>
                <a:off x="0" y="1289"/>
                <a:ext cx="624"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83" name="Line 81"/>
              <p:cNvSpPr>
                <a:spLocks noChangeShapeType="1"/>
              </p:cNvSpPr>
              <p:nvPr userDrawn="1"/>
            </p:nvSpPr>
            <p:spPr bwMode="auto">
              <a:xfrm>
                <a:off x="0" y="1268"/>
                <a:ext cx="624"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84" name="Line 82"/>
              <p:cNvSpPr>
                <a:spLocks noChangeShapeType="1"/>
              </p:cNvSpPr>
              <p:nvPr userDrawn="1"/>
            </p:nvSpPr>
            <p:spPr bwMode="auto">
              <a:xfrm>
                <a:off x="0" y="860"/>
                <a:ext cx="624"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85" name="Line 83"/>
              <p:cNvSpPr>
                <a:spLocks noChangeShapeType="1"/>
              </p:cNvSpPr>
              <p:nvPr userDrawn="1"/>
            </p:nvSpPr>
            <p:spPr bwMode="auto">
              <a:xfrm>
                <a:off x="0" y="896"/>
                <a:ext cx="624" cy="0"/>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86" name="Line 84"/>
              <p:cNvSpPr>
                <a:spLocks noChangeShapeType="1"/>
              </p:cNvSpPr>
              <p:nvPr userDrawn="1"/>
            </p:nvSpPr>
            <p:spPr bwMode="auto">
              <a:xfrm>
                <a:off x="0" y="929"/>
                <a:ext cx="624"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87" name="Line 85"/>
              <p:cNvSpPr>
                <a:spLocks noChangeShapeType="1"/>
              </p:cNvSpPr>
              <p:nvPr userDrawn="1"/>
            </p:nvSpPr>
            <p:spPr bwMode="auto">
              <a:xfrm>
                <a:off x="0" y="770"/>
                <a:ext cx="62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88" name="Line 86"/>
              <p:cNvSpPr>
                <a:spLocks noChangeShapeType="1"/>
              </p:cNvSpPr>
              <p:nvPr userDrawn="1"/>
            </p:nvSpPr>
            <p:spPr bwMode="auto">
              <a:xfrm>
                <a:off x="0" y="815"/>
                <a:ext cx="624"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89" name="Line 87"/>
              <p:cNvSpPr>
                <a:spLocks noChangeShapeType="1"/>
              </p:cNvSpPr>
              <p:nvPr userDrawn="1"/>
            </p:nvSpPr>
            <p:spPr bwMode="auto">
              <a:xfrm>
                <a:off x="0" y="718"/>
                <a:ext cx="624"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90" name="Line 88"/>
              <p:cNvSpPr>
                <a:spLocks noChangeShapeType="1"/>
              </p:cNvSpPr>
              <p:nvPr userDrawn="1"/>
            </p:nvSpPr>
            <p:spPr bwMode="auto">
              <a:xfrm>
                <a:off x="0" y="646"/>
                <a:ext cx="624"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91" name="Line 89"/>
              <p:cNvSpPr>
                <a:spLocks noChangeShapeType="1"/>
              </p:cNvSpPr>
              <p:nvPr userDrawn="1"/>
            </p:nvSpPr>
            <p:spPr bwMode="auto">
              <a:xfrm>
                <a:off x="0" y="522"/>
                <a:ext cx="624"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92" name="Line 90"/>
              <p:cNvSpPr>
                <a:spLocks noChangeShapeType="1"/>
              </p:cNvSpPr>
              <p:nvPr userDrawn="1"/>
            </p:nvSpPr>
            <p:spPr bwMode="auto">
              <a:xfrm>
                <a:off x="0" y="558"/>
                <a:ext cx="624" cy="0"/>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93" name="Line 91"/>
              <p:cNvSpPr>
                <a:spLocks noChangeShapeType="1"/>
              </p:cNvSpPr>
              <p:nvPr userDrawn="1"/>
            </p:nvSpPr>
            <p:spPr bwMode="auto">
              <a:xfrm>
                <a:off x="0" y="591"/>
                <a:ext cx="624"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94" name="Line 92"/>
              <p:cNvSpPr>
                <a:spLocks noChangeShapeType="1"/>
              </p:cNvSpPr>
              <p:nvPr userDrawn="1"/>
            </p:nvSpPr>
            <p:spPr bwMode="auto">
              <a:xfrm>
                <a:off x="0" y="432"/>
                <a:ext cx="62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95" name="Line 93"/>
              <p:cNvSpPr>
                <a:spLocks noChangeShapeType="1"/>
              </p:cNvSpPr>
              <p:nvPr userDrawn="1"/>
            </p:nvSpPr>
            <p:spPr bwMode="auto">
              <a:xfrm>
                <a:off x="0" y="384"/>
                <a:ext cx="624"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96" name="Line 94"/>
              <p:cNvSpPr>
                <a:spLocks noChangeShapeType="1"/>
              </p:cNvSpPr>
              <p:nvPr userDrawn="1"/>
            </p:nvSpPr>
            <p:spPr bwMode="auto">
              <a:xfrm>
                <a:off x="0" y="477"/>
                <a:ext cx="624"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97" name="Line 95"/>
              <p:cNvSpPr>
                <a:spLocks noChangeShapeType="1"/>
              </p:cNvSpPr>
              <p:nvPr userDrawn="1"/>
            </p:nvSpPr>
            <p:spPr bwMode="auto">
              <a:xfrm>
                <a:off x="0" y="339"/>
                <a:ext cx="624"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98" name="Line 96"/>
              <p:cNvSpPr>
                <a:spLocks noChangeShapeType="1"/>
              </p:cNvSpPr>
              <p:nvPr userDrawn="1"/>
            </p:nvSpPr>
            <p:spPr bwMode="auto">
              <a:xfrm>
                <a:off x="0" y="318"/>
                <a:ext cx="624"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99" name="Line 97"/>
              <p:cNvSpPr>
                <a:spLocks noChangeShapeType="1"/>
              </p:cNvSpPr>
              <p:nvPr userDrawn="1"/>
            </p:nvSpPr>
            <p:spPr bwMode="auto">
              <a:xfrm>
                <a:off x="0" y="258"/>
                <a:ext cx="624"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0" name="Line 98"/>
              <p:cNvSpPr>
                <a:spLocks noChangeShapeType="1"/>
              </p:cNvSpPr>
              <p:nvPr userDrawn="1"/>
            </p:nvSpPr>
            <p:spPr bwMode="auto">
              <a:xfrm>
                <a:off x="0" y="70"/>
                <a:ext cx="624"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1" name="Line 99"/>
              <p:cNvSpPr>
                <a:spLocks noChangeShapeType="1"/>
              </p:cNvSpPr>
              <p:nvPr userDrawn="1"/>
            </p:nvSpPr>
            <p:spPr bwMode="auto">
              <a:xfrm>
                <a:off x="0" y="43"/>
                <a:ext cx="624" cy="0"/>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2" name="Line 100"/>
              <p:cNvSpPr>
                <a:spLocks noChangeShapeType="1"/>
              </p:cNvSpPr>
              <p:nvPr userDrawn="1"/>
            </p:nvSpPr>
            <p:spPr bwMode="auto">
              <a:xfrm>
                <a:off x="0" y="91"/>
                <a:ext cx="624"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3" name="Line 101"/>
              <p:cNvSpPr>
                <a:spLocks noChangeShapeType="1"/>
              </p:cNvSpPr>
              <p:nvPr userDrawn="1"/>
            </p:nvSpPr>
            <p:spPr bwMode="auto">
              <a:xfrm>
                <a:off x="0" y="145"/>
                <a:ext cx="624"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4" name="Line 102"/>
              <p:cNvSpPr>
                <a:spLocks noChangeShapeType="1"/>
              </p:cNvSpPr>
              <p:nvPr userDrawn="1"/>
            </p:nvSpPr>
            <p:spPr bwMode="auto">
              <a:xfrm>
                <a:off x="0" y="202"/>
                <a:ext cx="624" cy="0"/>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grpSp>
      </p:grpSp>
      <p:sp>
        <p:nvSpPr>
          <p:cNvPr id="105" name="Rectangle 108"/>
          <p:cNvSpPr>
            <a:spLocks noChangeArrowheads="1"/>
          </p:cNvSpPr>
          <p:nvPr/>
        </p:nvSpPr>
        <p:spPr bwMode="auto">
          <a:xfrm>
            <a:off x="4023784" y="2120900"/>
            <a:ext cx="7550149" cy="77788"/>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kumimoji="1" lang="en-US" altLang="tr-TR" sz="2400"/>
          </a:p>
        </p:txBody>
      </p:sp>
      <p:sp>
        <p:nvSpPr>
          <p:cNvPr id="106" name="Rectangle 109"/>
          <p:cNvSpPr>
            <a:spLocks noChangeArrowheads="1"/>
          </p:cNvSpPr>
          <p:nvPr/>
        </p:nvSpPr>
        <p:spPr bwMode="auto">
          <a:xfrm>
            <a:off x="1464734" y="862014"/>
            <a:ext cx="7550151" cy="77787"/>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kumimoji="1" lang="en-US" altLang="tr-TR" sz="2400"/>
          </a:p>
        </p:txBody>
      </p:sp>
      <p:sp>
        <p:nvSpPr>
          <p:cNvPr id="140394" name="Rectangle 106"/>
          <p:cNvSpPr>
            <a:spLocks noGrp="1" noChangeArrowheads="1"/>
          </p:cNvSpPr>
          <p:nvPr>
            <p:ph type="ctrTitle"/>
          </p:nvPr>
        </p:nvSpPr>
        <p:spPr>
          <a:xfrm>
            <a:off x="1559985" y="1046164"/>
            <a:ext cx="9840383" cy="1012825"/>
          </a:xfrm>
        </p:spPr>
        <p:txBody>
          <a:bodyPr/>
          <a:lstStyle>
            <a:lvl1pPr>
              <a:defRPr sz="4000"/>
            </a:lvl1pPr>
          </a:lstStyle>
          <a:p>
            <a:pPr lvl="0"/>
            <a:r>
              <a:rPr lang="tr-TR" noProof="0"/>
              <a:t>Asıl başlık stili için tıklatın</a:t>
            </a:r>
            <a:endParaRPr lang="en-US" noProof="0"/>
          </a:p>
        </p:txBody>
      </p:sp>
      <p:sp>
        <p:nvSpPr>
          <p:cNvPr id="140395" name="Rectangle 107"/>
          <p:cNvSpPr>
            <a:spLocks noGrp="1" noChangeArrowheads="1"/>
          </p:cNvSpPr>
          <p:nvPr>
            <p:ph type="subTitle" idx="1"/>
          </p:nvPr>
        </p:nvSpPr>
        <p:spPr>
          <a:xfrm>
            <a:off x="2089152" y="2693989"/>
            <a:ext cx="8883649" cy="2994025"/>
          </a:xfrm>
        </p:spPr>
        <p:txBody>
          <a:bodyPr/>
          <a:lstStyle>
            <a:lvl1pPr marL="0" indent="0" algn="ctr">
              <a:buFont typeface="Wingdings" pitchFamily="2" charset="2"/>
              <a:buNone/>
              <a:defRPr/>
            </a:lvl1pPr>
          </a:lstStyle>
          <a:p>
            <a:pPr lvl="0"/>
            <a:r>
              <a:rPr lang="tr-TR" noProof="0"/>
              <a:t>Asıl alt başlık stilini düzenlemek için tıklayın</a:t>
            </a:r>
            <a:endParaRPr lang="en-US" noProof="0"/>
          </a:p>
        </p:txBody>
      </p:sp>
      <p:sp>
        <p:nvSpPr>
          <p:cNvPr id="107" name="Rectangle 103"/>
          <p:cNvSpPr>
            <a:spLocks noGrp="1" noChangeArrowheads="1"/>
          </p:cNvSpPr>
          <p:nvPr>
            <p:ph type="dt" sz="half" idx="10"/>
          </p:nvPr>
        </p:nvSpPr>
        <p:spPr>
          <a:xfrm>
            <a:off x="1849967" y="6357938"/>
            <a:ext cx="2540000" cy="457200"/>
          </a:xfrm>
        </p:spPr>
        <p:txBody>
          <a:bodyPr/>
          <a:lstStyle>
            <a:lvl1pPr>
              <a:defRPr/>
            </a:lvl1pPr>
          </a:lstStyle>
          <a:p>
            <a:pPr>
              <a:defRPr/>
            </a:pPr>
            <a:endParaRPr lang="en-US"/>
          </a:p>
        </p:txBody>
      </p:sp>
      <p:sp>
        <p:nvSpPr>
          <p:cNvPr id="108" name="Rectangle 104"/>
          <p:cNvSpPr>
            <a:spLocks noGrp="1" noChangeArrowheads="1"/>
          </p:cNvSpPr>
          <p:nvPr>
            <p:ph type="ftr" sz="quarter" idx="11"/>
          </p:nvPr>
        </p:nvSpPr>
        <p:spPr>
          <a:xfrm>
            <a:off x="4963584" y="6357938"/>
            <a:ext cx="3028949" cy="457200"/>
          </a:xfrm>
        </p:spPr>
        <p:txBody>
          <a:bodyPr/>
          <a:lstStyle>
            <a:lvl1pPr>
              <a:defRPr/>
            </a:lvl1pPr>
          </a:lstStyle>
          <a:p>
            <a:pPr>
              <a:defRPr/>
            </a:pPr>
            <a:endParaRPr lang="en-US"/>
          </a:p>
        </p:txBody>
      </p:sp>
      <p:sp>
        <p:nvSpPr>
          <p:cNvPr id="109" name="Rectangle 105"/>
          <p:cNvSpPr>
            <a:spLocks noGrp="1" noChangeArrowheads="1"/>
          </p:cNvSpPr>
          <p:nvPr>
            <p:ph type="sldNum" sz="quarter" idx="12"/>
          </p:nvPr>
        </p:nvSpPr>
        <p:spPr>
          <a:xfrm>
            <a:off x="8619067" y="6361113"/>
            <a:ext cx="2542117" cy="457200"/>
          </a:xfrm>
        </p:spPr>
        <p:txBody>
          <a:bodyPr/>
          <a:lstStyle>
            <a:lvl1pPr>
              <a:defRPr/>
            </a:lvl1pPr>
          </a:lstStyle>
          <a:p>
            <a:fld id="{5CFF28BD-7943-4552-9A5A-98F5E65658A5}" type="slidenum">
              <a:rPr lang="en-US" altLang="tr-TR"/>
              <a:pPr/>
              <a:t>‹#›</a:t>
            </a:fld>
            <a:endParaRPr lang="en-US" altLang="tr-TR"/>
          </a:p>
        </p:txBody>
      </p:sp>
    </p:spTree>
    <p:extLst>
      <p:ext uri="{BB962C8B-B14F-4D97-AF65-F5344CB8AC3E}">
        <p14:creationId xmlns:p14="http://schemas.microsoft.com/office/powerpoint/2010/main" val="4150837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slide(fromLeft)">
                                      <p:cBhvr>
                                        <p:cTn id="7" dur="500"/>
                                        <p:tgtEl>
                                          <p:spTgt spid="106"/>
                                        </p:tgtEl>
                                      </p:cBhvr>
                                    </p:animEffect>
                                  </p:childTnLst>
                                </p:cTn>
                              </p:par>
                            </p:childTnLst>
                          </p:cTn>
                        </p:par>
                        <p:par>
                          <p:cTn id="8" fill="hold">
                            <p:stCondLst>
                              <p:cond delay="500"/>
                            </p:stCondLst>
                            <p:childTnLst>
                              <p:par>
                                <p:cTn id="9" presetID="12" presetClass="entr" presetSubtype="2" fill="hold" grpId="0" nodeType="afterEffect">
                                  <p:stCondLst>
                                    <p:cond delay="0"/>
                                  </p:stCondLst>
                                  <p:childTnLst>
                                    <p:set>
                                      <p:cBhvr>
                                        <p:cTn id="10" dur="1" fill="hold">
                                          <p:stCondLst>
                                            <p:cond delay="0"/>
                                          </p:stCondLst>
                                        </p:cTn>
                                        <p:tgtEl>
                                          <p:spTgt spid="105"/>
                                        </p:tgtEl>
                                        <p:attrNameLst>
                                          <p:attrName>style.visibility</p:attrName>
                                        </p:attrNameLst>
                                      </p:cBhvr>
                                      <p:to>
                                        <p:strVal val="visible"/>
                                      </p:to>
                                    </p:set>
                                    <p:animEffect transition="in" filter="slide(fromRight)">
                                      <p:cBhvr>
                                        <p:cTn id="11"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autoUpdateAnimBg="0"/>
      <p:bldP spid="106" grpId="0" animBg="1" autoUpdateAnimBg="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1132"/>
          <p:cNvSpPr>
            <a:spLocks noGrp="1" noChangeArrowheads="1"/>
          </p:cNvSpPr>
          <p:nvPr>
            <p:ph type="dt" sz="half" idx="10"/>
          </p:nvPr>
        </p:nvSpPr>
        <p:spPr>
          <a:ln/>
        </p:spPr>
        <p:txBody>
          <a:bodyPr/>
          <a:lstStyle>
            <a:lvl1pPr>
              <a:defRPr/>
            </a:lvl1pPr>
          </a:lstStyle>
          <a:p>
            <a:pPr>
              <a:defRPr/>
            </a:pPr>
            <a:endParaRPr lang="en-US"/>
          </a:p>
        </p:txBody>
      </p:sp>
      <p:sp>
        <p:nvSpPr>
          <p:cNvPr id="5" name="Rectangle 1133"/>
          <p:cNvSpPr>
            <a:spLocks noGrp="1" noChangeArrowheads="1"/>
          </p:cNvSpPr>
          <p:nvPr>
            <p:ph type="ftr" sz="quarter" idx="11"/>
          </p:nvPr>
        </p:nvSpPr>
        <p:spPr>
          <a:ln/>
        </p:spPr>
        <p:txBody>
          <a:bodyPr/>
          <a:lstStyle>
            <a:lvl1pPr>
              <a:defRPr/>
            </a:lvl1pPr>
          </a:lstStyle>
          <a:p>
            <a:pPr>
              <a:defRPr/>
            </a:pPr>
            <a:endParaRPr lang="en-US"/>
          </a:p>
        </p:txBody>
      </p:sp>
      <p:sp>
        <p:nvSpPr>
          <p:cNvPr id="6" name="Rectangle 1134"/>
          <p:cNvSpPr>
            <a:spLocks noGrp="1" noChangeArrowheads="1"/>
          </p:cNvSpPr>
          <p:nvPr>
            <p:ph type="sldNum" sz="quarter" idx="12"/>
          </p:nvPr>
        </p:nvSpPr>
        <p:spPr>
          <a:ln/>
        </p:spPr>
        <p:txBody>
          <a:bodyPr/>
          <a:lstStyle>
            <a:lvl1pPr>
              <a:defRPr/>
            </a:lvl1pPr>
          </a:lstStyle>
          <a:p>
            <a:fld id="{A8B9A476-F900-47EF-9BF8-6286C144E1A3}" type="slidenum">
              <a:rPr lang="en-US" altLang="tr-TR"/>
              <a:pPr/>
              <a:t>‹#›</a:t>
            </a:fld>
            <a:endParaRPr lang="en-US" altLang="tr-TR"/>
          </a:p>
        </p:txBody>
      </p:sp>
    </p:spTree>
    <p:extLst>
      <p:ext uri="{BB962C8B-B14F-4D97-AF65-F5344CB8AC3E}">
        <p14:creationId xmlns:p14="http://schemas.microsoft.com/office/powerpoint/2010/main" val="1141494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01"/>
            <a:ext cx="103632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a:t>
            </a:r>
          </a:p>
        </p:txBody>
      </p:sp>
      <p:sp>
        <p:nvSpPr>
          <p:cNvPr id="4" name="Rectangle 1132"/>
          <p:cNvSpPr>
            <a:spLocks noGrp="1" noChangeArrowheads="1"/>
          </p:cNvSpPr>
          <p:nvPr>
            <p:ph type="dt" sz="half" idx="10"/>
          </p:nvPr>
        </p:nvSpPr>
        <p:spPr>
          <a:ln/>
        </p:spPr>
        <p:txBody>
          <a:bodyPr/>
          <a:lstStyle>
            <a:lvl1pPr>
              <a:defRPr/>
            </a:lvl1pPr>
          </a:lstStyle>
          <a:p>
            <a:pPr>
              <a:defRPr/>
            </a:pPr>
            <a:endParaRPr lang="en-US"/>
          </a:p>
        </p:txBody>
      </p:sp>
      <p:sp>
        <p:nvSpPr>
          <p:cNvPr id="5" name="Rectangle 1133"/>
          <p:cNvSpPr>
            <a:spLocks noGrp="1" noChangeArrowheads="1"/>
          </p:cNvSpPr>
          <p:nvPr>
            <p:ph type="ftr" sz="quarter" idx="11"/>
          </p:nvPr>
        </p:nvSpPr>
        <p:spPr>
          <a:ln/>
        </p:spPr>
        <p:txBody>
          <a:bodyPr/>
          <a:lstStyle>
            <a:lvl1pPr>
              <a:defRPr/>
            </a:lvl1pPr>
          </a:lstStyle>
          <a:p>
            <a:pPr>
              <a:defRPr/>
            </a:pPr>
            <a:endParaRPr lang="en-US"/>
          </a:p>
        </p:txBody>
      </p:sp>
      <p:sp>
        <p:nvSpPr>
          <p:cNvPr id="6" name="Rectangle 1134"/>
          <p:cNvSpPr>
            <a:spLocks noGrp="1" noChangeArrowheads="1"/>
          </p:cNvSpPr>
          <p:nvPr>
            <p:ph type="sldNum" sz="quarter" idx="12"/>
          </p:nvPr>
        </p:nvSpPr>
        <p:spPr>
          <a:ln/>
        </p:spPr>
        <p:txBody>
          <a:bodyPr/>
          <a:lstStyle>
            <a:lvl1pPr>
              <a:defRPr/>
            </a:lvl1pPr>
          </a:lstStyle>
          <a:p>
            <a:fld id="{8A8883C5-9B00-4788-A4DC-392EE010DECE}" type="slidenum">
              <a:rPr lang="en-US" altLang="tr-TR"/>
              <a:pPr/>
              <a:t>‹#›</a:t>
            </a:fld>
            <a:endParaRPr lang="en-US" altLang="tr-TR"/>
          </a:p>
        </p:txBody>
      </p:sp>
    </p:spTree>
    <p:extLst>
      <p:ext uri="{BB962C8B-B14F-4D97-AF65-F5344CB8AC3E}">
        <p14:creationId xmlns:p14="http://schemas.microsoft.com/office/powerpoint/2010/main" val="334648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1079500" y="2214563"/>
            <a:ext cx="5202767" cy="3881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485467" y="2214563"/>
            <a:ext cx="5204884" cy="3881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1132"/>
          <p:cNvSpPr>
            <a:spLocks noGrp="1" noChangeArrowheads="1"/>
          </p:cNvSpPr>
          <p:nvPr>
            <p:ph type="dt" sz="half" idx="10"/>
          </p:nvPr>
        </p:nvSpPr>
        <p:spPr>
          <a:ln/>
        </p:spPr>
        <p:txBody>
          <a:bodyPr/>
          <a:lstStyle>
            <a:lvl1pPr>
              <a:defRPr/>
            </a:lvl1pPr>
          </a:lstStyle>
          <a:p>
            <a:pPr>
              <a:defRPr/>
            </a:pPr>
            <a:endParaRPr lang="en-US"/>
          </a:p>
        </p:txBody>
      </p:sp>
      <p:sp>
        <p:nvSpPr>
          <p:cNvPr id="6" name="Rectangle 1133"/>
          <p:cNvSpPr>
            <a:spLocks noGrp="1" noChangeArrowheads="1"/>
          </p:cNvSpPr>
          <p:nvPr>
            <p:ph type="ftr" sz="quarter" idx="11"/>
          </p:nvPr>
        </p:nvSpPr>
        <p:spPr>
          <a:ln/>
        </p:spPr>
        <p:txBody>
          <a:bodyPr/>
          <a:lstStyle>
            <a:lvl1pPr>
              <a:defRPr/>
            </a:lvl1pPr>
          </a:lstStyle>
          <a:p>
            <a:pPr>
              <a:defRPr/>
            </a:pPr>
            <a:endParaRPr lang="en-US"/>
          </a:p>
        </p:txBody>
      </p:sp>
      <p:sp>
        <p:nvSpPr>
          <p:cNvPr id="7" name="Rectangle 1134"/>
          <p:cNvSpPr>
            <a:spLocks noGrp="1" noChangeArrowheads="1"/>
          </p:cNvSpPr>
          <p:nvPr>
            <p:ph type="sldNum" sz="quarter" idx="12"/>
          </p:nvPr>
        </p:nvSpPr>
        <p:spPr>
          <a:ln/>
        </p:spPr>
        <p:txBody>
          <a:bodyPr/>
          <a:lstStyle>
            <a:lvl1pPr>
              <a:defRPr/>
            </a:lvl1pPr>
          </a:lstStyle>
          <a:p>
            <a:fld id="{CF663D4D-765D-402E-A678-5E5119228918}" type="slidenum">
              <a:rPr lang="en-US" altLang="tr-TR"/>
              <a:pPr/>
              <a:t>‹#›</a:t>
            </a:fld>
            <a:endParaRPr lang="en-US" altLang="tr-TR"/>
          </a:p>
        </p:txBody>
      </p:sp>
    </p:spTree>
    <p:extLst>
      <p:ext uri="{BB962C8B-B14F-4D97-AF65-F5344CB8AC3E}">
        <p14:creationId xmlns:p14="http://schemas.microsoft.com/office/powerpoint/2010/main" val="1391800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Rectangle 1132"/>
          <p:cNvSpPr>
            <a:spLocks noGrp="1" noChangeArrowheads="1"/>
          </p:cNvSpPr>
          <p:nvPr>
            <p:ph type="dt" sz="half" idx="10"/>
          </p:nvPr>
        </p:nvSpPr>
        <p:spPr>
          <a:ln/>
        </p:spPr>
        <p:txBody>
          <a:bodyPr/>
          <a:lstStyle>
            <a:lvl1pPr>
              <a:defRPr/>
            </a:lvl1pPr>
          </a:lstStyle>
          <a:p>
            <a:pPr>
              <a:defRPr/>
            </a:pPr>
            <a:endParaRPr lang="en-US"/>
          </a:p>
        </p:txBody>
      </p:sp>
      <p:sp>
        <p:nvSpPr>
          <p:cNvPr id="8" name="Rectangle 1133"/>
          <p:cNvSpPr>
            <a:spLocks noGrp="1" noChangeArrowheads="1"/>
          </p:cNvSpPr>
          <p:nvPr>
            <p:ph type="ftr" sz="quarter" idx="11"/>
          </p:nvPr>
        </p:nvSpPr>
        <p:spPr>
          <a:ln/>
        </p:spPr>
        <p:txBody>
          <a:bodyPr/>
          <a:lstStyle>
            <a:lvl1pPr>
              <a:defRPr/>
            </a:lvl1pPr>
          </a:lstStyle>
          <a:p>
            <a:pPr>
              <a:defRPr/>
            </a:pPr>
            <a:endParaRPr lang="en-US"/>
          </a:p>
        </p:txBody>
      </p:sp>
      <p:sp>
        <p:nvSpPr>
          <p:cNvPr id="9" name="Rectangle 1134"/>
          <p:cNvSpPr>
            <a:spLocks noGrp="1" noChangeArrowheads="1"/>
          </p:cNvSpPr>
          <p:nvPr>
            <p:ph type="sldNum" sz="quarter" idx="12"/>
          </p:nvPr>
        </p:nvSpPr>
        <p:spPr>
          <a:ln/>
        </p:spPr>
        <p:txBody>
          <a:bodyPr/>
          <a:lstStyle>
            <a:lvl1pPr>
              <a:defRPr/>
            </a:lvl1pPr>
          </a:lstStyle>
          <a:p>
            <a:fld id="{5E44E5D8-2E38-49B6-A4FB-C5595357D818}" type="slidenum">
              <a:rPr lang="en-US" altLang="tr-TR"/>
              <a:pPr/>
              <a:t>‹#›</a:t>
            </a:fld>
            <a:endParaRPr lang="en-US" altLang="tr-TR"/>
          </a:p>
        </p:txBody>
      </p:sp>
    </p:spTree>
    <p:extLst>
      <p:ext uri="{BB962C8B-B14F-4D97-AF65-F5344CB8AC3E}">
        <p14:creationId xmlns:p14="http://schemas.microsoft.com/office/powerpoint/2010/main" val="1216196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Rectangle 1132"/>
          <p:cNvSpPr>
            <a:spLocks noGrp="1" noChangeArrowheads="1"/>
          </p:cNvSpPr>
          <p:nvPr>
            <p:ph type="dt" sz="half" idx="10"/>
          </p:nvPr>
        </p:nvSpPr>
        <p:spPr>
          <a:ln/>
        </p:spPr>
        <p:txBody>
          <a:bodyPr/>
          <a:lstStyle>
            <a:lvl1pPr>
              <a:defRPr/>
            </a:lvl1pPr>
          </a:lstStyle>
          <a:p>
            <a:pPr>
              <a:defRPr/>
            </a:pPr>
            <a:endParaRPr lang="en-US"/>
          </a:p>
        </p:txBody>
      </p:sp>
      <p:sp>
        <p:nvSpPr>
          <p:cNvPr id="4" name="Rectangle 1133"/>
          <p:cNvSpPr>
            <a:spLocks noGrp="1" noChangeArrowheads="1"/>
          </p:cNvSpPr>
          <p:nvPr>
            <p:ph type="ftr" sz="quarter" idx="11"/>
          </p:nvPr>
        </p:nvSpPr>
        <p:spPr>
          <a:ln/>
        </p:spPr>
        <p:txBody>
          <a:bodyPr/>
          <a:lstStyle>
            <a:lvl1pPr>
              <a:defRPr/>
            </a:lvl1pPr>
          </a:lstStyle>
          <a:p>
            <a:pPr>
              <a:defRPr/>
            </a:pPr>
            <a:endParaRPr lang="en-US"/>
          </a:p>
        </p:txBody>
      </p:sp>
      <p:sp>
        <p:nvSpPr>
          <p:cNvPr id="5" name="Rectangle 1134"/>
          <p:cNvSpPr>
            <a:spLocks noGrp="1" noChangeArrowheads="1"/>
          </p:cNvSpPr>
          <p:nvPr>
            <p:ph type="sldNum" sz="quarter" idx="12"/>
          </p:nvPr>
        </p:nvSpPr>
        <p:spPr>
          <a:ln/>
        </p:spPr>
        <p:txBody>
          <a:bodyPr/>
          <a:lstStyle>
            <a:lvl1pPr>
              <a:defRPr/>
            </a:lvl1pPr>
          </a:lstStyle>
          <a:p>
            <a:fld id="{70B68984-7512-417B-A043-0B6A9C67A1D2}" type="slidenum">
              <a:rPr lang="en-US" altLang="tr-TR"/>
              <a:pPr/>
              <a:t>‹#›</a:t>
            </a:fld>
            <a:endParaRPr lang="en-US" altLang="tr-TR"/>
          </a:p>
        </p:txBody>
      </p:sp>
    </p:spTree>
    <p:extLst>
      <p:ext uri="{BB962C8B-B14F-4D97-AF65-F5344CB8AC3E}">
        <p14:creationId xmlns:p14="http://schemas.microsoft.com/office/powerpoint/2010/main" val="1245327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1132"/>
          <p:cNvSpPr>
            <a:spLocks noGrp="1" noChangeArrowheads="1"/>
          </p:cNvSpPr>
          <p:nvPr>
            <p:ph type="dt" sz="half" idx="10"/>
          </p:nvPr>
        </p:nvSpPr>
        <p:spPr>
          <a:ln/>
        </p:spPr>
        <p:txBody>
          <a:bodyPr/>
          <a:lstStyle>
            <a:lvl1pPr>
              <a:defRPr/>
            </a:lvl1pPr>
          </a:lstStyle>
          <a:p>
            <a:pPr>
              <a:defRPr/>
            </a:pPr>
            <a:endParaRPr lang="en-US"/>
          </a:p>
        </p:txBody>
      </p:sp>
      <p:sp>
        <p:nvSpPr>
          <p:cNvPr id="3" name="Rectangle 1133"/>
          <p:cNvSpPr>
            <a:spLocks noGrp="1" noChangeArrowheads="1"/>
          </p:cNvSpPr>
          <p:nvPr>
            <p:ph type="ftr" sz="quarter" idx="11"/>
          </p:nvPr>
        </p:nvSpPr>
        <p:spPr>
          <a:ln/>
        </p:spPr>
        <p:txBody>
          <a:bodyPr/>
          <a:lstStyle>
            <a:lvl1pPr>
              <a:defRPr/>
            </a:lvl1pPr>
          </a:lstStyle>
          <a:p>
            <a:pPr>
              <a:defRPr/>
            </a:pPr>
            <a:endParaRPr lang="en-US"/>
          </a:p>
        </p:txBody>
      </p:sp>
      <p:sp>
        <p:nvSpPr>
          <p:cNvPr id="4" name="Rectangle 1134"/>
          <p:cNvSpPr>
            <a:spLocks noGrp="1" noChangeArrowheads="1"/>
          </p:cNvSpPr>
          <p:nvPr>
            <p:ph type="sldNum" sz="quarter" idx="12"/>
          </p:nvPr>
        </p:nvSpPr>
        <p:spPr>
          <a:ln/>
        </p:spPr>
        <p:txBody>
          <a:bodyPr/>
          <a:lstStyle>
            <a:lvl1pPr>
              <a:defRPr/>
            </a:lvl1pPr>
          </a:lstStyle>
          <a:p>
            <a:fld id="{667EECE1-DE1D-44BB-93FA-29CCFAB14611}" type="slidenum">
              <a:rPr lang="en-US" altLang="tr-TR"/>
              <a:pPr/>
              <a:t>‹#›</a:t>
            </a:fld>
            <a:endParaRPr lang="en-US" altLang="tr-TR"/>
          </a:p>
        </p:txBody>
      </p:sp>
    </p:spTree>
    <p:extLst>
      <p:ext uri="{BB962C8B-B14F-4D97-AF65-F5344CB8AC3E}">
        <p14:creationId xmlns:p14="http://schemas.microsoft.com/office/powerpoint/2010/main" val="2095797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1" y="273050"/>
            <a:ext cx="4011084"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Rectangle 1132"/>
          <p:cNvSpPr>
            <a:spLocks noGrp="1" noChangeArrowheads="1"/>
          </p:cNvSpPr>
          <p:nvPr>
            <p:ph type="dt" sz="half" idx="10"/>
          </p:nvPr>
        </p:nvSpPr>
        <p:spPr>
          <a:ln/>
        </p:spPr>
        <p:txBody>
          <a:bodyPr/>
          <a:lstStyle>
            <a:lvl1pPr>
              <a:defRPr/>
            </a:lvl1pPr>
          </a:lstStyle>
          <a:p>
            <a:pPr>
              <a:defRPr/>
            </a:pPr>
            <a:endParaRPr lang="en-US"/>
          </a:p>
        </p:txBody>
      </p:sp>
      <p:sp>
        <p:nvSpPr>
          <p:cNvPr id="6" name="Rectangle 1133"/>
          <p:cNvSpPr>
            <a:spLocks noGrp="1" noChangeArrowheads="1"/>
          </p:cNvSpPr>
          <p:nvPr>
            <p:ph type="ftr" sz="quarter" idx="11"/>
          </p:nvPr>
        </p:nvSpPr>
        <p:spPr>
          <a:ln/>
        </p:spPr>
        <p:txBody>
          <a:bodyPr/>
          <a:lstStyle>
            <a:lvl1pPr>
              <a:defRPr/>
            </a:lvl1pPr>
          </a:lstStyle>
          <a:p>
            <a:pPr>
              <a:defRPr/>
            </a:pPr>
            <a:endParaRPr lang="en-US"/>
          </a:p>
        </p:txBody>
      </p:sp>
      <p:sp>
        <p:nvSpPr>
          <p:cNvPr id="7" name="Rectangle 1134"/>
          <p:cNvSpPr>
            <a:spLocks noGrp="1" noChangeArrowheads="1"/>
          </p:cNvSpPr>
          <p:nvPr>
            <p:ph type="sldNum" sz="quarter" idx="12"/>
          </p:nvPr>
        </p:nvSpPr>
        <p:spPr>
          <a:ln/>
        </p:spPr>
        <p:txBody>
          <a:bodyPr/>
          <a:lstStyle>
            <a:lvl1pPr>
              <a:defRPr/>
            </a:lvl1pPr>
          </a:lstStyle>
          <a:p>
            <a:fld id="{97FDC66F-1112-4A91-9EF9-D7268301C15F}" type="slidenum">
              <a:rPr lang="en-US" altLang="tr-TR"/>
              <a:pPr/>
              <a:t>‹#›</a:t>
            </a:fld>
            <a:endParaRPr lang="en-US" altLang="tr-TR"/>
          </a:p>
        </p:txBody>
      </p:sp>
    </p:spTree>
    <p:extLst>
      <p:ext uri="{BB962C8B-B14F-4D97-AF65-F5344CB8AC3E}">
        <p14:creationId xmlns:p14="http://schemas.microsoft.com/office/powerpoint/2010/main" val="2365005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tr-TR" noProof="0"/>
              <a:t>Resim eklemek için simgeyi tıklatın</a:t>
            </a: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Rectangle 1132"/>
          <p:cNvSpPr>
            <a:spLocks noGrp="1" noChangeArrowheads="1"/>
          </p:cNvSpPr>
          <p:nvPr>
            <p:ph type="dt" sz="half" idx="10"/>
          </p:nvPr>
        </p:nvSpPr>
        <p:spPr>
          <a:ln/>
        </p:spPr>
        <p:txBody>
          <a:bodyPr/>
          <a:lstStyle>
            <a:lvl1pPr>
              <a:defRPr/>
            </a:lvl1pPr>
          </a:lstStyle>
          <a:p>
            <a:pPr>
              <a:defRPr/>
            </a:pPr>
            <a:endParaRPr lang="en-US"/>
          </a:p>
        </p:txBody>
      </p:sp>
      <p:sp>
        <p:nvSpPr>
          <p:cNvPr id="6" name="Rectangle 1133"/>
          <p:cNvSpPr>
            <a:spLocks noGrp="1" noChangeArrowheads="1"/>
          </p:cNvSpPr>
          <p:nvPr>
            <p:ph type="ftr" sz="quarter" idx="11"/>
          </p:nvPr>
        </p:nvSpPr>
        <p:spPr>
          <a:ln/>
        </p:spPr>
        <p:txBody>
          <a:bodyPr/>
          <a:lstStyle>
            <a:lvl1pPr>
              <a:defRPr/>
            </a:lvl1pPr>
          </a:lstStyle>
          <a:p>
            <a:pPr>
              <a:defRPr/>
            </a:pPr>
            <a:endParaRPr lang="en-US"/>
          </a:p>
        </p:txBody>
      </p:sp>
      <p:sp>
        <p:nvSpPr>
          <p:cNvPr id="7" name="Rectangle 1134"/>
          <p:cNvSpPr>
            <a:spLocks noGrp="1" noChangeArrowheads="1"/>
          </p:cNvSpPr>
          <p:nvPr>
            <p:ph type="sldNum" sz="quarter" idx="12"/>
          </p:nvPr>
        </p:nvSpPr>
        <p:spPr>
          <a:ln/>
        </p:spPr>
        <p:txBody>
          <a:bodyPr/>
          <a:lstStyle>
            <a:lvl1pPr>
              <a:defRPr/>
            </a:lvl1pPr>
          </a:lstStyle>
          <a:p>
            <a:fld id="{019F636E-9378-43D7-A21D-A7C2B70DA790}" type="slidenum">
              <a:rPr lang="en-US" altLang="tr-TR"/>
              <a:pPr/>
              <a:t>‹#›</a:t>
            </a:fld>
            <a:endParaRPr lang="en-US" altLang="tr-TR"/>
          </a:p>
        </p:txBody>
      </p:sp>
    </p:spTree>
    <p:extLst>
      <p:ext uri="{BB962C8B-B14F-4D97-AF65-F5344CB8AC3E}">
        <p14:creationId xmlns:p14="http://schemas.microsoft.com/office/powerpoint/2010/main" val="3796520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1132"/>
          <p:cNvSpPr>
            <a:spLocks noGrp="1" noChangeArrowheads="1"/>
          </p:cNvSpPr>
          <p:nvPr>
            <p:ph type="dt" sz="half" idx="10"/>
          </p:nvPr>
        </p:nvSpPr>
        <p:spPr>
          <a:ln/>
        </p:spPr>
        <p:txBody>
          <a:bodyPr/>
          <a:lstStyle>
            <a:lvl1pPr>
              <a:defRPr/>
            </a:lvl1pPr>
          </a:lstStyle>
          <a:p>
            <a:pPr>
              <a:defRPr/>
            </a:pPr>
            <a:endParaRPr lang="en-US"/>
          </a:p>
        </p:txBody>
      </p:sp>
      <p:sp>
        <p:nvSpPr>
          <p:cNvPr id="5" name="Rectangle 1133"/>
          <p:cNvSpPr>
            <a:spLocks noGrp="1" noChangeArrowheads="1"/>
          </p:cNvSpPr>
          <p:nvPr>
            <p:ph type="ftr" sz="quarter" idx="11"/>
          </p:nvPr>
        </p:nvSpPr>
        <p:spPr>
          <a:ln/>
        </p:spPr>
        <p:txBody>
          <a:bodyPr/>
          <a:lstStyle>
            <a:lvl1pPr>
              <a:defRPr/>
            </a:lvl1pPr>
          </a:lstStyle>
          <a:p>
            <a:pPr>
              <a:defRPr/>
            </a:pPr>
            <a:endParaRPr lang="en-US"/>
          </a:p>
        </p:txBody>
      </p:sp>
      <p:sp>
        <p:nvSpPr>
          <p:cNvPr id="6" name="Rectangle 1134"/>
          <p:cNvSpPr>
            <a:spLocks noGrp="1" noChangeArrowheads="1"/>
          </p:cNvSpPr>
          <p:nvPr>
            <p:ph type="sldNum" sz="quarter" idx="12"/>
          </p:nvPr>
        </p:nvSpPr>
        <p:spPr>
          <a:ln/>
        </p:spPr>
        <p:txBody>
          <a:bodyPr/>
          <a:lstStyle>
            <a:lvl1pPr>
              <a:defRPr/>
            </a:lvl1pPr>
          </a:lstStyle>
          <a:p>
            <a:fld id="{B4806298-FA30-43E8-B1D0-0B4B4257C88C}" type="slidenum">
              <a:rPr lang="en-US" altLang="tr-TR"/>
              <a:pPr/>
              <a:t>‹#›</a:t>
            </a:fld>
            <a:endParaRPr lang="en-US" altLang="tr-TR"/>
          </a:p>
        </p:txBody>
      </p:sp>
    </p:spTree>
    <p:extLst>
      <p:ext uri="{BB962C8B-B14F-4D97-AF65-F5344CB8AC3E}">
        <p14:creationId xmlns:p14="http://schemas.microsoft.com/office/powerpoint/2010/main" val="2081150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9038167" y="609600"/>
            <a:ext cx="2652184" cy="5486400"/>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1079500" y="609600"/>
            <a:ext cx="7755467" cy="5486400"/>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1132"/>
          <p:cNvSpPr>
            <a:spLocks noGrp="1" noChangeArrowheads="1"/>
          </p:cNvSpPr>
          <p:nvPr>
            <p:ph type="dt" sz="half" idx="10"/>
          </p:nvPr>
        </p:nvSpPr>
        <p:spPr>
          <a:ln/>
        </p:spPr>
        <p:txBody>
          <a:bodyPr/>
          <a:lstStyle>
            <a:lvl1pPr>
              <a:defRPr/>
            </a:lvl1pPr>
          </a:lstStyle>
          <a:p>
            <a:pPr>
              <a:defRPr/>
            </a:pPr>
            <a:endParaRPr lang="en-US"/>
          </a:p>
        </p:txBody>
      </p:sp>
      <p:sp>
        <p:nvSpPr>
          <p:cNvPr id="5" name="Rectangle 1133"/>
          <p:cNvSpPr>
            <a:spLocks noGrp="1" noChangeArrowheads="1"/>
          </p:cNvSpPr>
          <p:nvPr>
            <p:ph type="ftr" sz="quarter" idx="11"/>
          </p:nvPr>
        </p:nvSpPr>
        <p:spPr>
          <a:ln/>
        </p:spPr>
        <p:txBody>
          <a:bodyPr/>
          <a:lstStyle>
            <a:lvl1pPr>
              <a:defRPr/>
            </a:lvl1pPr>
          </a:lstStyle>
          <a:p>
            <a:pPr>
              <a:defRPr/>
            </a:pPr>
            <a:endParaRPr lang="en-US"/>
          </a:p>
        </p:txBody>
      </p:sp>
      <p:sp>
        <p:nvSpPr>
          <p:cNvPr id="6" name="Rectangle 1134"/>
          <p:cNvSpPr>
            <a:spLocks noGrp="1" noChangeArrowheads="1"/>
          </p:cNvSpPr>
          <p:nvPr>
            <p:ph type="sldNum" sz="quarter" idx="12"/>
          </p:nvPr>
        </p:nvSpPr>
        <p:spPr>
          <a:ln/>
        </p:spPr>
        <p:txBody>
          <a:bodyPr/>
          <a:lstStyle>
            <a:lvl1pPr>
              <a:defRPr/>
            </a:lvl1pPr>
          </a:lstStyle>
          <a:p>
            <a:fld id="{811A1629-669C-4E7B-84E5-5CC190A3D04C}" type="slidenum">
              <a:rPr lang="en-US" altLang="tr-TR"/>
              <a:pPr/>
              <a:t>‹#›</a:t>
            </a:fld>
            <a:endParaRPr lang="en-US" altLang="tr-TR"/>
          </a:p>
        </p:txBody>
      </p:sp>
    </p:spTree>
    <p:extLst>
      <p:ext uri="{BB962C8B-B14F-4D97-AF65-F5344CB8AC3E}">
        <p14:creationId xmlns:p14="http://schemas.microsoft.com/office/powerpoint/2010/main" val="3400484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4" name="Line 2"/>
          <p:cNvSpPr>
            <a:spLocks noChangeShapeType="1"/>
          </p:cNvSpPr>
          <p:nvPr/>
        </p:nvSpPr>
        <p:spPr bwMode="auto">
          <a:xfrm>
            <a:off x="9753600" y="1066800"/>
            <a:ext cx="0" cy="449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sz="2400"/>
          </a:p>
        </p:txBody>
      </p:sp>
      <p:grpSp>
        <p:nvGrpSpPr>
          <p:cNvPr id="5" name="Group 8"/>
          <p:cNvGrpSpPr>
            <a:grpSpLocks/>
          </p:cNvGrpSpPr>
          <p:nvPr/>
        </p:nvGrpSpPr>
        <p:grpSpPr bwMode="auto">
          <a:xfrm>
            <a:off x="9990667" y="2992438"/>
            <a:ext cx="1784351"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7" name="Oval 10"/>
            <p:cNvSpPr>
              <a:spLocks noChangeArrowheads="1"/>
            </p:cNvSpPr>
            <p:nvPr/>
          </p:nvSpPr>
          <p:spPr bwMode="auto">
            <a:xfrm>
              <a:off x="4883" y="1885"/>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8" name="Oval 11"/>
            <p:cNvSpPr>
              <a:spLocks noChangeArrowheads="1"/>
            </p:cNvSpPr>
            <p:nvPr/>
          </p:nvSpPr>
          <p:spPr bwMode="auto">
            <a:xfrm>
              <a:off x="5062" y="1885"/>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9" name="Oval 12"/>
            <p:cNvSpPr>
              <a:spLocks noChangeArrowheads="1"/>
            </p:cNvSpPr>
            <p:nvPr/>
          </p:nvSpPr>
          <p:spPr bwMode="auto">
            <a:xfrm>
              <a:off x="4704" y="2064"/>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10" name="Oval 13"/>
            <p:cNvSpPr>
              <a:spLocks noChangeArrowheads="1"/>
            </p:cNvSpPr>
            <p:nvPr/>
          </p:nvSpPr>
          <p:spPr bwMode="auto">
            <a:xfrm>
              <a:off x="4883" y="2064"/>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11" name="Oval 14"/>
            <p:cNvSpPr>
              <a:spLocks noChangeArrowheads="1"/>
            </p:cNvSpPr>
            <p:nvPr/>
          </p:nvSpPr>
          <p:spPr bwMode="auto">
            <a:xfrm>
              <a:off x="5062" y="2064"/>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12" name="Oval 15"/>
            <p:cNvSpPr>
              <a:spLocks noChangeArrowheads="1"/>
            </p:cNvSpPr>
            <p:nvPr/>
          </p:nvSpPr>
          <p:spPr bwMode="auto">
            <a:xfrm>
              <a:off x="5241" y="2064"/>
              <a:ext cx="127" cy="12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13" name="Oval 16"/>
            <p:cNvSpPr>
              <a:spLocks noChangeArrowheads="1"/>
            </p:cNvSpPr>
            <p:nvPr/>
          </p:nvSpPr>
          <p:spPr bwMode="auto">
            <a:xfrm>
              <a:off x="4704" y="2243"/>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14" name="Oval 17"/>
            <p:cNvSpPr>
              <a:spLocks noChangeArrowheads="1"/>
            </p:cNvSpPr>
            <p:nvPr/>
          </p:nvSpPr>
          <p:spPr bwMode="auto">
            <a:xfrm>
              <a:off x="4883" y="2243"/>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15" name="Oval 18"/>
            <p:cNvSpPr>
              <a:spLocks noChangeArrowheads="1"/>
            </p:cNvSpPr>
            <p:nvPr/>
          </p:nvSpPr>
          <p:spPr bwMode="auto">
            <a:xfrm>
              <a:off x="5062" y="2243"/>
              <a:ext cx="127" cy="12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16" name="Oval 19"/>
            <p:cNvSpPr>
              <a:spLocks noChangeArrowheads="1"/>
            </p:cNvSpPr>
            <p:nvPr/>
          </p:nvSpPr>
          <p:spPr bwMode="auto">
            <a:xfrm>
              <a:off x="5241" y="2243"/>
              <a:ext cx="127" cy="12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17" name="Oval 20"/>
            <p:cNvSpPr>
              <a:spLocks noChangeArrowheads="1"/>
            </p:cNvSpPr>
            <p:nvPr/>
          </p:nvSpPr>
          <p:spPr bwMode="auto">
            <a:xfrm>
              <a:off x="5420" y="2243"/>
              <a:ext cx="127" cy="1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18" name="Oval 21"/>
            <p:cNvSpPr>
              <a:spLocks noChangeArrowheads="1"/>
            </p:cNvSpPr>
            <p:nvPr/>
          </p:nvSpPr>
          <p:spPr bwMode="auto">
            <a:xfrm>
              <a:off x="4704" y="2421"/>
              <a:ext cx="127" cy="128"/>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19" name="Oval 22"/>
            <p:cNvSpPr>
              <a:spLocks noChangeArrowheads="1"/>
            </p:cNvSpPr>
            <p:nvPr/>
          </p:nvSpPr>
          <p:spPr bwMode="auto">
            <a:xfrm>
              <a:off x="4883" y="2421"/>
              <a:ext cx="127" cy="12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0" name="Oval 23"/>
            <p:cNvSpPr>
              <a:spLocks noChangeArrowheads="1"/>
            </p:cNvSpPr>
            <p:nvPr/>
          </p:nvSpPr>
          <p:spPr bwMode="auto">
            <a:xfrm>
              <a:off x="5062" y="2421"/>
              <a:ext cx="127" cy="12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1" name="Oval 24"/>
            <p:cNvSpPr>
              <a:spLocks noChangeArrowheads="1"/>
            </p:cNvSpPr>
            <p:nvPr/>
          </p:nvSpPr>
          <p:spPr bwMode="auto">
            <a:xfrm>
              <a:off x="5241" y="2421"/>
              <a:ext cx="127" cy="12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2" name="Oval 25"/>
            <p:cNvSpPr>
              <a:spLocks noChangeArrowheads="1"/>
            </p:cNvSpPr>
            <p:nvPr/>
          </p:nvSpPr>
          <p:spPr bwMode="auto">
            <a:xfrm>
              <a:off x="4704" y="2600"/>
              <a:ext cx="127" cy="12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3" name="Oval 26"/>
            <p:cNvSpPr>
              <a:spLocks noChangeArrowheads="1"/>
            </p:cNvSpPr>
            <p:nvPr/>
          </p:nvSpPr>
          <p:spPr bwMode="auto">
            <a:xfrm>
              <a:off x="4883" y="2600"/>
              <a:ext cx="127" cy="12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4" name="Oval 27"/>
            <p:cNvSpPr>
              <a:spLocks noChangeArrowheads="1"/>
            </p:cNvSpPr>
            <p:nvPr/>
          </p:nvSpPr>
          <p:spPr bwMode="auto">
            <a:xfrm>
              <a:off x="5062" y="2600"/>
              <a:ext cx="127" cy="12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5" name="Oval 28"/>
            <p:cNvSpPr>
              <a:spLocks noChangeArrowheads="1"/>
            </p:cNvSpPr>
            <p:nvPr/>
          </p:nvSpPr>
          <p:spPr bwMode="auto">
            <a:xfrm>
              <a:off x="5241" y="2600"/>
              <a:ext cx="127" cy="12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6" name="Oval 29"/>
            <p:cNvSpPr>
              <a:spLocks noChangeArrowheads="1"/>
            </p:cNvSpPr>
            <p:nvPr/>
          </p:nvSpPr>
          <p:spPr bwMode="auto">
            <a:xfrm>
              <a:off x="5420" y="2600"/>
              <a:ext cx="127" cy="128"/>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7" name="Oval 30"/>
            <p:cNvSpPr>
              <a:spLocks noChangeArrowheads="1"/>
            </p:cNvSpPr>
            <p:nvPr/>
          </p:nvSpPr>
          <p:spPr bwMode="auto">
            <a:xfrm>
              <a:off x="4704" y="2779"/>
              <a:ext cx="127" cy="12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8" name="Oval 31"/>
            <p:cNvSpPr>
              <a:spLocks noChangeArrowheads="1"/>
            </p:cNvSpPr>
            <p:nvPr/>
          </p:nvSpPr>
          <p:spPr bwMode="auto">
            <a:xfrm>
              <a:off x="4883" y="2779"/>
              <a:ext cx="127" cy="1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9" name="Oval 32"/>
            <p:cNvSpPr>
              <a:spLocks noChangeArrowheads="1"/>
            </p:cNvSpPr>
            <p:nvPr/>
          </p:nvSpPr>
          <p:spPr bwMode="auto">
            <a:xfrm>
              <a:off x="5062" y="2779"/>
              <a:ext cx="127" cy="1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30" name="Oval 33"/>
            <p:cNvSpPr>
              <a:spLocks noChangeArrowheads="1"/>
            </p:cNvSpPr>
            <p:nvPr/>
          </p:nvSpPr>
          <p:spPr bwMode="auto">
            <a:xfrm>
              <a:off x="5241" y="2779"/>
              <a:ext cx="127" cy="127"/>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31" name="Oval 34"/>
            <p:cNvSpPr>
              <a:spLocks noChangeArrowheads="1"/>
            </p:cNvSpPr>
            <p:nvPr/>
          </p:nvSpPr>
          <p:spPr bwMode="auto">
            <a:xfrm>
              <a:off x="4704" y="2958"/>
              <a:ext cx="127" cy="1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32" name="Oval 35"/>
            <p:cNvSpPr>
              <a:spLocks noChangeArrowheads="1"/>
            </p:cNvSpPr>
            <p:nvPr/>
          </p:nvSpPr>
          <p:spPr bwMode="auto">
            <a:xfrm>
              <a:off x="4883" y="2958"/>
              <a:ext cx="127" cy="1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33" name="Oval 36"/>
            <p:cNvSpPr>
              <a:spLocks noChangeArrowheads="1"/>
            </p:cNvSpPr>
            <p:nvPr/>
          </p:nvSpPr>
          <p:spPr bwMode="auto">
            <a:xfrm>
              <a:off x="5062" y="2958"/>
              <a:ext cx="127" cy="127"/>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34" name="Oval 37"/>
            <p:cNvSpPr>
              <a:spLocks noChangeArrowheads="1"/>
            </p:cNvSpPr>
            <p:nvPr/>
          </p:nvSpPr>
          <p:spPr bwMode="auto">
            <a:xfrm>
              <a:off x="5241" y="2958"/>
              <a:ext cx="127" cy="127"/>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35" name="Oval 38"/>
            <p:cNvSpPr>
              <a:spLocks noChangeArrowheads="1"/>
            </p:cNvSpPr>
            <p:nvPr/>
          </p:nvSpPr>
          <p:spPr bwMode="auto">
            <a:xfrm>
              <a:off x="4883" y="3137"/>
              <a:ext cx="127" cy="127"/>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36" name="Oval 39"/>
            <p:cNvSpPr>
              <a:spLocks noChangeArrowheads="1"/>
            </p:cNvSpPr>
            <p:nvPr/>
          </p:nvSpPr>
          <p:spPr bwMode="auto">
            <a:xfrm>
              <a:off x="5241" y="3137"/>
              <a:ext cx="127" cy="127"/>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grpSp>
      <p:sp>
        <p:nvSpPr>
          <p:cNvPr id="37" name="Line 40"/>
          <p:cNvSpPr>
            <a:spLocks noChangeShapeType="1"/>
          </p:cNvSpPr>
          <p:nvPr/>
        </p:nvSpPr>
        <p:spPr bwMode="auto">
          <a:xfrm>
            <a:off x="406400" y="2819400"/>
            <a:ext cx="109728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tr-TR" sz="2400"/>
          </a:p>
        </p:txBody>
      </p:sp>
      <p:sp>
        <p:nvSpPr>
          <p:cNvPr id="175107" name="Rectangle 3"/>
          <p:cNvSpPr>
            <a:spLocks noGrp="1" noChangeArrowheads="1"/>
          </p:cNvSpPr>
          <p:nvPr>
            <p:ph type="ctrTitle"/>
          </p:nvPr>
        </p:nvSpPr>
        <p:spPr>
          <a:xfrm>
            <a:off x="421217" y="466725"/>
            <a:ext cx="9042400" cy="2133600"/>
          </a:xfrm>
        </p:spPr>
        <p:txBody>
          <a:bodyPr/>
          <a:lstStyle>
            <a:lvl1pPr algn="r">
              <a:defRPr sz="4800"/>
            </a:lvl1pPr>
          </a:lstStyle>
          <a:p>
            <a:pPr lvl="0"/>
            <a:r>
              <a:rPr lang="tr-TR" altLang="en-US" noProof="0"/>
              <a:t>Asıl başlık stili için tıklatın</a:t>
            </a:r>
          </a:p>
        </p:txBody>
      </p:sp>
      <p:sp>
        <p:nvSpPr>
          <p:cNvPr id="175108" name="Rectangle 4"/>
          <p:cNvSpPr>
            <a:spLocks noGrp="1" noChangeArrowheads="1"/>
          </p:cNvSpPr>
          <p:nvPr>
            <p:ph type="subTitle" idx="1"/>
          </p:nvPr>
        </p:nvSpPr>
        <p:spPr>
          <a:xfrm>
            <a:off x="1132417" y="3049588"/>
            <a:ext cx="8331200" cy="2362200"/>
          </a:xfrm>
        </p:spPr>
        <p:txBody>
          <a:bodyPr/>
          <a:lstStyle>
            <a:lvl1pPr marL="0" indent="0" algn="r">
              <a:buFont typeface="Wingdings" pitchFamily="2" charset="2"/>
              <a:buNone/>
              <a:defRPr sz="3200"/>
            </a:lvl1pPr>
          </a:lstStyle>
          <a:p>
            <a:pPr lvl="0"/>
            <a:r>
              <a:rPr lang="tr-TR" altLang="en-US" noProof="0"/>
              <a:t>Asıl alt başlık stilini düzenlemek için tıklatın</a:t>
            </a:r>
          </a:p>
        </p:txBody>
      </p:sp>
      <p:sp>
        <p:nvSpPr>
          <p:cNvPr id="38" name="Rectangle 5"/>
          <p:cNvSpPr>
            <a:spLocks noGrp="1" noChangeArrowheads="1"/>
          </p:cNvSpPr>
          <p:nvPr>
            <p:ph type="dt" sz="half" idx="10"/>
          </p:nvPr>
        </p:nvSpPr>
        <p:spPr/>
        <p:txBody>
          <a:bodyPr/>
          <a:lstStyle>
            <a:lvl1pPr>
              <a:defRPr/>
            </a:lvl1pPr>
          </a:lstStyle>
          <a:p>
            <a:pPr>
              <a:defRPr/>
            </a:pPr>
            <a:endParaRPr lang="tr-TR" altLang="en-US"/>
          </a:p>
        </p:txBody>
      </p:sp>
      <p:sp>
        <p:nvSpPr>
          <p:cNvPr id="39" name="Rectangle 6"/>
          <p:cNvSpPr>
            <a:spLocks noGrp="1" noChangeArrowheads="1"/>
          </p:cNvSpPr>
          <p:nvPr>
            <p:ph type="ftr" sz="quarter" idx="11"/>
          </p:nvPr>
        </p:nvSpPr>
        <p:spPr/>
        <p:txBody>
          <a:bodyPr/>
          <a:lstStyle>
            <a:lvl1pPr>
              <a:defRPr/>
            </a:lvl1pPr>
          </a:lstStyle>
          <a:p>
            <a:pPr>
              <a:defRPr/>
            </a:pPr>
            <a:endParaRPr lang="tr-TR" altLang="en-US"/>
          </a:p>
        </p:txBody>
      </p:sp>
      <p:sp>
        <p:nvSpPr>
          <p:cNvPr id="40" name="Rectangle 7"/>
          <p:cNvSpPr>
            <a:spLocks noGrp="1" noChangeArrowheads="1"/>
          </p:cNvSpPr>
          <p:nvPr>
            <p:ph type="sldNum" sz="quarter" idx="12"/>
          </p:nvPr>
        </p:nvSpPr>
        <p:spPr/>
        <p:txBody>
          <a:bodyPr/>
          <a:lstStyle>
            <a:lvl1pPr>
              <a:defRPr/>
            </a:lvl1pPr>
          </a:lstStyle>
          <a:p>
            <a:fld id="{50BDD081-ACC2-4472-9527-2A44E45E8F27}" type="slidenum">
              <a:rPr lang="tr-TR" altLang="en-US"/>
              <a:pPr/>
              <a:t>‹#›</a:t>
            </a:fld>
            <a:endParaRPr lang="tr-TR" altLang="en-US"/>
          </a:p>
        </p:txBody>
      </p:sp>
    </p:spTree>
    <p:extLst>
      <p:ext uri="{BB962C8B-B14F-4D97-AF65-F5344CB8AC3E}">
        <p14:creationId xmlns:p14="http://schemas.microsoft.com/office/powerpoint/2010/main" val="32068972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5"/>
          <p:cNvSpPr>
            <a:spLocks noGrp="1" noChangeArrowheads="1"/>
          </p:cNvSpPr>
          <p:nvPr>
            <p:ph type="dt" sz="half" idx="10"/>
          </p:nvPr>
        </p:nvSpPr>
        <p:spPr>
          <a:ln/>
        </p:spPr>
        <p:txBody>
          <a:bodyPr/>
          <a:lstStyle>
            <a:lvl1pPr>
              <a:defRPr/>
            </a:lvl1pPr>
          </a:lstStyle>
          <a:p>
            <a:pPr>
              <a:defRPr/>
            </a:pPr>
            <a:endParaRPr lang="tr-TR"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tr-TR" altLang="en-US"/>
          </a:p>
        </p:txBody>
      </p:sp>
      <p:sp>
        <p:nvSpPr>
          <p:cNvPr id="6" name="Rectangle 7"/>
          <p:cNvSpPr>
            <a:spLocks noGrp="1" noChangeArrowheads="1"/>
          </p:cNvSpPr>
          <p:nvPr>
            <p:ph type="sldNum" sz="quarter" idx="12"/>
          </p:nvPr>
        </p:nvSpPr>
        <p:spPr>
          <a:ln/>
        </p:spPr>
        <p:txBody>
          <a:bodyPr/>
          <a:lstStyle>
            <a:lvl1pPr>
              <a:defRPr/>
            </a:lvl1pPr>
          </a:lstStyle>
          <a:p>
            <a:fld id="{799576A9-047A-451D-BB69-5F7A213F038B}" type="slidenum">
              <a:rPr lang="tr-TR" altLang="en-US"/>
              <a:pPr/>
              <a:t>‹#›</a:t>
            </a:fld>
            <a:endParaRPr lang="tr-TR" altLang="en-US"/>
          </a:p>
        </p:txBody>
      </p:sp>
    </p:spTree>
    <p:extLst>
      <p:ext uri="{BB962C8B-B14F-4D97-AF65-F5344CB8AC3E}">
        <p14:creationId xmlns:p14="http://schemas.microsoft.com/office/powerpoint/2010/main" val="27234459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01"/>
            <a:ext cx="103632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
        <p:nvSpPr>
          <p:cNvPr id="4" name="Rectangle 5"/>
          <p:cNvSpPr>
            <a:spLocks noGrp="1" noChangeArrowheads="1"/>
          </p:cNvSpPr>
          <p:nvPr>
            <p:ph type="dt" sz="half" idx="10"/>
          </p:nvPr>
        </p:nvSpPr>
        <p:spPr>
          <a:ln/>
        </p:spPr>
        <p:txBody>
          <a:bodyPr/>
          <a:lstStyle>
            <a:lvl1pPr>
              <a:defRPr/>
            </a:lvl1pPr>
          </a:lstStyle>
          <a:p>
            <a:pPr>
              <a:defRPr/>
            </a:pPr>
            <a:endParaRPr lang="tr-TR"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tr-TR" altLang="en-US"/>
          </a:p>
        </p:txBody>
      </p:sp>
      <p:sp>
        <p:nvSpPr>
          <p:cNvPr id="6" name="Rectangle 7"/>
          <p:cNvSpPr>
            <a:spLocks noGrp="1" noChangeArrowheads="1"/>
          </p:cNvSpPr>
          <p:nvPr>
            <p:ph type="sldNum" sz="quarter" idx="12"/>
          </p:nvPr>
        </p:nvSpPr>
        <p:spPr>
          <a:ln/>
        </p:spPr>
        <p:txBody>
          <a:bodyPr/>
          <a:lstStyle>
            <a:lvl1pPr>
              <a:defRPr/>
            </a:lvl1pPr>
          </a:lstStyle>
          <a:p>
            <a:fld id="{029568DB-733F-4B2D-8C6E-6BB6514141F4}" type="slidenum">
              <a:rPr lang="tr-TR" altLang="en-US"/>
              <a:pPr/>
              <a:t>‹#›</a:t>
            </a:fld>
            <a:endParaRPr lang="tr-TR" altLang="en-US"/>
          </a:p>
        </p:txBody>
      </p:sp>
    </p:spTree>
    <p:extLst>
      <p:ext uri="{BB962C8B-B14F-4D97-AF65-F5344CB8AC3E}">
        <p14:creationId xmlns:p14="http://schemas.microsoft.com/office/powerpoint/2010/main" val="4497548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609600" y="1719263"/>
            <a:ext cx="53848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97600" y="1719263"/>
            <a:ext cx="53848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5"/>
          <p:cNvSpPr>
            <a:spLocks noGrp="1" noChangeArrowheads="1"/>
          </p:cNvSpPr>
          <p:nvPr>
            <p:ph type="dt" sz="half" idx="10"/>
          </p:nvPr>
        </p:nvSpPr>
        <p:spPr>
          <a:ln/>
        </p:spPr>
        <p:txBody>
          <a:bodyPr/>
          <a:lstStyle>
            <a:lvl1pPr>
              <a:defRPr/>
            </a:lvl1pPr>
          </a:lstStyle>
          <a:p>
            <a:pPr>
              <a:defRPr/>
            </a:pPr>
            <a:endParaRPr lang="tr-TR"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tr-TR" altLang="en-US"/>
          </a:p>
        </p:txBody>
      </p:sp>
      <p:sp>
        <p:nvSpPr>
          <p:cNvPr id="7" name="Rectangle 7"/>
          <p:cNvSpPr>
            <a:spLocks noGrp="1" noChangeArrowheads="1"/>
          </p:cNvSpPr>
          <p:nvPr>
            <p:ph type="sldNum" sz="quarter" idx="12"/>
          </p:nvPr>
        </p:nvSpPr>
        <p:spPr>
          <a:ln/>
        </p:spPr>
        <p:txBody>
          <a:bodyPr/>
          <a:lstStyle>
            <a:lvl1pPr>
              <a:defRPr/>
            </a:lvl1pPr>
          </a:lstStyle>
          <a:p>
            <a:fld id="{79B0A1A7-434D-43F2-AB41-7CE0C04285AA}" type="slidenum">
              <a:rPr lang="tr-TR" altLang="en-US"/>
              <a:pPr/>
              <a:t>‹#›</a:t>
            </a:fld>
            <a:endParaRPr lang="tr-TR" altLang="en-US"/>
          </a:p>
        </p:txBody>
      </p:sp>
    </p:spTree>
    <p:extLst>
      <p:ext uri="{BB962C8B-B14F-4D97-AF65-F5344CB8AC3E}">
        <p14:creationId xmlns:p14="http://schemas.microsoft.com/office/powerpoint/2010/main" val="11272513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Rectangle 5"/>
          <p:cNvSpPr>
            <a:spLocks noGrp="1" noChangeArrowheads="1"/>
          </p:cNvSpPr>
          <p:nvPr>
            <p:ph type="dt" sz="half" idx="10"/>
          </p:nvPr>
        </p:nvSpPr>
        <p:spPr>
          <a:ln/>
        </p:spPr>
        <p:txBody>
          <a:bodyPr/>
          <a:lstStyle>
            <a:lvl1pPr>
              <a:defRPr/>
            </a:lvl1pPr>
          </a:lstStyle>
          <a:p>
            <a:pPr>
              <a:defRPr/>
            </a:pPr>
            <a:endParaRPr lang="tr-TR" alt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tr-TR" altLang="en-US"/>
          </a:p>
        </p:txBody>
      </p:sp>
      <p:sp>
        <p:nvSpPr>
          <p:cNvPr id="9" name="Rectangle 7"/>
          <p:cNvSpPr>
            <a:spLocks noGrp="1" noChangeArrowheads="1"/>
          </p:cNvSpPr>
          <p:nvPr>
            <p:ph type="sldNum" sz="quarter" idx="12"/>
          </p:nvPr>
        </p:nvSpPr>
        <p:spPr>
          <a:ln/>
        </p:spPr>
        <p:txBody>
          <a:bodyPr/>
          <a:lstStyle>
            <a:lvl1pPr>
              <a:defRPr/>
            </a:lvl1pPr>
          </a:lstStyle>
          <a:p>
            <a:fld id="{3BE8005A-842E-4CB5-A1CA-5753E8789EEC}" type="slidenum">
              <a:rPr lang="tr-TR" altLang="en-US"/>
              <a:pPr/>
              <a:t>‹#›</a:t>
            </a:fld>
            <a:endParaRPr lang="tr-TR" altLang="en-US"/>
          </a:p>
        </p:txBody>
      </p:sp>
    </p:spTree>
    <p:extLst>
      <p:ext uri="{BB962C8B-B14F-4D97-AF65-F5344CB8AC3E}">
        <p14:creationId xmlns:p14="http://schemas.microsoft.com/office/powerpoint/2010/main" val="28772263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Rectangle 5"/>
          <p:cNvSpPr>
            <a:spLocks noGrp="1" noChangeArrowheads="1"/>
          </p:cNvSpPr>
          <p:nvPr>
            <p:ph type="dt" sz="half" idx="10"/>
          </p:nvPr>
        </p:nvSpPr>
        <p:spPr>
          <a:ln/>
        </p:spPr>
        <p:txBody>
          <a:bodyPr/>
          <a:lstStyle>
            <a:lvl1pPr>
              <a:defRPr/>
            </a:lvl1pPr>
          </a:lstStyle>
          <a:p>
            <a:pPr>
              <a:defRPr/>
            </a:pPr>
            <a:endParaRPr lang="tr-TR" alt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tr-TR" altLang="en-US"/>
          </a:p>
        </p:txBody>
      </p:sp>
      <p:sp>
        <p:nvSpPr>
          <p:cNvPr id="5" name="Rectangle 7"/>
          <p:cNvSpPr>
            <a:spLocks noGrp="1" noChangeArrowheads="1"/>
          </p:cNvSpPr>
          <p:nvPr>
            <p:ph type="sldNum" sz="quarter" idx="12"/>
          </p:nvPr>
        </p:nvSpPr>
        <p:spPr>
          <a:ln/>
        </p:spPr>
        <p:txBody>
          <a:bodyPr/>
          <a:lstStyle>
            <a:lvl1pPr>
              <a:defRPr/>
            </a:lvl1pPr>
          </a:lstStyle>
          <a:p>
            <a:fld id="{848CB9B2-E82E-47D5-B5BB-3F1399B01C9F}" type="slidenum">
              <a:rPr lang="tr-TR" altLang="en-US"/>
              <a:pPr/>
              <a:t>‹#›</a:t>
            </a:fld>
            <a:endParaRPr lang="tr-TR" altLang="en-US"/>
          </a:p>
        </p:txBody>
      </p:sp>
    </p:spTree>
    <p:extLst>
      <p:ext uri="{BB962C8B-B14F-4D97-AF65-F5344CB8AC3E}">
        <p14:creationId xmlns:p14="http://schemas.microsoft.com/office/powerpoint/2010/main" val="37478418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tr-TR" alt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tr-TR" altLang="en-US"/>
          </a:p>
        </p:txBody>
      </p:sp>
      <p:sp>
        <p:nvSpPr>
          <p:cNvPr id="4" name="Rectangle 7"/>
          <p:cNvSpPr>
            <a:spLocks noGrp="1" noChangeArrowheads="1"/>
          </p:cNvSpPr>
          <p:nvPr>
            <p:ph type="sldNum" sz="quarter" idx="12"/>
          </p:nvPr>
        </p:nvSpPr>
        <p:spPr>
          <a:ln/>
        </p:spPr>
        <p:txBody>
          <a:bodyPr/>
          <a:lstStyle>
            <a:lvl1pPr>
              <a:defRPr/>
            </a:lvl1pPr>
          </a:lstStyle>
          <a:p>
            <a:fld id="{6AE379FC-02CE-4DF1-8FE2-033B58FC85EF}" type="slidenum">
              <a:rPr lang="tr-TR" altLang="en-US"/>
              <a:pPr/>
              <a:t>‹#›</a:t>
            </a:fld>
            <a:endParaRPr lang="tr-TR" altLang="en-US"/>
          </a:p>
        </p:txBody>
      </p:sp>
    </p:spTree>
    <p:extLst>
      <p:ext uri="{BB962C8B-B14F-4D97-AF65-F5344CB8AC3E}">
        <p14:creationId xmlns:p14="http://schemas.microsoft.com/office/powerpoint/2010/main" val="26363082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1" y="273050"/>
            <a:ext cx="4011084" cy="1162050"/>
          </a:xfrm>
        </p:spPr>
        <p:txBody>
          <a:bodyPr/>
          <a:lstStyle>
            <a:lvl1pPr algn="l">
              <a:defRPr sz="2000" b="1"/>
            </a:lvl1pPr>
          </a:lstStyle>
          <a:p>
            <a:r>
              <a:rPr lang="tr-TR"/>
              <a:t>Asıl başlık stili için tıklatın</a:t>
            </a:r>
          </a:p>
        </p:txBody>
      </p:sp>
      <p:sp>
        <p:nvSpPr>
          <p:cNvPr id="3" name="İçerik Yer Tutucus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5"/>
          <p:cNvSpPr>
            <a:spLocks noGrp="1" noChangeArrowheads="1"/>
          </p:cNvSpPr>
          <p:nvPr>
            <p:ph type="dt" sz="half" idx="10"/>
          </p:nvPr>
        </p:nvSpPr>
        <p:spPr>
          <a:ln/>
        </p:spPr>
        <p:txBody>
          <a:bodyPr/>
          <a:lstStyle>
            <a:lvl1pPr>
              <a:defRPr/>
            </a:lvl1pPr>
          </a:lstStyle>
          <a:p>
            <a:pPr>
              <a:defRPr/>
            </a:pPr>
            <a:endParaRPr lang="tr-TR"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tr-TR" altLang="en-US"/>
          </a:p>
        </p:txBody>
      </p:sp>
      <p:sp>
        <p:nvSpPr>
          <p:cNvPr id="7" name="Rectangle 7"/>
          <p:cNvSpPr>
            <a:spLocks noGrp="1" noChangeArrowheads="1"/>
          </p:cNvSpPr>
          <p:nvPr>
            <p:ph type="sldNum" sz="quarter" idx="12"/>
          </p:nvPr>
        </p:nvSpPr>
        <p:spPr>
          <a:ln/>
        </p:spPr>
        <p:txBody>
          <a:bodyPr/>
          <a:lstStyle>
            <a:lvl1pPr>
              <a:defRPr/>
            </a:lvl1pPr>
          </a:lstStyle>
          <a:p>
            <a:fld id="{8D871DF1-2286-4FD0-980D-D11CE8C59A99}" type="slidenum">
              <a:rPr lang="tr-TR" altLang="en-US"/>
              <a:pPr/>
              <a:t>‹#›</a:t>
            </a:fld>
            <a:endParaRPr lang="tr-TR" altLang="en-US"/>
          </a:p>
        </p:txBody>
      </p:sp>
    </p:spTree>
    <p:extLst>
      <p:ext uri="{BB962C8B-B14F-4D97-AF65-F5344CB8AC3E}">
        <p14:creationId xmlns:p14="http://schemas.microsoft.com/office/powerpoint/2010/main" val="3847595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5"/>
          <p:cNvSpPr>
            <a:spLocks noGrp="1" noChangeArrowheads="1"/>
          </p:cNvSpPr>
          <p:nvPr>
            <p:ph type="dt" sz="half" idx="10"/>
          </p:nvPr>
        </p:nvSpPr>
        <p:spPr>
          <a:ln/>
        </p:spPr>
        <p:txBody>
          <a:bodyPr/>
          <a:lstStyle>
            <a:lvl1pPr>
              <a:defRPr/>
            </a:lvl1pPr>
          </a:lstStyle>
          <a:p>
            <a:pPr>
              <a:defRPr/>
            </a:pPr>
            <a:endParaRPr lang="tr-TR"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tr-TR" altLang="en-US"/>
          </a:p>
        </p:txBody>
      </p:sp>
      <p:sp>
        <p:nvSpPr>
          <p:cNvPr id="7" name="Rectangle 7"/>
          <p:cNvSpPr>
            <a:spLocks noGrp="1" noChangeArrowheads="1"/>
          </p:cNvSpPr>
          <p:nvPr>
            <p:ph type="sldNum" sz="quarter" idx="12"/>
          </p:nvPr>
        </p:nvSpPr>
        <p:spPr>
          <a:ln/>
        </p:spPr>
        <p:txBody>
          <a:bodyPr/>
          <a:lstStyle>
            <a:lvl1pPr>
              <a:defRPr/>
            </a:lvl1pPr>
          </a:lstStyle>
          <a:p>
            <a:fld id="{7D0028C3-422F-4255-A1D6-F13E80EBCB8B}" type="slidenum">
              <a:rPr lang="tr-TR" altLang="en-US"/>
              <a:pPr/>
              <a:t>‹#›</a:t>
            </a:fld>
            <a:endParaRPr lang="tr-TR" altLang="en-US"/>
          </a:p>
        </p:txBody>
      </p:sp>
    </p:spTree>
    <p:extLst>
      <p:ext uri="{BB962C8B-B14F-4D97-AF65-F5344CB8AC3E}">
        <p14:creationId xmlns:p14="http://schemas.microsoft.com/office/powerpoint/2010/main" val="12703628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5"/>
          <p:cNvSpPr>
            <a:spLocks noGrp="1" noChangeArrowheads="1"/>
          </p:cNvSpPr>
          <p:nvPr>
            <p:ph type="dt" sz="half" idx="10"/>
          </p:nvPr>
        </p:nvSpPr>
        <p:spPr>
          <a:ln/>
        </p:spPr>
        <p:txBody>
          <a:bodyPr/>
          <a:lstStyle>
            <a:lvl1pPr>
              <a:defRPr/>
            </a:lvl1pPr>
          </a:lstStyle>
          <a:p>
            <a:pPr>
              <a:defRPr/>
            </a:pPr>
            <a:endParaRPr lang="tr-TR"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tr-TR" altLang="en-US"/>
          </a:p>
        </p:txBody>
      </p:sp>
      <p:sp>
        <p:nvSpPr>
          <p:cNvPr id="6" name="Rectangle 7"/>
          <p:cNvSpPr>
            <a:spLocks noGrp="1" noChangeArrowheads="1"/>
          </p:cNvSpPr>
          <p:nvPr>
            <p:ph type="sldNum" sz="quarter" idx="12"/>
          </p:nvPr>
        </p:nvSpPr>
        <p:spPr>
          <a:ln/>
        </p:spPr>
        <p:txBody>
          <a:bodyPr/>
          <a:lstStyle>
            <a:lvl1pPr>
              <a:defRPr/>
            </a:lvl1pPr>
          </a:lstStyle>
          <a:p>
            <a:fld id="{1A97DAB1-A6AF-4F20-A9BA-DF703C742691}" type="slidenum">
              <a:rPr lang="tr-TR" altLang="en-US"/>
              <a:pPr/>
              <a:t>‹#›</a:t>
            </a:fld>
            <a:endParaRPr lang="tr-TR" altLang="en-US"/>
          </a:p>
        </p:txBody>
      </p:sp>
    </p:spTree>
    <p:extLst>
      <p:ext uri="{BB962C8B-B14F-4D97-AF65-F5344CB8AC3E}">
        <p14:creationId xmlns:p14="http://schemas.microsoft.com/office/powerpoint/2010/main" val="41602032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122239"/>
            <a:ext cx="2743200" cy="6008687"/>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609600" y="122239"/>
            <a:ext cx="8026400" cy="6008687"/>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5"/>
          <p:cNvSpPr>
            <a:spLocks noGrp="1" noChangeArrowheads="1"/>
          </p:cNvSpPr>
          <p:nvPr>
            <p:ph type="dt" sz="half" idx="10"/>
          </p:nvPr>
        </p:nvSpPr>
        <p:spPr>
          <a:ln/>
        </p:spPr>
        <p:txBody>
          <a:bodyPr/>
          <a:lstStyle>
            <a:lvl1pPr>
              <a:defRPr/>
            </a:lvl1pPr>
          </a:lstStyle>
          <a:p>
            <a:pPr>
              <a:defRPr/>
            </a:pPr>
            <a:endParaRPr lang="tr-TR"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tr-TR" altLang="en-US"/>
          </a:p>
        </p:txBody>
      </p:sp>
      <p:sp>
        <p:nvSpPr>
          <p:cNvPr id="6" name="Rectangle 7"/>
          <p:cNvSpPr>
            <a:spLocks noGrp="1" noChangeArrowheads="1"/>
          </p:cNvSpPr>
          <p:nvPr>
            <p:ph type="sldNum" sz="quarter" idx="12"/>
          </p:nvPr>
        </p:nvSpPr>
        <p:spPr>
          <a:ln/>
        </p:spPr>
        <p:txBody>
          <a:bodyPr/>
          <a:lstStyle>
            <a:lvl1pPr>
              <a:defRPr/>
            </a:lvl1pPr>
          </a:lstStyle>
          <a:p>
            <a:fld id="{5D8913DD-641B-49CE-A10D-E3E3345C901C}" type="slidenum">
              <a:rPr lang="tr-TR" altLang="en-US"/>
              <a:pPr/>
              <a:t>‹#›</a:t>
            </a:fld>
            <a:endParaRPr lang="tr-TR" altLang="en-US"/>
          </a:p>
        </p:txBody>
      </p:sp>
    </p:spTree>
    <p:extLst>
      <p:ext uri="{BB962C8B-B14F-4D97-AF65-F5344CB8AC3E}">
        <p14:creationId xmlns:p14="http://schemas.microsoft.com/office/powerpoint/2010/main" val="3625676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4" name="Group 2"/>
          <p:cNvGrpSpPr>
            <a:grpSpLocks/>
          </p:cNvGrpSpPr>
          <p:nvPr/>
        </p:nvGrpSpPr>
        <p:grpSpPr bwMode="auto">
          <a:xfrm>
            <a:off x="1" y="0"/>
            <a:ext cx="12198351" cy="6851650"/>
            <a:chOff x="1" y="0"/>
            <a:chExt cx="5763" cy="4316"/>
          </a:xfrm>
        </p:grpSpPr>
        <p:sp>
          <p:nvSpPr>
            <p:cNvPr id="5" name="Freeform 3"/>
            <p:cNvSpPr>
              <a:spLocks/>
            </p:cNvSpPr>
            <p:nvPr/>
          </p:nvSpPr>
          <p:spPr bwMode="hidden">
            <a:xfrm>
              <a:off x="5045" y="2626"/>
              <a:ext cx="719" cy="1690"/>
            </a:xfrm>
            <a:custGeom>
              <a:avLst/>
              <a:gdLst>
                <a:gd name="T0" fmla="*/ 717 w 717"/>
                <a:gd name="T1" fmla="*/ 72 h 1690"/>
                <a:gd name="T2" fmla="*/ 717 w 717"/>
                <a:gd name="T3" fmla="*/ 0 h 1690"/>
                <a:gd name="T4" fmla="*/ 699 w 717"/>
                <a:gd name="T5" fmla="*/ 101 h 1690"/>
                <a:gd name="T6" fmla="*/ 675 w 717"/>
                <a:gd name="T7" fmla="*/ 209 h 1690"/>
                <a:gd name="T8" fmla="*/ 627 w 717"/>
                <a:gd name="T9" fmla="*/ 389 h 1690"/>
                <a:gd name="T10" fmla="*/ 574 w 717"/>
                <a:gd name="T11" fmla="*/ 569 h 1690"/>
                <a:gd name="T12" fmla="*/ 502 w 717"/>
                <a:gd name="T13" fmla="*/ 749 h 1690"/>
                <a:gd name="T14" fmla="*/ 424 w 717"/>
                <a:gd name="T15" fmla="*/ 935 h 1690"/>
                <a:gd name="T16" fmla="*/ 334 w 717"/>
                <a:gd name="T17" fmla="*/ 1121 h 1690"/>
                <a:gd name="T18" fmla="*/ 233 w 717"/>
                <a:gd name="T19" fmla="*/ 1312 h 1690"/>
                <a:gd name="T20" fmla="*/ 125 w 717"/>
                <a:gd name="T21" fmla="*/ 1498 h 1690"/>
                <a:gd name="T22" fmla="*/ 0 w 717"/>
                <a:gd name="T23" fmla="*/ 1690 h 1690"/>
                <a:gd name="T24" fmla="*/ 11 w 717"/>
                <a:gd name="T25" fmla="*/ 1690 h 1690"/>
                <a:gd name="T26" fmla="*/ 137 w 717"/>
                <a:gd name="T27" fmla="*/ 1498 h 1690"/>
                <a:gd name="T28" fmla="*/ 245 w 717"/>
                <a:gd name="T29" fmla="*/ 1312 h 1690"/>
                <a:gd name="T30" fmla="*/ 346 w 717"/>
                <a:gd name="T31" fmla="*/ 1121 h 1690"/>
                <a:gd name="T32" fmla="*/ 436 w 717"/>
                <a:gd name="T33" fmla="*/ 935 h 1690"/>
                <a:gd name="T34" fmla="*/ 514 w 717"/>
                <a:gd name="T35" fmla="*/ 749 h 1690"/>
                <a:gd name="T36" fmla="*/ 585 w 717"/>
                <a:gd name="T37" fmla="*/ 569 h 1690"/>
                <a:gd name="T38" fmla="*/ 639 w 717"/>
                <a:gd name="T39" fmla="*/ 389 h 1690"/>
                <a:gd name="T40" fmla="*/ 687 w 717"/>
                <a:gd name="T41" fmla="*/ 209 h 1690"/>
                <a:gd name="T42" fmla="*/ 705 w 717"/>
                <a:gd name="T43" fmla="*/ 143 h 1690"/>
                <a:gd name="T44" fmla="*/ 717 w 717"/>
                <a:gd name="T45" fmla="*/ 72 h 1690"/>
                <a:gd name="T46" fmla="*/ 717 w 717"/>
                <a:gd name="T47" fmla="*/ 72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a:noFill/>
            </a:ln>
          </p:spPr>
          <p:txBody>
            <a:bodyPr/>
            <a:lstStyle/>
            <a:p>
              <a:pPr>
                <a:defRPr/>
              </a:pPr>
              <a:endParaRPr lang="tr-TR" sz="2400"/>
            </a:p>
          </p:txBody>
        </p:sp>
        <p:sp>
          <p:nvSpPr>
            <p:cNvPr id="6" name="Freeform 4"/>
            <p:cNvSpPr>
              <a:spLocks/>
            </p:cNvSpPr>
            <p:nvPr/>
          </p:nvSpPr>
          <p:spPr bwMode="hidden">
            <a:xfrm>
              <a:off x="5386" y="3794"/>
              <a:ext cx="378" cy="522"/>
            </a:xfrm>
            <a:custGeom>
              <a:avLst/>
              <a:gdLst>
                <a:gd name="T0" fmla="*/ 377 w 377"/>
                <a:gd name="T1" fmla="*/ 0 h 522"/>
                <a:gd name="T2" fmla="*/ 293 w 377"/>
                <a:gd name="T3" fmla="*/ 132 h 522"/>
                <a:gd name="T4" fmla="*/ 204 w 377"/>
                <a:gd name="T5" fmla="*/ 264 h 522"/>
                <a:gd name="T6" fmla="*/ 102 w 377"/>
                <a:gd name="T7" fmla="*/ 396 h 522"/>
                <a:gd name="T8" fmla="*/ 0 w 377"/>
                <a:gd name="T9" fmla="*/ 522 h 522"/>
                <a:gd name="T10" fmla="*/ 12 w 377"/>
                <a:gd name="T11" fmla="*/ 522 h 522"/>
                <a:gd name="T12" fmla="*/ 114 w 377"/>
                <a:gd name="T13" fmla="*/ 402 h 522"/>
                <a:gd name="T14" fmla="*/ 204 w 377"/>
                <a:gd name="T15" fmla="*/ 282 h 522"/>
                <a:gd name="T16" fmla="*/ 377 w 377"/>
                <a:gd name="T17" fmla="*/ 24 h 522"/>
                <a:gd name="T18" fmla="*/ 377 w 377"/>
                <a:gd name="T19" fmla="*/ 0 h 522"/>
                <a:gd name="T20" fmla="*/ 377 w 377"/>
                <a:gd name="T21"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a:noFill/>
            </a:ln>
          </p:spPr>
          <p:txBody>
            <a:bodyPr/>
            <a:lstStyle/>
            <a:p>
              <a:pPr>
                <a:defRPr/>
              </a:pPr>
              <a:endParaRPr lang="tr-TR" sz="2400"/>
            </a:p>
          </p:txBody>
        </p:sp>
        <p:sp>
          <p:nvSpPr>
            <p:cNvPr id="7" name="Freeform 5"/>
            <p:cNvSpPr>
              <a:spLocks/>
            </p:cNvSpPr>
            <p:nvPr/>
          </p:nvSpPr>
          <p:spPr bwMode="hidden">
            <a:xfrm>
              <a:off x="5680" y="4214"/>
              <a:ext cx="84" cy="102"/>
            </a:xfrm>
            <a:custGeom>
              <a:avLst/>
              <a:gdLst>
                <a:gd name="T0" fmla="*/ 0 w 84"/>
                <a:gd name="T1" fmla="*/ 102 h 102"/>
                <a:gd name="T2" fmla="*/ 18 w 84"/>
                <a:gd name="T3" fmla="*/ 102 h 102"/>
                <a:gd name="T4" fmla="*/ 48 w 84"/>
                <a:gd name="T5" fmla="*/ 60 h 102"/>
                <a:gd name="T6" fmla="*/ 84 w 84"/>
                <a:gd name="T7" fmla="*/ 24 h 102"/>
                <a:gd name="T8" fmla="*/ 84 w 84"/>
                <a:gd name="T9" fmla="*/ 0 h 102"/>
                <a:gd name="T10" fmla="*/ 42 w 84"/>
                <a:gd name="T11" fmla="*/ 54 h 102"/>
                <a:gd name="T12" fmla="*/ 0 w 84"/>
                <a:gd name="T13" fmla="*/ 102 h 102"/>
                <a:gd name="T14" fmla="*/ 0 w 84"/>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a:noFill/>
            </a:ln>
          </p:spPr>
          <p:txBody>
            <a:bodyPr/>
            <a:lstStyle/>
            <a:p>
              <a:pPr>
                <a:defRPr/>
              </a:pPr>
              <a:endParaRPr lang="tr-TR" sz="2400"/>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gd name="T0" fmla="*/ 0 w 72"/>
                  <a:gd name="T1" fmla="*/ 0 h 4316"/>
                  <a:gd name="T2" fmla="*/ 60 w 72"/>
                  <a:gd name="T3" fmla="*/ 4316 h 4316"/>
                  <a:gd name="T4" fmla="*/ 72 w 72"/>
                  <a:gd name="T5" fmla="*/ 4316 h 4316"/>
                  <a:gd name="T6" fmla="*/ 12 w 72"/>
                  <a:gd name="T7" fmla="*/ 0 h 4316"/>
                  <a:gd name="T8" fmla="*/ 0 w 72"/>
                  <a:gd name="T9" fmla="*/ 0 h 4316"/>
                  <a:gd name="T10" fmla="*/ 0 w 72"/>
                  <a:gd name="T11" fmla="*/ 0 h 4316"/>
                </a:gdLst>
                <a:ahLst/>
                <a:cxnLst>
                  <a:cxn ang="0">
                    <a:pos x="T0" y="T1"/>
                  </a:cxn>
                  <a:cxn ang="0">
                    <a:pos x="T2" y="T3"/>
                  </a:cxn>
                  <a:cxn ang="0">
                    <a:pos x="T4" y="T5"/>
                  </a:cxn>
                  <a:cxn ang="0">
                    <a:pos x="T6" y="T7"/>
                  </a:cxn>
                  <a:cxn ang="0">
                    <a:pos x="T8" y="T9"/>
                  </a:cxn>
                  <a:cxn ang="0">
                    <a:pos x="T10" y="T11"/>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tr-TR" sz="2400"/>
              </a:p>
            </p:txBody>
          </p:sp>
          <p:sp>
            <p:nvSpPr>
              <p:cNvPr id="29" name="Freeform 8"/>
              <p:cNvSpPr>
                <a:spLocks/>
              </p:cNvSpPr>
              <p:nvPr userDrawn="1"/>
            </p:nvSpPr>
            <p:spPr bwMode="hidden">
              <a:xfrm>
                <a:off x="3089" y="0"/>
                <a:ext cx="174" cy="4316"/>
              </a:xfrm>
              <a:custGeom>
                <a:avLst/>
                <a:gdLst>
                  <a:gd name="T0" fmla="*/ 24 w 174"/>
                  <a:gd name="T1" fmla="*/ 0 h 4316"/>
                  <a:gd name="T2" fmla="*/ 12 w 174"/>
                  <a:gd name="T3" fmla="*/ 0 h 4316"/>
                  <a:gd name="T4" fmla="*/ 42 w 174"/>
                  <a:gd name="T5" fmla="*/ 216 h 4316"/>
                  <a:gd name="T6" fmla="*/ 72 w 174"/>
                  <a:gd name="T7" fmla="*/ 444 h 4316"/>
                  <a:gd name="T8" fmla="*/ 96 w 174"/>
                  <a:gd name="T9" fmla="*/ 689 h 4316"/>
                  <a:gd name="T10" fmla="*/ 120 w 174"/>
                  <a:gd name="T11" fmla="*/ 947 h 4316"/>
                  <a:gd name="T12" fmla="*/ 132 w 174"/>
                  <a:gd name="T13" fmla="*/ 1211 h 4316"/>
                  <a:gd name="T14" fmla="*/ 150 w 174"/>
                  <a:gd name="T15" fmla="*/ 1487 h 4316"/>
                  <a:gd name="T16" fmla="*/ 156 w 174"/>
                  <a:gd name="T17" fmla="*/ 1768 h 4316"/>
                  <a:gd name="T18" fmla="*/ 162 w 174"/>
                  <a:gd name="T19" fmla="*/ 2062 h 4316"/>
                  <a:gd name="T20" fmla="*/ 156 w 174"/>
                  <a:gd name="T21" fmla="*/ 2644 h 4316"/>
                  <a:gd name="T22" fmla="*/ 126 w 174"/>
                  <a:gd name="T23" fmla="*/ 3225 h 4316"/>
                  <a:gd name="T24" fmla="*/ 108 w 174"/>
                  <a:gd name="T25" fmla="*/ 3507 h 4316"/>
                  <a:gd name="T26" fmla="*/ 78 w 174"/>
                  <a:gd name="T27" fmla="*/ 3788 h 4316"/>
                  <a:gd name="T28" fmla="*/ 42 w 174"/>
                  <a:gd name="T29" fmla="*/ 4058 h 4316"/>
                  <a:gd name="T30" fmla="*/ 0 w 174"/>
                  <a:gd name="T31" fmla="*/ 4316 h 4316"/>
                  <a:gd name="T32" fmla="*/ 12 w 174"/>
                  <a:gd name="T33" fmla="*/ 4316 h 4316"/>
                  <a:gd name="T34" fmla="*/ 54 w 174"/>
                  <a:gd name="T35" fmla="*/ 4058 h 4316"/>
                  <a:gd name="T36" fmla="*/ 90 w 174"/>
                  <a:gd name="T37" fmla="*/ 3782 h 4316"/>
                  <a:gd name="T38" fmla="*/ 120 w 174"/>
                  <a:gd name="T39" fmla="*/ 3507 h 4316"/>
                  <a:gd name="T40" fmla="*/ 138 w 174"/>
                  <a:gd name="T41" fmla="*/ 3219 h 4316"/>
                  <a:gd name="T42" fmla="*/ 168 w 174"/>
                  <a:gd name="T43" fmla="*/ 2638 h 4316"/>
                  <a:gd name="T44" fmla="*/ 174 w 174"/>
                  <a:gd name="T45" fmla="*/ 2056 h 4316"/>
                  <a:gd name="T46" fmla="*/ 168 w 174"/>
                  <a:gd name="T47" fmla="*/ 1768 h 4316"/>
                  <a:gd name="T48" fmla="*/ 162 w 174"/>
                  <a:gd name="T49" fmla="*/ 1487 h 4316"/>
                  <a:gd name="T50" fmla="*/ 144 w 174"/>
                  <a:gd name="T51" fmla="*/ 1211 h 4316"/>
                  <a:gd name="T52" fmla="*/ 132 w 174"/>
                  <a:gd name="T53" fmla="*/ 941 h 4316"/>
                  <a:gd name="T54" fmla="*/ 108 w 174"/>
                  <a:gd name="T55" fmla="*/ 689 h 4316"/>
                  <a:gd name="T56" fmla="*/ 84 w 174"/>
                  <a:gd name="T57" fmla="*/ 444 h 4316"/>
                  <a:gd name="T58" fmla="*/ 54 w 174"/>
                  <a:gd name="T59" fmla="*/ 216 h 4316"/>
                  <a:gd name="T60" fmla="*/ 24 w 174"/>
                  <a:gd name="T61" fmla="*/ 0 h 4316"/>
                  <a:gd name="T62" fmla="*/ 24 w 174"/>
                  <a:gd name="T63"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tr-TR" sz="2400"/>
              </a:p>
            </p:txBody>
          </p:sp>
          <p:sp>
            <p:nvSpPr>
              <p:cNvPr id="30" name="Freeform 9"/>
              <p:cNvSpPr>
                <a:spLocks/>
              </p:cNvSpPr>
              <p:nvPr userDrawn="1"/>
            </p:nvSpPr>
            <p:spPr bwMode="hidden">
              <a:xfrm>
                <a:off x="3358" y="0"/>
                <a:ext cx="337" cy="4316"/>
              </a:xfrm>
              <a:custGeom>
                <a:avLst/>
                <a:gdLst>
                  <a:gd name="T0" fmla="*/ 329 w 335"/>
                  <a:gd name="T1" fmla="*/ 2014 h 4316"/>
                  <a:gd name="T2" fmla="*/ 317 w 335"/>
                  <a:gd name="T3" fmla="*/ 1726 h 4316"/>
                  <a:gd name="T4" fmla="*/ 293 w 335"/>
                  <a:gd name="T5" fmla="*/ 1445 h 4316"/>
                  <a:gd name="T6" fmla="*/ 263 w 335"/>
                  <a:gd name="T7" fmla="*/ 1175 h 4316"/>
                  <a:gd name="T8" fmla="*/ 228 w 335"/>
                  <a:gd name="T9" fmla="*/ 917 h 4316"/>
                  <a:gd name="T10" fmla="*/ 186 w 335"/>
                  <a:gd name="T11" fmla="*/ 665 h 4316"/>
                  <a:gd name="T12" fmla="*/ 132 w 335"/>
                  <a:gd name="T13" fmla="*/ 432 h 4316"/>
                  <a:gd name="T14" fmla="*/ 78 w 335"/>
                  <a:gd name="T15" fmla="*/ 204 h 4316"/>
                  <a:gd name="T16" fmla="*/ 12 w 335"/>
                  <a:gd name="T17" fmla="*/ 0 h 4316"/>
                  <a:gd name="T18" fmla="*/ 0 w 335"/>
                  <a:gd name="T19" fmla="*/ 0 h 4316"/>
                  <a:gd name="T20" fmla="*/ 66 w 335"/>
                  <a:gd name="T21" fmla="*/ 204 h 4316"/>
                  <a:gd name="T22" fmla="*/ 120 w 335"/>
                  <a:gd name="T23" fmla="*/ 432 h 4316"/>
                  <a:gd name="T24" fmla="*/ 174 w 335"/>
                  <a:gd name="T25" fmla="*/ 665 h 4316"/>
                  <a:gd name="T26" fmla="*/ 216 w 335"/>
                  <a:gd name="T27" fmla="*/ 917 h 4316"/>
                  <a:gd name="T28" fmla="*/ 251 w 335"/>
                  <a:gd name="T29" fmla="*/ 1175 h 4316"/>
                  <a:gd name="T30" fmla="*/ 281 w 335"/>
                  <a:gd name="T31" fmla="*/ 1445 h 4316"/>
                  <a:gd name="T32" fmla="*/ 305 w 335"/>
                  <a:gd name="T33" fmla="*/ 1726 h 4316"/>
                  <a:gd name="T34" fmla="*/ 317 w 335"/>
                  <a:gd name="T35" fmla="*/ 2014 h 4316"/>
                  <a:gd name="T36" fmla="*/ 323 w 335"/>
                  <a:gd name="T37" fmla="*/ 2314 h 4316"/>
                  <a:gd name="T38" fmla="*/ 317 w 335"/>
                  <a:gd name="T39" fmla="*/ 2608 h 4316"/>
                  <a:gd name="T40" fmla="*/ 305 w 335"/>
                  <a:gd name="T41" fmla="*/ 2907 h 4316"/>
                  <a:gd name="T42" fmla="*/ 281 w 335"/>
                  <a:gd name="T43" fmla="*/ 3201 h 4316"/>
                  <a:gd name="T44" fmla="*/ 257 w 335"/>
                  <a:gd name="T45" fmla="*/ 3489 h 4316"/>
                  <a:gd name="T46" fmla="*/ 216 w 335"/>
                  <a:gd name="T47" fmla="*/ 3777 h 4316"/>
                  <a:gd name="T48" fmla="*/ 174 w 335"/>
                  <a:gd name="T49" fmla="*/ 4052 h 4316"/>
                  <a:gd name="T50" fmla="*/ 120 w 335"/>
                  <a:gd name="T51" fmla="*/ 4316 h 4316"/>
                  <a:gd name="T52" fmla="*/ 132 w 335"/>
                  <a:gd name="T53" fmla="*/ 4316 h 4316"/>
                  <a:gd name="T54" fmla="*/ 186 w 335"/>
                  <a:gd name="T55" fmla="*/ 4052 h 4316"/>
                  <a:gd name="T56" fmla="*/ 228 w 335"/>
                  <a:gd name="T57" fmla="*/ 3777 h 4316"/>
                  <a:gd name="T58" fmla="*/ 269 w 335"/>
                  <a:gd name="T59" fmla="*/ 3489 h 4316"/>
                  <a:gd name="T60" fmla="*/ 293 w 335"/>
                  <a:gd name="T61" fmla="*/ 3201 h 4316"/>
                  <a:gd name="T62" fmla="*/ 317 w 335"/>
                  <a:gd name="T63" fmla="*/ 2907 h 4316"/>
                  <a:gd name="T64" fmla="*/ 329 w 335"/>
                  <a:gd name="T65" fmla="*/ 2608 h 4316"/>
                  <a:gd name="T66" fmla="*/ 335 w 335"/>
                  <a:gd name="T67" fmla="*/ 2314 h 4316"/>
                  <a:gd name="T68" fmla="*/ 329 w 335"/>
                  <a:gd name="T69" fmla="*/ 2014 h 4316"/>
                  <a:gd name="T70" fmla="*/ 329 w 335"/>
                  <a:gd name="T71" fmla="*/ 201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tr-TR" sz="2400"/>
              </a:p>
            </p:txBody>
          </p:sp>
          <p:sp>
            <p:nvSpPr>
              <p:cNvPr id="31" name="Freeform 10"/>
              <p:cNvSpPr>
                <a:spLocks/>
              </p:cNvSpPr>
              <p:nvPr userDrawn="1"/>
            </p:nvSpPr>
            <p:spPr bwMode="hidden">
              <a:xfrm>
                <a:off x="3676" y="0"/>
                <a:ext cx="427" cy="4316"/>
              </a:xfrm>
              <a:custGeom>
                <a:avLst/>
                <a:gdLst>
                  <a:gd name="T0" fmla="*/ 413 w 425"/>
                  <a:gd name="T1" fmla="*/ 1924 h 4316"/>
                  <a:gd name="T2" fmla="*/ 395 w 425"/>
                  <a:gd name="T3" fmla="*/ 1690 h 4316"/>
                  <a:gd name="T4" fmla="*/ 365 w 425"/>
                  <a:gd name="T5" fmla="*/ 1457 h 4316"/>
                  <a:gd name="T6" fmla="*/ 329 w 425"/>
                  <a:gd name="T7" fmla="*/ 1229 h 4316"/>
                  <a:gd name="T8" fmla="*/ 281 w 425"/>
                  <a:gd name="T9" fmla="*/ 1001 h 4316"/>
                  <a:gd name="T10" fmla="*/ 227 w 425"/>
                  <a:gd name="T11" fmla="*/ 761 h 4316"/>
                  <a:gd name="T12" fmla="*/ 162 w 425"/>
                  <a:gd name="T13" fmla="*/ 522 h 4316"/>
                  <a:gd name="T14" fmla="*/ 90 w 425"/>
                  <a:gd name="T15" fmla="*/ 270 h 4316"/>
                  <a:gd name="T16" fmla="*/ 12 w 425"/>
                  <a:gd name="T17" fmla="*/ 0 h 4316"/>
                  <a:gd name="T18" fmla="*/ 0 w 425"/>
                  <a:gd name="T19" fmla="*/ 0 h 4316"/>
                  <a:gd name="T20" fmla="*/ 84 w 425"/>
                  <a:gd name="T21" fmla="*/ 270 h 4316"/>
                  <a:gd name="T22" fmla="*/ 156 w 425"/>
                  <a:gd name="T23" fmla="*/ 522 h 4316"/>
                  <a:gd name="T24" fmla="*/ 216 w 425"/>
                  <a:gd name="T25" fmla="*/ 767 h 4316"/>
                  <a:gd name="T26" fmla="*/ 275 w 425"/>
                  <a:gd name="T27" fmla="*/ 1001 h 4316"/>
                  <a:gd name="T28" fmla="*/ 317 w 425"/>
                  <a:gd name="T29" fmla="*/ 1235 h 4316"/>
                  <a:gd name="T30" fmla="*/ 353 w 425"/>
                  <a:gd name="T31" fmla="*/ 1463 h 4316"/>
                  <a:gd name="T32" fmla="*/ 383 w 425"/>
                  <a:gd name="T33" fmla="*/ 1690 h 4316"/>
                  <a:gd name="T34" fmla="*/ 401 w 425"/>
                  <a:gd name="T35" fmla="*/ 1924 h 4316"/>
                  <a:gd name="T36" fmla="*/ 413 w 425"/>
                  <a:gd name="T37" fmla="*/ 2188 h 4316"/>
                  <a:gd name="T38" fmla="*/ 407 w 425"/>
                  <a:gd name="T39" fmla="*/ 2458 h 4316"/>
                  <a:gd name="T40" fmla="*/ 395 w 425"/>
                  <a:gd name="T41" fmla="*/ 2733 h 4316"/>
                  <a:gd name="T42" fmla="*/ 365 w 425"/>
                  <a:gd name="T43" fmla="*/ 3021 h 4316"/>
                  <a:gd name="T44" fmla="*/ 329 w 425"/>
                  <a:gd name="T45" fmla="*/ 3321 h 4316"/>
                  <a:gd name="T46" fmla="*/ 275 w 425"/>
                  <a:gd name="T47" fmla="*/ 3639 h 4316"/>
                  <a:gd name="T48" fmla="*/ 204 w 425"/>
                  <a:gd name="T49" fmla="*/ 3968 h 4316"/>
                  <a:gd name="T50" fmla="*/ 126 w 425"/>
                  <a:gd name="T51" fmla="*/ 4316 h 4316"/>
                  <a:gd name="T52" fmla="*/ 138 w 425"/>
                  <a:gd name="T53" fmla="*/ 4316 h 4316"/>
                  <a:gd name="T54" fmla="*/ 216 w 425"/>
                  <a:gd name="T55" fmla="*/ 3968 h 4316"/>
                  <a:gd name="T56" fmla="*/ 287 w 425"/>
                  <a:gd name="T57" fmla="*/ 3639 h 4316"/>
                  <a:gd name="T58" fmla="*/ 341 w 425"/>
                  <a:gd name="T59" fmla="*/ 3321 h 4316"/>
                  <a:gd name="T60" fmla="*/ 377 w 425"/>
                  <a:gd name="T61" fmla="*/ 3021 h 4316"/>
                  <a:gd name="T62" fmla="*/ 407 w 425"/>
                  <a:gd name="T63" fmla="*/ 2733 h 4316"/>
                  <a:gd name="T64" fmla="*/ 419 w 425"/>
                  <a:gd name="T65" fmla="*/ 2458 h 4316"/>
                  <a:gd name="T66" fmla="*/ 425 w 425"/>
                  <a:gd name="T67" fmla="*/ 2188 h 4316"/>
                  <a:gd name="T68" fmla="*/ 413 w 425"/>
                  <a:gd name="T69" fmla="*/ 1924 h 4316"/>
                  <a:gd name="T70" fmla="*/ 413 w 425"/>
                  <a:gd name="T71" fmla="*/ 192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tr-TR" sz="2400"/>
              </a:p>
            </p:txBody>
          </p:sp>
          <p:sp>
            <p:nvSpPr>
              <p:cNvPr id="32" name="Freeform 11"/>
              <p:cNvSpPr>
                <a:spLocks/>
              </p:cNvSpPr>
              <p:nvPr userDrawn="1"/>
            </p:nvSpPr>
            <p:spPr bwMode="hidden">
              <a:xfrm>
                <a:off x="3946" y="0"/>
                <a:ext cx="558" cy="4316"/>
              </a:xfrm>
              <a:custGeom>
                <a:avLst/>
                <a:gdLst>
                  <a:gd name="T0" fmla="*/ 556 w 556"/>
                  <a:gd name="T1" fmla="*/ 2020 h 4316"/>
                  <a:gd name="T2" fmla="*/ 538 w 556"/>
                  <a:gd name="T3" fmla="*/ 1732 h 4316"/>
                  <a:gd name="T4" fmla="*/ 503 w 556"/>
                  <a:gd name="T5" fmla="*/ 1445 h 4316"/>
                  <a:gd name="T6" fmla="*/ 455 w 556"/>
                  <a:gd name="T7" fmla="*/ 1175 h 4316"/>
                  <a:gd name="T8" fmla="*/ 395 w 556"/>
                  <a:gd name="T9" fmla="*/ 911 h 4316"/>
                  <a:gd name="T10" fmla="*/ 317 w 556"/>
                  <a:gd name="T11" fmla="*/ 659 h 4316"/>
                  <a:gd name="T12" fmla="*/ 228 w 556"/>
                  <a:gd name="T13" fmla="*/ 426 h 4316"/>
                  <a:gd name="T14" fmla="*/ 126 w 556"/>
                  <a:gd name="T15" fmla="*/ 204 h 4316"/>
                  <a:gd name="T16" fmla="*/ 12 w 556"/>
                  <a:gd name="T17" fmla="*/ 0 h 4316"/>
                  <a:gd name="T18" fmla="*/ 0 w 556"/>
                  <a:gd name="T19" fmla="*/ 0 h 4316"/>
                  <a:gd name="T20" fmla="*/ 114 w 556"/>
                  <a:gd name="T21" fmla="*/ 204 h 4316"/>
                  <a:gd name="T22" fmla="*/ 216 w 556"/>
                  <a:gd name="T23" fmla="*/ 426 h 4316"/>
                  <a:gd name="T24" fmla="*/ 305 w 556"/>
                  <a:gd name="T25" fmla="*/ 659 h 4316"/>
                  <a:gd name="T26" fmla="*/ 383 w 556"/>
                  <a:gd name="T27" fmla="*/ 911 h 4316"/>
                  <a:gd name="T28" fmla="*/ 443 w 556"/>
                  <a:gd name="T29" fmla="*/ 1175 h 4316"/>
                  <a:gd name="T30" fmla="*/ 491 w 556"/>
                  <a:gd name="T31" fmla="*/ 1445 h 4316"/>
                  <a:gd name="T32" fmla="*/ 526 w 556"/>
                  <a:gd name="T33" fmla="*/ 1732 h 4316"/>
                  <a:gd name="T34" fmla="*/ 544 w 556"/>
                  <a:gd name="T35" fmla="*/ 2020 h 4316"/>
                  <a:gd name="T36" fmla="*/ 544 w 556"/>
                  <a:gd name="T37" fmla="*/ 2326 h 4316"/>
                  <a:gd name="T38" fmla="*/ 532 w 556"/>
                  <a:gd name="T39" fmla="*/ 2632 h 4316"/>
                  <a:gd name="T40" fmla="*/ 503 w 556"/>
                  <a:gd name="T41" fmla="*/ 2931 h 4316"/>
                  <a:gd name="T42" fmla="*/ 455 w 556"/>
                  <a:gd name="T43" fmla="*/ 3225 h 4316"/>
                  <a:gd name="T44" fmla="*/ 389 w 556"/>
                  <a:gd name="T45" fmla="*/ 3513 h 4316"/>
                  <a:gd name="T46" fmla="*/ 311 w 556"/>
                  <a:gd name="T47" fmla="*/ 3788 h 4316"/>
                  <a:gd name="T48" fmla="*/ 216 w 556"/>
                  <a:gd name="T49" fmla="*/ 4058 h 4316"/>
                  <a:gd name="T50" fmla="*/ 102 w 556"/>
                  <a:gd name="T51" fmla="*/ 4316 h 4316"/>
                  <a:gd name="T52" fmla="*/ 114 w 556"/>
                  <a:gd name="T53" fmla="*/ 4316 h 4316"/>
                  <a:gd name="T54" fmla="*/ 228 w 556"/>
                  <a:gd name="T55" fmla="*/ 4058 h 4316"/>
                  <a:gd name="T56" fmla="*/ 323 w 556"/>
                  <a:gd name="T57" fmla="*/ 3788 h 4316"/>
                  <a:gd name="T58" fmla="*/ 401 w 556"/>
                  <a:gd name="T59" fmla="*/ 3513 h 4316"/>
                  <a:gd name="T60" fmla="*/ 467 w 556"/>
                  <a:gd name="T61" fmla="*/ 3225 h 4316"/>
                  <a:gd name="T62" fmla="*/ 515 w 556"/>
                  <a:gd name="T63" fmla="*/ 2931 h 4316"/>
                  <a:gd name="T64" fmla="*/ 544 w 556"/>
                  <a:gd name="T65" fmla="*/ 2632 h 4316"/>
                  <a:gd name="T66" fmla="*/ 556 w 556"/>
                  <a:gd name="T67" fmla="*/ 2326 h 4316"/>
                  <a:gd name="T68" fmla="*/ 556 w 556"/>
                  <a:gd name="T69" fmla="*/ 2020 h 4316"/>
                  <a:gd name="T70" fmla="*/ 556 w 556"/>
                  <a:gd name="T71" fmla="*/ 202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tr-TR" sz="2400"/>
              </a:p>
            </p:txBody>
          </p:sp>
          <p:sp>
            <p:nvSpPr>
              <p:cNvPr id="33" name="Freeform 12"/>
              <p:cNvSpPr>
                <a:spLocks/>
              </p:cNvSpPr>
              <p:nvPr userDrawn="1"/>
            </p:nvSpPr>
            <p:spPr bwMode="hidden">
              <a:xfrm>
                <a:off x="4246" y="0"/>
                <a:ext cx="690" cy="4316"/>
              </a:xfrm>
              <a:custGeom>
                <a:avLst/>
                <a:gdLst>
                  <a:gd name="T0" fmla="*/ 688 w 688"/>
                  <a:gd name="T1" fmla="*/ 2086 h 4316"/>
                  <a:gd name="T2" fmla="*/ 670 w 688"/>
                  <a:gd name="T3" fmla="*/ 1810 h 4316"/>
                  <a:gd name="T4" fmla="*/ 634 w 688"/>
                  <a:gd name="T5" fmla="*/ 1541 h 4316"/>
                  <a:gd name="T6" fmla="*/ 574 w 688"/>
                  <a:gd name="T7" fmla="*/ 1271 h 4316"/>
                  <a:gd name="T8" fmla="*/ 497 w 688"/>
                  <a:gd name="T9" fmla="*/ 1007 h 4316"/>
                  <a:gd name="T10" fmla="*/ 401 w 688"/>
                  <a:gd name="T11" fmla="*/ 749 h 4316"/>
                  <a:gd name="T12" fmla="*/ 293 w 688"/>
                  <a:gd name="T13" fmla="*/ 492 h 4316"/>
                  <a:gd name="T14" fmla="*/ 162 w 688"/>
                  <a:gd name="T15" fmla="*/ 240 h 4316"/>
                  <a:gd name="T16" fmla="*/ 12 w 688"/>
                  <a:gd name="T17" fmla="*/ 0 h 4316"/>
                  <a:gd name="T18" fmla="*/ 0 w 688"/>
                  <a:gd name="T19" fmla="*/ 0 h 4316"/>
                  <a:gd name="T20" fmla="*/ 150 w 688"/>
                  <a:gd name="T21" fmla="*/ 240 h 4316"/>
                  <a:gd name="T22" fmla="*/ 281 w 688"/>
                  <a:gd name="T23" fmla="*/ 492 h 4316"/>
                  <a:gd name="T24" fmla="*/ 389 w 688"/>
                  <a:gd name="T25" fmla="*/ 749 h 4316"/>
                  <a:gd name="T26" fmla="*/ 485 w 688"/>
                  <a:gd name="T27" fmla="*/ 1007 h 4316"/>
                  <a:gd name="T28" fmla="*/ 562 w 688"/>
                  <a:gd name="T29" fmla="*/ 1271 h 4316"/>
                  <a:gd name="T30" fmla="*/ 622 w 688"/>
                  <a:gd name="T31" fmla="*/ 1541 h 4316"/>
                  <a:gd name="T32" fmla="*/ 658 w 688"/>
                  <a:gd name="T33" fmla="*/ 1810 h 4316"/>
                  <a:gd name="T34" fmla="*/ 676 w 688"/>
                  <a:gd name="T35" fmla="*/ 2086 h 4316"/>
                  <a:gd name="T36" fmla="*/ 676 w 688"/>
                  <a:gd name="T37" fmla="*/ 2368 h 4316"/>
                  <a:gd name="T38" fmla="*/ 658 w 688"/>
                  <a:gd name="T39" fmla="*/ 2650 h 4316"/>
                  <a:gd name="T40" fmla="*/ 616 w 688"/>
                  <a:gd name="T41" fmla="*/ 2931 h 4316"/>
                  <a:gd name="T42" fmla="*/ 556 w 688"/>
                  <a:gd name="T43" fmla="*/ 3213 h 4316"/>
                  <a:gd name="T44" fmla="*/ 473 w 688"/>
                  <a:gd name="T45" fmla="*/ 3495 h 4316"/>
                  <a:gd name="T46" fmla="*/ 371 w 688"/>
                  <a:gd name="T47" fmla="*/ 3777 h 4316"/>
                  <a:gd name="T48" fmla="*/ 251 w 688"/>
                  <a:gd name="T49" fmla="*/ 4046 h 4316"/>
                  <a:gd name="T50" fmla="*/ 114 w 688"/>
                  <a:gd name="T51" fmla="*/ 4316 h 4316"/>
                  <a:gd name="T52" fmla="*/ 126 w 688"/>
                  <a:gd name="T53" fmla="*/ 4316 h 4316"/>
                  <a:gd name="T54" fmla="*/ 263 w 688"/>
                  <a:gd name="T55" fmla="*/ 4046 h 4316"/>
                  <a:gd name="T56" fmla="*/ 383 w 688"/>
                  <a:gd name="T57" fmla="*/ 3777 h 4316"/>
                  <a:gd name="T58" fmla="*/ 485 w 688"/>
                  <a:gd name="T59" fmla="*/ 3495 h 4316"/>
                  <a:gd name="T60" fmla="*/ 568 w 688"/>
                  <a:gd name="T61" fmla="*/ 3219 h 4316"/>
                  <a:gd name="T62" fmla="*/ 628 w 688"/>
                  <a:gd name="T63" fmla="*/ 2937 h 4316"/>
                  <a:gd name="T64" fmla="*/ 670 w 688"/>
                  <a:gd name="T65" fmla="*/ 2656 h 4316"/>
                  <a:gd name="T66" fmla="*/ 688 w 688"/>
                  <a:gd name="T67" fmla="*/ 2368 h 4316"/>
                  <a:gd name="T68" fmla="*/ 688 w 688"/>
                  <a:gd name="T69" fmla="*/ 2086 h 4316"/>
                  <a:gd name="T70" fmla="*/ 688 w 688"/>
                  <a:gd name="T71" fmla="*/ 208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tr-TR" sz="2400"/>
              </a:p>
            </p:txBody>
          </p:sp>
          <p:sp>
            <p:nvSpPr>
              <p:cNvPr id="34" name="Freeform 13"/>
              <p:cNvSpPr>
                <a:spLocks/>
              </p:cNvSpPr>
              <p:nvPr userDrawn="1"/>
            </p:nvSpPr>
            <p:spPr bwMode="hidden">
              <a:xfrm>
                <a:off x="4522" y="0"/>
                <a:ext cx="864" cy="4316"/>
              </a:xfrm>
              <a:custGeom>
                <a:avLst/>
                <a:gdLst>
                  <a:gd name="T0" fmla="*/ 855 w 861"/>
                  <a:gd name="T1" fmla="*/ 2128 h 4316"/>
                  <a:gd name="T2" fmla="*/ 831 w 861"/>
                  <a:gd name="T3" fmla="*/ 1834 h 4316"/>
                  <a:gd name="T4" fmla="*/ 808 w 861"/>
                  <a:gd name="T5" fmla="*/ 1684 h 4316"/>
                  <a:gd name="T6" fmla="*/ 784 w 861"/>
                  <a:gd name="T7" fmla="*/ 1541 h 4316"/>
                  <a:gd name="T8" fmla="*/ 748 w 861"/>
                  <a:gd name="T9" fmla="*/ 1397 h 4316"/>
                  <a:gd name="T10" fmla="*/ 712 w 861"/>
                  <a:gd name="T11" fmla="*/ 1253 h 4316"/>
                  <a:gd name="T12" fmla="*/ 664 w 861"/>
                  <a:gd name="T13" fmla="*/ 1115 h 4316"/>
                  <a:gd name="T14" fmla="*/ 610 w 861"/>
                  <a:gd name="T15" fmla="*/ 977 h 4316"/>
                  <a:gd name="T16" fmla="*/ 491 w 861"/>
                  <a:gd name="T17" fmla="*/ 719 h 4316"/>
                  <a:gd name="T18" fmla="*/ 353 w 861"/>
                  <a:gd name="T19" fmla="*/ 468 h 4316"/>
                  <a:gd name="T20" fmla="*/ 192 w 861"/>
                  <a:gd name="T21" fmla="*/ 228 h 4316"/>
                  <a:gd name="T22" fmla="*/ 12 w 861"/>
                  <a:gd name="T23" fmla="*/ 0 h 4316"/>
                  <a:gd name="T24" fmla="*/ 0 w 861"/>
                  <a:gd name="T25" fmla="*/ 0 h 4316"/>
                  <a:gd name="T26" fmla="*/ 180 w 861"/>
                  <a:gd name="T27" fmla="*/ 228 h 4316"/>
                  <a:gd name="T28" fmla="*/ 341 w 861"/>
                  <a:gd name="T29" fmla="*/ 468 h 4316"/>
                  <a:gd name="T30" fmla="*/ 479 w 861"/>
                  <a:gd name="T31" fmla="*/ 719 h 4316"/>
                  <a:gd name="T32" fmla="*/ 598 w 861"/>
                  <a:gd name="T33" fmla="*/ 983 h 4316"/>
                  <a:gd name="T34" fmla="*/ 652 w 861"/>
                  <a:gd name="T35" fmla="*/ 1121 h 4316"/>
                  <a:gd name="T36" fmla="*/ 700 w 861"/>
                  <a:gd name="T37" fmla="*/ 1259 h 4316"/>
                  <a:gd name="T38" fmla="*/ 736 w 861"/>
                  <a:gd name="T39" fmla="*/ 1403 h 4316"/>
                  <a:gd name="T40" fmla="*/ 772 w 861"/>
                  <a:gd name="T41" fmla="*/ 1547 h 4316"/>
                  <a:gd name="T42" fmla="*/ 802 w 861"/>
                  <a:gd name="T43" fmla="*/ 1690 h 4316"/>
                  <a:gd name="T44" fmla="*/ 819 w 861"/>
                  <a:gd name="T45" fmla="*/ 1834 h 4316"/>
                  <a:gd name="T46" fmla="*/ 837 w 861"/>
                  <a:gd name="T47" fmla="*/ 1984 h 4316"/>
                  <a:gd name="T48" fmla="*/ 843 w 861"/>
                  <a:gd name="T49" fmla="*/ 2128 h 4316"/>
                  <a:gd name="T50" fmla="*/ 849 w 861"/>
                  <a:gd name="T51" fmla="*/ 2278 h 4316"/>
                  <a:gd name="T52" fmla="*/ 843 w 861"/>
                  <a:gd name="T53" fmla="*/ 2428 h 4316"/>
                  <a:gd name="T54" fmla="*/ 831 w 861"/>
                  <a:gd name="T55" fmla="*/ 2572 h 4316"/>
                  <a:gd name="T56" fmla="*/ 819 w 861"/>
                  <a:gd name="T57" fmla="*/ 2721 h 4316"/>
                  <a:gd name="T58" fmla="*/ 796 w 861"/>
                  <a:gd name="T59" fmla="*/ 2865 h 4316"/>
                  <a:gd name="T60" fmla="*/ 766 w 861"/>
                  <a:gd name="T61" fmla="*/ 3015 h 4316"/>
                  <a:gd name="T62" fmla="*/ 724 w 861"/>
                  <a:gd name="T63" fmla="*/ 3159 h 4316"/>
                  <a:gd name="T64" fmla="*/ 682 w 861"/>
                  <a:gd name="T65" fmla="*/ 3303 h 4316"/>
                  <a:gd name="T66" fmla="*/ 586 w 861"/>
                  <a:gd name="T67" fmla="*/ 3567 h 4316"/>
                  <a:gd name="T68" fmla="*/ 473 w 861"/>
                  <a:gd name="T69" fmla="*/ 3824 h 4316"/>
                  <a:gd name="T70" fmla="*/ 335 w 861"/>
                  <a:gd name="T71" fmla="*/ 4076 h 4316"/>
                  <a:gd name="T72" fmla="*/ 180 w 861"/>
                  <a:gd name="T73" fmla="*/ 4316 h 4316"/>
                  <a:gd name="T74" fmla="*/ 192 w 861"/>
                  <a:gd name="T75" fmla="*/ 4316 h 4316"/>
                  <a:gd name="T76" fmla="*/ 347 w 861"/>
                  <a:gd name="T77" fmla="*/ 4076 h 4316"/>
                  <a:gd name="T78" fmla="*/ 485 w 861"/>
                  <a:gd name="T79" fmla="*/ 3824 h 4316"/>
                  <a:gd name="T80" fmla="*/ 598 w 861"/>
                  <a:gd name="T81" fmla="*/ 3573 h 4316"/>
                  <a:gd name="T82" fmla="*/ 694 w 861"/>
                  <a:gd name="T83" fmla="*/ 3309 h 4316"/>
                  <a:gd name="T84" fmla="*/ 736 w 861"/>
                  <a:gd name="T85" fmla="*/ 3165 h 4316"/>
                  <a:gd name="T86" fmla="*/ 778 w 861"/>
                  <a:gd name="T87" fmla="*/ 3021 h 4316"/>
                  <a:gd name="T88" fmla="*/ 808 w 861"/>
                  <a:gd name="T89" fmla="*/ 2871 h 4316"/>
                  <a:gd name="T90" fmla="*/ 831 w 861"/>
                  <a:gd name="T91" fmla="*/ 2727 h 4316"/>
                  <a:gd name="T92" fmla="*/ 843 w 861"/>
                  <a:gd name="T93" fmla="*/ 2578 h 4316"/>
                  <a:gd name="T94" fmla="*/ 855 w 861"/>
                  <a:gd name="T95" fmla="*/ 2428 h 4316"/>
                  <a:gd name="T96" fmla="*/ 861 w 861"/>
                  <a:gd name="T97" fmla="*/ 2278 h 4316"/>
                  <a:gd name="T98" fmla="*/ 855 w 861"/>
                  <a:gd name="T99" fmla="*/ 2128 h 4316"/>
                  <a:gd name="T100" fmla="*/ 855 w 861"/>
                  <a:gd name="T101" fmla="*/ 212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tr-TR" sz="2400"/>
              </a:p>
            </p:txBody>
          </p:sp>
          <p:sp>
            <p:nvSpPr>
              <p:cNvPr id="35" name="Freeform 14"/>
              <p:cNvSpPr>
                <a:spLocks/>
              </p:cNvSpPr>
              <p:nvPr userDrawn="1"/>
            </p:nvSpPr>
            <p:spPr bwMode="hidden">
              <a:xfrm>
                <a:off x="2399" y="0"/>
                <a:ext cx="150" cy="4316"/>
              </a:xfrm>
              <a:custGeom>
                <a:avLst/>
                <a:gdLst>
                  <a:gd name="T0" fmla="*/ 18 w 149"/>
                  <a:gd name="T1" fmla="*/ 1942 h 4316"/>
                  <a:gd name="T2" fmla="*/ 30 w 149"/>
                  <a:gd name="T3" fmla="*/ 1630 h 4316"/>
                  <a:gd name="T4" fmla="*/ 42 w 149"/>
                  <a:gd name="T5" fmla="*/ 1331 h 4316"/>
                  <a:gd name="T6" fmla="*/ 59 w 149"/>
                  <a:gd name="T7" fmla="*/ 1055 h 4316"/>
                  <a:gd name="T8" fmla="*/ 77 w 149"/>
                  <a:gd name="T9" fmla="*/ 791 h 4316"/>
                  <a:gd name="T10" fmla="*/ 83 w 149"/>
                  <a:gd name="T11" fmla="*/ 671 h 4316"/>
                  <a:gd name="T12" fmla="*/ 95 w 149"/>
                  <a:gd name="T13" fmla="*/ 557 h 4316"/>
                  <a:gd name="T14" fmla="*/ 107 w 149"/>
                  <a:gd name="T15" fmla="*/ 444 h 4316"/>
                  <a:gd name="T16" fmla="*/ 113 w 149"/>
                  <a:gd name="T17" fmla="*/ 342 h 4316"/>
                  <a:gd name="T18" fmla="*/ 125 w 149"/>
                  <a:gd name="T19" fmla="*/ 246 h 4316"/>
                  <a:gd name="T20" fmla="*/ 131 w 149"/>
                  <a:gd name="T21" fmla="*/ 156 h 4316"/>
                  <a:gd name="T22" fmla="*/ 143 w 149"/>
                  <a:gd name="T23" fmla="*/ 72 h 4316"/>
                  <a:gd name="T24" fmla="*/ 149 w 149"/>
                  <a:gd name="T25" fmla="*/ 0 h 4316"/>
                  <a:gd name="T26" fmla="*/ 137 w 149"/>
                  <a:gd name="T27" fmla="*/ 0 h 4316"/>
                  <a:gd name="T28" fmla="*/ 131 w 149"/>
                  <a:gd name="T29" fmla="*/ 72 h 4316"/>
                  <a:gd name="T30" fmla="*/ 119 w 149"/>
                  <a:gd name="T31" fmla="*/ 156 h 4316"/>
                  <a:gd name="T32" fmla="*/ 113 w 149"/>
                  <a:gd name="T33" fmla="*/ 246 h 4316"/>
                  <a:gd name="T34" fmla="*/ 101 w 149"/>
                  <a:gd name="T35" fmla="*/ 342 h 4316"/>
                  <a:gd name="T36" fmla="*/ 95 w 149"/>
                  <a:gd name="T37" fmla="*/ 444 h 4316"/>
                  <a:gd name="T38" fmla="*/ 83 w 149"/>
                  <a:gd name="T39" fmla="*/ 557 h 4316"/>
                  <a:gd name="T40" fmla="*/ 71 w 149"/>
                  <a:gd name="T41" fmla="*/ 671 h 4316"/>
                  <a:gd name="T42" fmla="*/ 65 w 149"/>
                  <a:gd name="T43" fmla="*/ 791 h 4316"/>
                  <a:gd name="T44" fmla="*/ 48 w 149"/>
                  <a:gd name="T45" fmla="*/ 1055 h 4316"/>
                  <a:gd name="T46" fmla="*/ 30 w 149"/>
                  <a:gd name="T47" fmla="*/ 1331 h 4316"/>
                  <a:gd name="T48" fmla="*/ 18 w 149"/>
                  <a:gd name="T49" fmla="*/ 1630 h 4316"/>
                  <a:gd name="T50" fmla="*/ 6 w 149"/>
                  <a:gd name="T51" fmla="*/ 1942 h 4316"/>
                  <a:gd name="T52" fmla="*/ 0 w 149"/>
                  <a:gd name="T53" fmla="*/ 2278 h 4316"/>
                  <a:gd name="T54" fmla="*/ 6 w 149"/>
                  <a:gd name="T55" fmla="*/ 2602 h 4316"/>
                  <a:gd name="T56" fmla="*/ 12 w 149"/>
                  <a:gd name="T57" fmla="*/ 2919 h 4316"/>
                  <a:gd name="T58" fmla="*/ 24 w 149"/>
                  <a:gd name="T59" fmla="*/ 3219 h 4316"/>
                  <a:gd name="T60" fmla="*/ 36 w 149"/>
                  <a:gd name="T61" fmla="*/ 3513 h 4316"/>
                  <a:gd name="T62" fmla="*/ 59 w 149"/>
                  <a:gd name="T63" fmla="*/ 3794 h 4316"/>
                  <a:gd name="T64" fmla="*/ 89 w 149"/>
                  <a:gd name="T65" fmla="*/ 4058 h 4316"/>
                  <a:gd name="T66" fmla="*/ 125 w 149"/>
                  <a:gd name="T67" fmla="*/ 4316 h 4316"/>
                  <a:gd name="T68" fmla="*/ 137 w 149"/>
                  <a:gd name="T69" fmla="*/ 4316 h 4316"/>
                  <a:gd name="T70" fmla="*/ 101 w 149"/>
                  <a:gd name="T71" fmla="*/ 4058 h 4316"/>
                  <a:gd name="T72" fmla="*/ 71 w 149"/>
                  <a:gd name="T73" fmla="*/ 3794 h 4316"/>
                  <a:gd name="T74" fmla="*/ 48 w 149"/>
                  <a:gd name="T75" fmla="*/ 3513 h 4316"/>
                  <a:gd name="T76" fmla="*/ 36 w 149"/>
                  <a:gd name="T77" fmla="*/ 3225 h 4316"/>
                  <a:gd name="T78" fmla="*/ 24 w 149"/>
                  <a:gd name="T79" fmla="*/ 2919 h 4316"/>
                  <a:gd name="T80" fmla="*/ 18 w 149"/>
                  <a:gd name="T81" fmla="*/ 2608 h 4316"/>
                  <a:gd name="T82" fmla="*/ 12 w 149"/>
                  <a:gd name="T83" fmla="*/ 2278 h 4316"/>
                  <a:gd name="T84" fmla="*/ 18 w 149"/>
                  <a:gd name="T85" fmla="*/ 1942 h 4316"/>
                  <a:gd name="T86" fmla="*/ 18 w 149"/>
                  <a:gd name="T87" fmla="*/ 194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tr-TR" sz="2400"/>
              </a:p>
            </p:txBody>
          </p:sp>
          <p:sp>
            <p:nvSpPr>
              <p:cNvPr id="36" name="Freeform 15"/>
              <p:cNvSpPr>
                <a:spLocks/>
              </p:cNvSpPr>
              <p:nvPr userDrawn="1"/>
            </p:nvSpPr>
            <p:spPr bwMode="hidden">
              <a:xfrm>
                <a:off x="1967" y="0"/>
                <a:ext cx="300" cy="4316"/>
              </a:xfrm>
              <a:custGeom>
                <a:avLst/>
                <a:gdLst>
                  <a:gd name="T0" fmla="*/ 18 w 299"/>
                  <a:gd name="T1" fmla="*/ 2062 h 4316"/>
                  <a:gd name="T2" fmla="*/ 30 w 299"/>
                  <a:gd name="T3" fmla="*/ 1750 h 4316"/>
                  <a:gd name="T4" fmla="*/ 54 w 299"/>
                  <a:gd name="T5" fmla="*/ 1451 h 4316"/>
                  <a:gd name="T6" fmla="*/ 84 w 299"/>
                  <a:gd name="T7" fmla="*/ 1169 h 4316"/>
                  <a:gd name="T8" fmla="*/ 126 w 299"/>
                  <a:gd name="T9" fmla="*/ 899 h 4316"/>
                  <a:gd name="T10" fmla="*/ 162 w 299"/>
                  <a:gd name="T11" fmla="*/ 641 h 4316"/>
                  <a:gd name="T12" fmla="*/ 209 w 299"/>
                  <a:gd name="T13" fmla="*/ 408 h 4316"/>
                  <a:gd name="T14" fmla="*/ 251 w 299"/>
                  <a:gd name="T15" fmla="*/ 192 h 4316"/>
                  <a:gd name="T16" fmla="*/ 299 w 299"/>
                  <a:gd name="T17" fmla="*/ 0 h 4316"/>
                  <a:gd name="T18" fmla="*/ 287 w 299"/>
                  <a:gd name="T19" fmla="*/ 0 h 4316"/>
                  <a:gd name="T20" fmla="*/ 239 w 299"/>
                  <a:gd name="T21" fmla="*/ 192 h 4316"/>
                  <a:gd name="T22" fmla="*/ 198 w 299"/>
                  <a:gd name="T23" fmla="*/ 408 h 4316"/>
                  <a:gd name="T24" fmla="*/ 156 w 299"/>
                  <a:gd name="T25" fmla="*/ 641 h 4316"/>
                  <a:gd name="T26" fmla="*/ 114 w 299"/>
                  <a:gd name="T27" fmla="*/ 899 h 4316"/>
                  <a:gd name="T28" fmla="*/ 78 w 299"/>
                  <a:gd name="T29" fmla="*/ 1169 h 4316"/>
                  <a:gd name="T30" fmla="*/ 48 w 299"/>
                  <a:gd name="T31" fmla="*/ 1451 h 4316"/>
                  <a:gd name="T32" fmla="*/ 24 w 299"/>
                  <a:gd name="T33" fmla="*/ 1750 h 4316"/>
                  <a:gd name="T34" fmla="*/ 6 w 299"/>
                  <a:gd name="T35" fmla="*/ 2062 h 4316"/>
                  <a:gd name="T36" fmla="*/ 0 w 299"/>
                  <a:gd name="T37" fmla="*/ 2374 h 4316"/>
                  <a:gd name="T38" fmla="*/ 12 w 299"/>
                  <a:gd name="T39" fmla="*/ 2674 h 4316"/>
                  <a:gd name="T40" fmla="*/ 30 w 299"/>
                  <a:gd name="T41" fmla="*/ 2973 h 4316"/>
                  <a:gd name="T42" fmla="*/ 54 w 299"/>
                  <a:gd name="T43" fmla="*/ 3255 h 4316"/>
                  <a:gd name="T44" fmla="*/ 96 w 299"/>
                  <a:gd name="T45" fmla="*/ 3537 h 4316"/>
                  <a:gd name="T46" fmla="*/ 144 w 299"/>
                  <a:gd name="T47" fmla="*/ 3806 h 4316"/>
                  <a:gd name="T48" fmla="*/ 203 w 299"/>
                  <a:gd name="T49" fmla="*/ 4064 h 4316"/>
                  <a:gd name="T50" fmla="*/ 275 w 299"/>
                  <a:gd name="T51" fmla="*/ 4316 h 4316"/>
                  <a:gd name="T52" fmla="*/ 287 w 299"/>
                  <a:gd name="T53" fmla="*/ 4316 h 4316"/>
                  <a:gd name="T54" fmla="*/ 215 w 299"/>
                  <a:gd name="T55" fmla="*/ 4064 h 4316"/>
                  <a:gd name="T56" fmla="*/ 156 w 299"/>
                  <a:gd name="T57" fmla="*/ 3806 h 4316"/>
                  <a:gd name="T58" fmla="*/ 108 w 299"/>
                  <a:gd name="T59" fmla="*/ 3537 h 4316"/>
                  <a:gd name="T60" fmla="*/ 66 w 299"/>
                  <a:gd name="T61" fmla="*/ 3261 h 4316"/>
                  <a:gd name="T62" fmla="*/ 42 w 299"/>
                  <a:gd name="T63" fmla="*/ 2973 h 4316"/>
                  <a:gd name="T64" fmla="*/ 24 w 299"/>
                  <a:gd name="T65" fmla="*/ 2680 h 4316"/>
                  <a:gd name="T66" fmla="*/ 12 w 299"/>
                  <a:gd name="T67" fmla="*/ 2374 h 4316"/>
                  <a:gd name="T68" fmla="*/ 18 w 299"/>
                  <a:gd name="T69" fmla="*/ 2062 h 4316"/>
                  <a:gd name="T70" fmla="*/ 18 w 299"/>
                  <a:gd name="T71" fmla="*/ 206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tr-TR" sz="2400"/>
              </a:p>
            </p:txBody>
          </p:sp>
          <p:sp>
            <p:nvSpPr>
              <p:cNvPr id="37" name="Freeform 16"/>
              <p:cNvSpPr>
                <a:spLocks/>
              </p:cNvSpPr>
              <p:nvPr userDrawn="1"/>
            </p:nvSpPr>
            <p:spPr bwMode="hidden">
              <a:xfrm>
                <a:off x="1566" y="0"/>
                <a:ext cx="425" cy="4316"/>
              </a:xfrm>
              <a:custGeom>
                <a:avLst/>
                <a:gdLst>
                  <a:gd name="T0" fmla="*/ 424 w 424"/>
                  <a:gd name="T1" fmla="*/ 0 h 4316"/>
                  <a:gd name="T2" fmla="*/ 412 w 424"/>
                  <a:gd name="T3" fmla="*/ 0 h 4316"/>
                  <a:gd name="T4" fmla="*/ 316 w 424"/>
                  <a:gd name="T5" fmla="*/ 222 h 4316"/>
                  <a:gd name="T6" fmla="*/ 239 w 424"/>
                  <a:gd name="T7" fmla="*/ 462 h 4316"/>
                  <a:gd name="T8" fmla="*/ 167 w 424"/>
                  <a:gd name="T9" fmla="*/ 707 h 4316"/>
                  <a:gd name="T10" fmla="*/ 107 w 424"/>
                  <a:gd name="T11" fmla="*/ 971 h 4316"/>
                  <a:gd name="T12" fmla="*/ 65 w 424"/>
                  <a:gd name="T13" fmla="*/ 1247 h 4316"/>
                  <a:gd name="T14" fmla="*/ 29 w 424"/>
                  <a:gd name="T15" fmla="*/ 1529 h 4316"/>
                  <a:gd name="T16" fmla="*/ 6 w 424"/>
                  <a:gd name="T17" fmla="*/ 1822 h 4316"/>
                  <a:gd name="T18" fmla="*/ 0 w 424"/>
                  <a:gd name="T19" fmla="*/ 2122 h 4316"/>
                  <a:gd name="T20" fmla="*/ 6 w 424"/>
                  <a:gd name="T21" fmla="*/ 2404 h 4316"/>
                  <a:gd name="T22" fmla="*/ 24 w 424"/>
                  <a:gd name="T23" fmla="*/ 2686 h 4316"/>
                  <a:gd name="T24" fmla="*/ 47 w 424"/>
                  <a:gd name="T25" fmla="*/ 2961 h 4316"/>
                  <a:gd name="T26" fmla="*/ 89 w 424"/>
                  <a:gd name="T27" fmla="*/ 3243 h 4316"/>
                  <a:gd name="T28" fmla="*/ 137 w 424"/>
                  <a:gd name="T29" fmla="*/ 3519 h 4316"/>
                  <a:gd name="T30" fmla="*/ 197 w 424"/>
                  <a:gd name="T31" fmla="*/ 3788 h 4316"/>
                  <a:gd name="T32" fmla="*/ 269 w 424"/>
                  <a:gd name="T33" fmla="*/ 4058 h 4316"/>
                  <a:gd name="T34" fmla="*/ 346 w 424"/>
                  <a:gd name="T35" fmla="*/ 4316 h 4316"/>
                  <a:gd name="T36" fmla="*/ 358 w 424"/>
                  <a:gd name="T37" fmla="*/ 4316 h 4316"/>
                  <a:gd name="T38" fmla="*/ 281 w 424"/>
                  <a:gd name="T39" fmla="*/ 4058 h 4316"/>
                  <a:gd name="T40" fmla="*/ 209 w 424"/>
                  <a:gd name="T41" fmla="*/ 3788 h 4316"/>
                  <a:gd name="T42" fmla="*/ 149 w 424"/>
                  <a:gd name="T43" fmla="*/ 3519 h 4316"/>
                  <a:gd name="T44" fmla="*/ 101 w 424"/>
                  <a:gd name="T45" fmla="*/ 3243 h 4316"/>
                  <a:gd name="T46" fmla="*/ 59 w 424"/>
                  <a:gd name="T47" fmla="*/ 2961 h 4316"/>
                  <a:gd name="T48" fmla="*/ 35 w 424"/>
                  <a:gd name="T49" fmla="*/ 2686 h 4316"/>
                  <a:gd name="T50" fmla="*/ 18 w 424"/>
                  <a:gd name="T51" fmla="*/ 2404 h 4316"/>
                  <a:gd name="T52" fmla="*/ 12 w 424"/>
                  <a:gd name="T53" fmla="*/ 2122 h 4316"/>
                  <a:gd name="T54" fmla="*/ 18 w 424"/>
                  <a:gd name="T55" fmla="*/ 1822 h 4316"/>
                  <a:gd name="T56" fmla="*/ 41 w 424"/>
                  <a:gd name="T57" fmla="*/ 1529 h 4316"/>
                  <a:gd name="T58" fmla="*/ 71 w 424"/>
                  <a:gd name="T59" fmla="*/ 1247 h 4316"/>
                  <a:gd name="T60" fmla="*/ 119 w 424"/>
                  <a:gd name="T61" fmla="*/ 971 h 4316"/>
                  <a:gd name="T62" fmla="*/ 179 w 424"/>
                  <a:gd name="T63" fmla="*/ 707 h 4316"/>
                  <a:gd name="T64" fmla="*/ 245 w 424"/>
                  <a:gd name="T65" fmla="*/ 462 h 4316"/>
                  <a:gd name="T66" fmla="*/ 328 w 424"/>
                  <a:gd name="T67" fmla="*/ 222 h 4316"/>
                  <a:gd name="T68" fmla="*/ 424 w 424"/>
                  <a:gd name="T69" fmla="*/ 0 h 4316"/>
                  <a:gd name="T70" fmla="*/ 424 w 424"/>
                  <a:gd name="T71"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tr-TR" sz="2400"/>
              </a:p>
            </p:txBody>
          </p:sp>
          <p:sp>
            <p:nvSpPr>
              <p:cNvPr id="38" name="Freeform 17"/>
              <p:cNvSpPr>
                <a:spLocks/>
              </p:cNvSpPr>
              <p:nvPr userDrawn="1"/>
            </p:nvSpPr>
            <p:spPr bwMode="hidden">
              <a:xfrm>
                <a:off x="1128" y="0"/>
                <a:ext cx="575" cy="4316"/>
              </a:xfrm>
              <a:custGeom>
                <a:avLst/>
                <a:gdLst>
                  <a:gd name="T0" fmla="*/ 12 w 574"/>
                  <a:gd name="T1" fmla="*/ 2146 h 4316"/>
                  <a:gd name="T2" fmla="*/ 24 w 574"/>
                  <a:gd name="T3" fmla="*/ 1846 h 4316"/>
                  <a:gd name="T4" fmla="*/ 54 w 574"/>
                  <a:gd name="T5" fmla="*/ 1559 h 4316"/>
                  <a:gd name="T6" fmla="*/ 96 w 574"/>
                  <a:gd name="T7" fmla="*/ 1277 h 4316"/>
                  <a:gd name="T8" fmla="*/ 162 w 574"/>
                  <a:gd name="T9" fmla="*/ 1001 h 4316"/>
                  <a:gd name="T10" fmla="*/ 239 w 574"/>
                  <a:gd name="T11" fmla="*/ 731 h 4316"/>
                  <a:gd name="T12" fmla="*/ 335 w 574"/>
                  <a:gd name="T13" fmla="*/ 480 h 4316"/>
                  <a:gd name="T14" fmla="*/ 449 w 574"/>
                  <a:gd name="T15" fmla="*/ 234 h 4316"/>
                  <a:gd name="T16" fmla="*/ 574 w 574"/>
                  <a:gd name="T17" fmla="*/ 0 h 4316"/>
                  <a:gd name="T18" fmla="*/ 562 w 574"/>
                  <a:gd name="T19" fmla="*/ 0 h 4316"/>
                  <a:gd name="T20" fmla="*/ 437 w 574"/>
                  <a:gd name="T21" fmla="*/ 234 h 4316"/>
                  <a:gd name="T22" fmla="*/ 323 w 574"/>
                  <a:gd name="T23" fmla="*/ 480 h 4316"/>
                  <a:gd name="T24" fmla="*/ 227 w 574"/>
                  <a:gd name="T25" fmla="*/ 737 h 4316"/>
                  <a:gd name="T26" fmla="*/ 150 w 574"/>
                  <a:gd name="T27" fmla="*/ 1001 h 4316"/>
                  <a:gd name="T28" fmla="*/ 84 w 574"/>
                  <a:gd name="T29" fmla="*/ 1277 h 4316"/>
                  <a:gd name="T30" fmla="*/ 42 w 574"/>
                  <a:gd name="T31" fmla="*/ 1559 h 4316"/>
                  <a:gd name="T32" fmla="*/ 12 w 574"/>
                  <a:gd name="T33" fmla="*/ 1852 h 4316"/>
                  <a:gd name="T34" fmla="*/ 0 w 574"/>
                  <a:gd name="T35" fmla="*/ 2146 h 4316"/>
                  <a:gd name="T36" fmla="*/ 6 w 574"/>
                  <a:gd name="T37" fmla="*/ 2434 h 4316"/>
                  <a:gd name="T38" fmla="*/ 30 w 574"/>
                  <a:gd name="T39" fmla="*/ 2715 h 4316"/>
                  <a:gd name="T40" fmla="*/ 66 w 574"/>
                  <a:gd name="T41" fmla="*/ 2997 h 4316"/>
                  <a:gd name="T42" fmla="*/ 120 w 574"/>
                  <a:gd name="T43" fmla="*/ 3273 h 4316"/>
                  <a:gd name="T44" fmla="*/ 191 w 574"/>
                  <a:gd name="T45" fmla="*/ 3549 h 4316"/>
                  <a:gd name="T46" fmla="*/ 275 w 574"/>
                  <a:gd name="T47" fmla="*/ 3812 h 4316"/>
                  <a:gd name="T48" fmla="*/ 371 w 574"/>
                  <a:gd name="T49" fmla="*/ 4070 h 4316"/>
                  <a:gd name="T50" fmla="*/ 484 w 574"/>
                  <a:gd name="T51" fmla="*/ 4316 h 4316"/>
                  <a:gd name="T52" fmla="*/ 496 w 574"/>
                  <a:gd name="T53" fmla="*/ 4316 h 4316"/>
                  <a:gd name="T54" fmla="*/ 383 w 574"/>
                  <a:gd name="T55" fmla="*/ 4070 h 4316"/>
                  <a:gd name="T56" fmla="*/ 287 w 574"/>
                  <a:gd name="T57" fmla="*/ 3812 h 4316"/>
                  <a:gd name="T58" fmla="*/ 203 w 574"/>
                  <a:gd name="T59" fmla="*/ 3549 h 4316"/>
                  <a:gd name="T60" fmla="*/ 132 w 574"/>
                  <a:gd name="T61" fmla="*/ 3273 h 4316"/>
                  <a:gd name="T62" fmla="*/ 78 w 574"/>
                  <a:gd name="T63" fmla="*/ 2997 h 4316"/>
                  <a:gd name="T64" fmla="*/ 42 w 574"/>
                  <a:gd name="T65" fmla="*/ 2715 h 4316"/>
                  <a:gd name="T66" fmla="*/ 18 w 574"/>
                  <a:gd name="T67" fmla="*/ 2434 h 4316"/>
                  <a:gd name="T68" fmla="*/ 12 w 574"/>
                  <a:gd name="T69" fmla="*/ 2146 h 4316"/>
                  <a:gd name="T70" fmla="*/ 12 w 574"/>
                  <a:gd name="T71" fmla="*/ 214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tr-TR" sz="2400"/>
              </a:p>
            </p:txBody>
          </p:sp>
          <p:sp>
            <p:nvSpPr>
              <p:cNvPr id="39" name="Freeform 18"/>
              <p:cNvSpPr>
                <a:spLocks/>
              </p:cNvSpPr>
              <p:nvPr userDrawn="1"/>
            </p:nvSpPr>
            <p:spPr bwMode="hidden">
              <a:xfrm>
                <a:off x="702" y="0"/>
                <a:ext cx="737" cy="4316"/>
              </a:xfrm>
              <a:custGeom>
                <a:avLst/>
                <a:gdLst>
                  <a:gd name="T0" fmla="*/ 12 w 735"/>
                  <a:gd name="T1" fmla="*/ 2098 h 4316"/>
                  <a:gd name="T2" fmla="*/ 29 w 735"/>
                  <a:gd name="T3" fmla="*/ 1798 h 4316"/>
                  <a:gd name="T4" fmla="*/ 71 w 735"/>
                  <a:gd name="T5" fmla="*/ 1505 h 4316"/>
                  <a:gd name="T6" fmla="*/ 131 w 735"/>
                  <a:gd name="T7" fmla="*/ 1223 h 4316"/>
                  <a:gd name="T8" fmla="*/ 215 w 735"/>
                  <a:gd name="T9" fmla="*/ 941 h 4316"/>
                  <a:gd name="T10" fmla="*/ 316 w 735"/>
                  <a:gd name="T11" fmla="*/ 689 h 4316"/>
                  <a:gd name="T12" fmla="*/ 442 w 735"/>
                  <a:gd name="T13" fmla="*/ 444 h 4316"/>
                  <a:gd name="T14" fmla="*/ 580 w 735"/>
                  <a:gd name="T15" fmla="*/ 216 h 4316"/>
                  <a:gd name="T16" fmla="*/ 735 w 735"/>
                  <a:gd name="T17" fmla="*/ 0 h 4316"/>
                  <a:gd name="T18" fmla="*/ 723 w 735"/>
                  <a:gd name="T19" fmla="*/ 0 h 4316"/>
                  <a:gd name="T20" fmla="*/ 568 w 735"/>
                  <a:gd name="T21" fmla="*/ 210 h 4316"/>
                  <a:gd name="T22" fmla="*/ 430 w 735"/>
                  <a:gd name="T23" fmla="*/ 438 h 4316"/>
                  <a:gd name="T24" fmla="*/ 311 w 735"/>
                  <a:gd name="T25" fmla="*/ 683 h 4316"/>
                  <a:gd name="T26" fmla="*/ 209 w 735"/>
                  <a:gd name="T27" fmla="*/ 941 h 4316"/>
                  <a:gd name="T28" fmla="*/ 125 w 735"/>
                  <a:gd name="T29" fmla="*/ 1217 h 4316"/>
                  <a:gd name="T30" fmla="*/ 59 w 735"/>
                  <a:gd name="T31" fmla="*/ 1505 h 4316"/>
                  <a:gd name="T32" fmla="*/ 18 w 735"/>
                  <a:gd name="T33" fmla="*/ 1798 h 4316"/>
                  <a:gd name="T34" fmla="*/ 0 w 735"/>
                  <a:gd name="T35" fmla="*/ 2098 h 4316"/>
                  <a:gd name="T36" fmla="*/ 6 w 735"/>
                  <a:gd name="T37" fmla="*/ 2404 h 4316"/>
                  <a:gd name="T38" fmla="*/ 29 w 735"/>
                  <a:gd name="T39" fmla="*/ 2709 h 4316"/>
                  <a:gd name="T40" fmla="*/ 77 w 735"/>
                  <a:gd name="T41" fmla="*/ 3015 h 4316"/>
                  <a:gd name="T42" fmla="*/ 149 w 735"/>
                  <a:gd name="T43" fmla="*/ 3315 h 4316"/>
                  <a:gd name="T44" fmla="*/ 227 w 735"/>
                  <a:gd name="T45" fmla="*/ 3573 h 4316"/>
                  <a:gd name="T46" fmla="*/ 316 w 735"/>
                  <a:gd name="T47" fmla="*/ 3824 h 4316"/>
                  <a:gd name="T48" fmla="*/ 424 w 735"/>
                  <a:gd name="T49" fmla="*/ 4076 h 4316"/>
                  <a:gd name="T50" fmla="*/ 544 w 735"/>
                  <a:gd name="T51" fmla="*/ 4316 h 4316"/>
                  <a:gd name="T52" fmla="*/ 556 w 735"/>
                  <a:gd name="T53" fmla="*/ 4316 h 4316"/>
                  <a:gd name="T54" fmla="*/ 436 w 735"/>
                  <a:gd name="T55" fmla="*/ 4076 h 4316"/>
                  <a:gd name="T56" fmla="*/ 328 w 735"/>
                  <a:gd name="T57" fmla="*/ 3824 h 4316"/>
                  <a:gd name="T58" fmla="*/ 239 w 735"/>
                  <a:gd name="T59" fmla="*/ 3573 h 4316"/>
                  <a:gd name="T60" fmla="*/ 161 w 735"/>
                  <a:gd name="T61" fmla="*/ 3315 h 4316"/>
                  <a:gd name="T62" fmla="*/ 89 w 735"/>
                  <a:gd name="T63" fmla="*/ 3015 h 4316"/>
                  <a:gd name="T64" fmla="*/ 41 w 735"/>
                  <a:gd name="T65" fmla="*/ 2709 h 4316"/>
                  <a:gd name="T66" fmla="*/ 18 w 735"/>
                  <a:gd name="T67" fmla="*/ 2404 h 4316"/>
                  <a:gd name="T68" fmla="*/ 12 w 735"/>
                  <a:gd name="T69" fmla="*/ 2098 h 4316"/>
                  <a:gd name="T70" fmla="*/ 12 w 735"/>
                  <a:gd name="T71" fmla="*/ 209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tr-TR" sz="2400"/>
              </a:p>
            </p:txBody>
          </p:sp>
          <p:sp>
            <p:nvSpPr>
              <p:cNvPr id="40" name="Freeform 19"/>
              <p:cNvSpPr>
                <a:spLocks/>
              </p:cNvSpPr>
              <p:nvPr userDrawn="1"/>
            </p:nvSpPr>
            <p:spPr bwMode="hidden">
              <a:xfrm>
                <a:off x="288" y="0"/>
                <a:ext cx="840" cy="4316"/>
              </a:xfrm>
              <a:custGeom>
                <a:avLst/>
                <a:gdLst>
                  <a:gd name="T0" fmla="*/ 18 w 837"/>
                  <a:gd name="T1" fmla="*/ 1948 h 4316"/>
                  <a:gd name="T2" fmla="*/ 48 w 837"/>
                  <a:gd name="T3" fmla="*/ 1708 h 4316"/>
                  <a:gd name="T4" fmla="*/ 96 w 837"/>
                  <a:gd name="T5" fmla="*/ 1475 h 4316"/>
                  <a:gd name="T6" fmla="*/ 161 w 837"/>
                  <a:gd name="T7" fmla="*/ 1235 h 4316"/>
                  <a:gd name="T8" fmla="*/ 251 w 837"/>
                  <a:gd name="T9" fmla="*/ 995 h 4316"/>
                  <a:gd name="T10" fmla="*/ 365 w 837"/>
                  <a:gd name="T11" fmla="*/ 755 h 4316"/>
                  <a:gd name="T12" fmla="*/ 496 w 837"/>
                  <a:gd name="T13" fmla="*/ 510 h 4316"/>
                  <a:gd name="T14" fmla="*/ 658 w 837"/>
                  <a:gd name="T15" fmla="*/ 258 h 4316"/>
                  <a:gd name="T16" fmla="*/ 741 w 837"/>
                  <a:gd name="T17" fmla="*/ 132 h 4316"/>
                  <a:gd name="T18" fmla="*/ 837 w 837"/>
                  <a:gd name="T19" fmla="*/ 0 h 4316"/>
                  <a:gd name="T20" fmla="*/ 825 w 837"/>
                  <a:gd name="T21" fmla="*/ 0 h 4316"/>
                  <a:gd name="T22" fmla="*/ 729 w 837"/>
                  <a:gd name="T23" fmla="*/ 132 h 4316"/>
                  <a:gd name="T24" fmla="*/ 640 w 837"/>
                  <a:gd name="T25" fmla="*/ 258 h 4316"/>
                  <a:gd name="T26" fmla="*/ 562 w 837"/>
                  <a:gd name="T27" fmla="*/ 384 h 4316"/>
                  <a:gd name="T28" fmla="*/ 484 w 837"/>
                  <a:gd name="T29" fmla="*/ 510 h 4316"/>
                  <a:gd name="T30" fmla="*/ 353 w 837"/>
                  <a:gd name="T31" fmla="*/ 755 h 4316"/>
                  <a:gd name="T32" fmla="*/ 239 w 837"/>
                  <a:gd name="T33" fmla="*/ 995 h 4316"/>
                  <a:gd name="T34" fmla="*/ 150 w 837"/>
                  <a:gd name="T35" fmla="*/ 1235 h 4316"/>
                  <a:gd name="T36" fmla="*/ 84 w 837"/>
                  <a:gd name="T37" fmla="*/ 1469 h 4316"/>
                  <a:gd name="T38" fmla="*/ 36 w 837"/>
                  <a:gd name="T39" fmla="*/ 1702 h 4316"/>
                  <a:gd name="T40" fmla="*/ 6 w 837"/>
                  <a:gd name="T41" fmla="*/ 1942 h 4316"/>
                  <a:gd name="T42" fmla="*/ 0 w 837"/>
                  <a:gd name="T43" fmla="*/ 2200 h 4316"/>
                  <a:gd name="T44" fmla="*/ 12 w 837"/>
                  <a:gd name="T45" fmla="*/ 2470 h 4316"/>
                  <a:gd name="T46" fmla="*/ 48 w 837"/>
                  <a:gd name="T47" fmla="*/ 2739 h 4316"/>
                  <a:gd name="T48" fmla="*/ 114 w 837"/>
                  <a:gd name="T49" fmla="*/ 3027 h 4316"/>
                  <a:gd name="T50" fmla="*/ 150 w 837"/>
                  <a:gd name="T51" fmla="*/ 3171 h 4316"/>
                  <a:gd name="T52" fmla="*/ 197 w 837"/>
                  <a:gd name="T53" fmla="*/ 3321 h 4316"/>
                  <a:gd name="T54" fmla="*/ 245 w 837"/>
                  <a:gd name="T55" fmla="*/ 3477 h 4316"/>
                  <a:gd name="T56" fmla="*/ 305 w 837"/>
                  <a:gd name="T57" fmla="*/ 3639 h 4316"/>
                  <a:gd name="T58" fmla="*/ 365 w 837"/>
                  <a:gd name="T59" fmla="*/ 3800 h 4316"/>
                  <a:gd name="T60" fmla="*/ 437 w 837"/>
                  <a:gd name="T61" fmla="*/ 3968 h 4316"/>
                  <a:gd name="T62" fmla="*/ 508 w 837"/>
                  <a:gd name="T63" fmla="*/ 4136 h 4316"/>
                  <a:gd name="T64" fmla="*/ 592 w 837"/>
                  <a:gd name="T65" fmla="*/ 4316 h 4316"/>
                  <a:gd name="T66" fmla="*/ 604 w 837"/>
                  <a:gd name="T67" fmla="*/ 4316 h 4316"/>
                  <a:gd name="T68" fmla="*/ 520 w 837"/>
                  <a:gd name="T69" fmla="*/ 4136 h 4316"/>
                  <a:gd name="T70" fmla="*/ 448 w 837"/>
                  <a:gd name="T71" fmla="*/ 3968 h 4316"/>
                  <a:gd name="T72" fmla="*/ 377 w 837"/>
                  <a:gd name="T73" fmla="*/ 3800 h 4316"/>
                  <a:gd name="T74" fmla="*/ 317 w 837"/>
                  <a:gd name="T75" fmla="*/ 3639 h 4316"/>
                  <a:gd name="T76" fmla="*/ 257 w 837"/>
                  <a:gd name="T77" fmla="*/ 3477 h 4316"/>
                  <a:gd name="T78" fmla="*/ 209 w 837"/>
                  <a:gd name="T79" fmla="*/ 3327 h 4316"/>
                  <a:gd name="T80" fmla="*/ 161 w 837"/>
                  <a:gd name="T81" fmla="*/ 3171 h 4316"/>
                  <a:gd name="T82" fmla="*/ 126 w 837"/>
                  <a:gd name="T83" fmla="*/ 3027 h 4316"/>
                  <a:gd name="T84" fmla="*/ 60 w 837"/>
                  <a:gd name="T85" fmla="*/ 2739 h 4316"/>
                  <a:gd name="T86" fmla="*/ 24 w 837"/>
                  <a:gd name="T87" fmla="*/ 2470 h 4316"/>
                  <a:gd name="T88" fmla="*/ 12 w 837"/>
                  <a:gd name="T89" fmla="*/ 2206 h 4316"/>
                  <a:gd name="T90" fmla="*/ 18 w 837"/>
                  <a:gd name="T91" fmla="*/ 1948 h 4316"/>
                  <a:gd name="T92" fmla="*/ 18 w 837"/>
                  <a:gd name="T93" fmla="*/ 194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tr-TR" sz="2400"/>
              </a:p>
            </p:txBody>
          </p:sp>
        </p:grpSp>
        <p:sp>
          <p:nvSpPr>
            <p:cNvPr id="9" name="Freeform 20"/>
            <p:cNvSpPr>
              <a:spLocks/>
            </p:cNvSpPr>
            <p:nvPr/>
          </p:nvSpPr>
          <p:spPr bwMode="hidden">
            <a:xfrm>
              <a:off x="6" y="2901"/>
              <a:ext cx="606" cy="1415"/>
            </a:xfrm>
            <a:custGeom>
              <a:avLst/>
              <a:gdLst>
                <a:gd name="T0" fmla="*/ 0 w 604"/>
                <a:gd name="T1" fmla="*/ 54 h 1415"/>
                <a:gd name="T2" fmla="*/ 42 w 604"/>
                <a:gd name="T3" fmla="*/ 228 h 1415"/>
                <a:gd name="T4" fmla="*/ 96 w 604"/>
                <a:gd name="T5" fmla="*/ 402 h 1415"/>
                <a:gd name="T6" fmla="*/ 161 w 604"/>
                <a:gd name="T7" fmla="*/ 576 h 1415"/>
                <a:gd name="T8" fmla="*/ 227 w 604"/>
                <a:gd name="T9" fmla="*/ 744 h 1415"/>
                <a:gd name="T10" fmla="*/ 305 w 604"/>
                <a:gd name="T11" fmla="*/ 917 h 1415"/>
                <a:gd name="T12" fmla="*/ 389 w 604"/>
                <a:gd name="T13" fmla="*/ 1085 h 1415"/>
                <a:gd name="T14" fmla="*/ 484 w 604"/>
                <a:gd name="T15" fmla="*/ 1253 h 1415"/>
                <a:gd name="T16" fmla="*/ 586 w 604"/>
                <a:gd name="T17" fmla="*/ 1415 h 1415"/>
                <a:gd name="T18" fmla="*/ 604 w 604"/>
                <a:gd name="T19" fmla="*/ 1415 h 1415"/>
                <a:gd name="T20" fmla="*/ 496 w 604"/>
                <a:gd name="T21" fmla="*/ 1247 h 1415"/>
                <a:gd name="T22" fmla="*/ 401 w 604"/>
                <a:gd name="T23" fmla="*/ 1073 h 1415"/>
                <a:gd name="T24" fmla="*/ 311 w 604"/>
                <a:gd name="T25" fmla="*/ 899 h 1415"/>
                <a:gd name="T26" fmla="*/ 233 w 604"/>
                <a:gd name="T27" fmla="*/ 720 h 1415"/>
                <a:gd name="T28" fmla="*/ 161 w 604"/>
                <a:gd name="T29" fmla="*/ 546 h 1415"/>
                <a:gd name="T30" fmla="*/ 102 w 604"/>
                <a:gd name="T31" fmla="*/ 366 h 1415"/>
                <a:gd name="T32" fmla="*/ 48 w 604"/>
                <a:gd name="T33" fmla="*/ 180 h 1415"/>
                <a:gd name="T34" fmla="*/ 0 w 604"/>
                <a:gd name="T35" fmla="*/ 0 h 1415"/>
                <a:gd name="T36" fmla="*/ 0 w 604"/>
                <a:gd name="T37" fmla="*/ 54 h 1415"/>
                <a:gd name="T38" fmla="*/ 0 w 604"/>
                <a:gd name="T39" fmla="*/ 54 h 1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a:noFill/>
            </a:ln>
          </p:spPr>
          <p:txBody>
            <a:bodyPr/>
            <a:lstStyle/>
            <a:p>
              <a:pPr>
                <a:defRPr/>
              </a:pPr>
              <a:endParaRPr lang="tr-TR" sz="2400"/>
            </a:p>
          </p:txBody>
        </p:sp>
        <p:sp>
          <p:nvSpPr>
            <p:cNvPr id="10" name="Freeform 21"/>
            <p:cNvSpPr>
              <a:spLocks/>
            </p:cNvSpPr>
            <p:nvPr/>
          </p:nvSpPr>
          <p:spPr bwMode="hidden">
            <a:xfrm>
              <a:off x="6" y="3890"/>
              <a:ext cx="228" cy="426"/>
            </a:xfrm>
            <a:custGeom>
              <a:avLst/>
              <a:gdLst>
                <a:gd name="T0" fmla="*/ 0 w 227"/>
                <a:gd name="T1" fmla="*/ 30 h 426"/>
                <a:gd name="T2" fmla="*/ 108 w 227"/>
                <a:gd name="T3" fmla="*/ 240 h 426"/>
                <a:gd name="T4" fmla="*/ 215 w 227"/>
                <a:gd name="T5" fmla="*/ 426 h 426"/>
                <a:gd name="T6" fmla="*/ 227 w 227"/>
                <a:gd name="T7" fmla="*/ 426 h 426"/>
                <a:gd name="T8" fmla="*/ 167 w 227"/>
                <a:gd name="T9" fmla="*/ 330 h 426"/>
                <a:gd name="T10" fmla="*/ 114 w 227"/>
                <a:gd name="T11" fmla="*/ 222 h 426"/>
                <a:gd name="T12" fmla="*/ 0 w 227"/>
                <a:gd name="T13" fmla="*/ 0 h 426"/>
                <a:gd name="T14" fmla="*/ 0 w 227"/>
                <a:gd name="T15" fmla="*/ 30 h 426"/>
                <a:gd name="T16" fmla="*/ 0 w 227"/>
                <a:gd name="T17" fmla="*/ 3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a:noFill/>
            </a:ln>
          </p:spPr>
          <p:txBody>
            <a:bodyPr/>
            <a:lstStyle/>
            <a:p>
              <a:pPr>
                <a:defRPr/>
              </a:pPr>
              <a:endParaRPr lang="tr-TR" sz="2400"/>
            </a:p>
          </p:txBody>
        </p:sp>
        <p:sp>
          <p:nvSpPr>
            <p:cNvPr id="11" name="Freeform 22"/>
            <p:cNvSpPr>
              <a:spLocks/>
            </p:cNvSpPr>
            <p:nvPr/>
          </p:nvSpPr>
          <p:spPr bwMode="hidden">
            <a:xfrm>
              <a:off x="4776" y="0"/>
              <a:ext cx="984" cy="1786"/>
            </a:xfrm>
            <a:custGeom>
              <a:avLst/>
              <a:gdLst>
                <a:gd name="T0" fmla="*/ 981 w 981"/>
                <a:gd name="T1" fmla="*/ 1786 h 1786"/>
                <a:gd name="T2" fmla="*/ 981 w 981"/>
                <a:gd name="T3" fmla="*/ 1720 h 1786"/>
                <a:gd name="T4" fmla="*/ 969 w 981"/>
                <a:gd name="T5" fmla="*/ 1666 h 1786"/>
                <a:gd name="T6" fmla="*/ 957 w 981"/>
                <a:gd name="T7" fmla="*/ 1613 h 1786"/>
                <a:gd name="T8" fmla="*/ 921 w 981"/>
                <a:gd name="T9" fmla="*/ 1487 h 1786"/>
                <a:gd name="T10" fmla="*/ 885 w 981"/>
                <a:gd name="T11" fmla="*/ 1361 h 1786"/>
                <a:gd name="T12" fmla="*/ 796 w 981"/>
                <a:gd name="T13" fmla="*/ 1121 h 1786"/>
                <a:gd name="T14" fmla="*/ 682 w 981"/>
                <a:gd name="T15" fmla="*/ 899 h 1786"/>
                <a:gd name="T16" fmla="*/ 562 w 981"/>
                <a:gd name="T17" fmla="*/ 689 h 1786"/>
                <a:gd name="T18" fmla="*/ 431 w 981"/>
                <a:gd name="T19" fmla="*/ 498 h 1786"/>
                <a:gd name="T20" fmla="*/ 293 w 981"/>
                <a:gd name="T21" fmla="*/ 318 h 1786"/>
                <a:gd name="T22" fmla="*/ 150 w 981"/>
                <a:gd name="T23" fmla="*/ 150 h 1786"/>
                <a:gd name="T24" fmla="*/ 12 w 981"/>
                <a:gd name="T25" fmla="*/ 0 h 1786"/>
                <a:gd name="T26" fmla="*/ 0 w 981"/>
                <a:gd name="T27" fmla="*/ 0 h 1786"/>
                <a:gd name="T28" fmla="*/ 138 w 981"/>
                <a:gd name="T29" fmla="*/ 150 h 1786"/>
                <a:gd name="T30" fmla="*/ 275 w 981"/>
                <a:gd name="T31" fmla="*/ 318 h 1786"/>
                <a:gd name="T32" fmla="*/ 413 w 981"/>
                <a:gd name="T33" fmla="*/ 498 h 1786"/>
                <a:gd name="T34" fmla="*/ 545 w 981"/>
                <a:gd name="T35" fmla="*/ 689 h 1786"/>
                <a:gd name="T36" fmla="*/ 670 w 981"/>
                <a:gd name="T37" fmla="*/ 899 h 1786"/>
                <a:gd name="T38" fmla="*/ 778 w 981"/>
                <a:gd name="T39" fmla="*/ 1121 h 1786"/>
                <a:gd name="T40" fmla="*/ 873 w 981"/>
                <a:gd name="T41" fmla="*/ 1361 h 1786"/>
                <a:gd name="T42" fmla="*/ 909 w 981"/>
                <a:gd name="T43" fmla="*/ 1487 h 1786"/>
                <a:gd name="T44" fmla="*/ 945 w 981"/>
                <a:gd name="T45" fmla="*/ 1619 h 1786"/>
                <a:gd name="T46" fmla="*/ 963 w 981"/>
                <a:gd name="T47" fmla="*/ 1702 h 1786"/>
                <a:gd name="T48" fmla="*/ 981 w 981"/>
                <a:gd name="T49" fmla="*/ 1786 h 1786"/>
                <a:gd name="T50" fmla="*/ 981 w 981"/>
                <a:gd name="T51" fmla="*/ 1786 h 1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a:noFill/>
            </a:ln>
          </p:spPr>
          <p:txBody>
            <a:bodyPr/>
            <a:lstStyle/>
            <a:p>
              <a:pPr>
                <a:defRPr/>
              </a:pPr>
              <a:endParaRPr lang="tr-TR" sz="2400"/>
            </a:p>
          </p:txBody>
        </p:sp>
        <p:sp>
          <p:nvSpPr>
            <p:cNvPr id="12" name="Freeform 23"/>
            <p:cNvSpPr>
              <a:spLocks/>
            </p:cNvSpPr>
            <p:nvPr/>
          </p:nvSpPr>
          <p:spPr bwMode="hidden">
            <a:xfrm>
              <a:off x="5041" y="0"/>
              <a:ext cx="719" cy="845"/>
            </a:xfrm>
            <a:custGeom>
              <a:avLst/>
              <a:gdLst>
                <a:gd name="T0" fmla="*/ 761 w 717"/>
                <a:gd name="T1" fmla="*/ 845 h 845"/>
                <a:gd name="T2" fmla="*/ 761 w 717"/>
                <a:gd name="T3" fmla="*/ 821 h 845"/>
                <a:gd name="T4" fmla="*/ 618 w 717"/>
                <a:gd name="T5" fmla="*/ 605 h 845"/>
                <a:gd name="T6" fmla="*/ 428 w 717"/>
                <a:gd name="T7" fmla="*/ 396 h 845"/>
                <a:gd name="T8" fmla="*/ 243 w 717"/>
                <a:gd name="T9" fmla="*/ 192 h 845"/>
                <a:gd name="T10" fmla="*/ 17 w 717"/>
                <a:gd name="T11" fmla="*/ 0 h 845"/>
                <a:gd name="T12" fmla="*/ 0 w 717"/>
                <a:gd name="T13" fmla="*/ 0 h 845"/>
                <a:gd name="T14" fmla="*/ 231 w 717"/>
                <a:gd name="T15" fmla="*/ 198 h 845"/>
                <a:gd name="T16" fmla="*/ 422 w 717"/>
                <a:gd name="T17" fmla="*/ 408 h 845"/>
                <a:gd name="T18" fmla="*/ 612 w 717"/>
                <a:gd name="T19" fmla="*/ 623 h 845"/>
                <a:gd name="T20" fmla="*/ 761 w 717"/>
                <a:gd name="T21" fmla="*/ 845 h 845"/>
                <a:gd name="T22" fmla="*/ 761 w 717"/>
                <a:gd name="T23" fmla="*/ 845 h 8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2400"/>
            </a:p>
          </p:txBody>
        </p:sp>
        <p:sp>
          <p:nvSpPr>
            <p:cNvPr id="13" name="Freeform 24"/>
            <p:cNvSpPr>
              <a:spLocks/>
            </p:cNvSpPr>
            <p:nvPr/>
          </p:nvSpPr>
          <p:spPr bwMode="hidden">
            <a:xfrm>
              <a:off x="5352" y="0"/>
              <a:ext cx="408" cy="414"/>
            </a:xfrm>
            <a:custGeom>
              <a:avLst/>
              <a:gdLst>
                <a:gd name="T0" fmla="*/ 429 w 407"/>
                <a:gd name="T1" fmla="*/ 414 h 414"/>
                <a:gd name="T2" fmla="*/ 429 w 407"/>
                <a:gd name="T3" fmla="*/ 396 h 414"/>
                <a:gd name="T4" fmla="*/ 244 w 407"/>
                <a:gd name="T5" fmla="*/ 192 h 414"/>
                <a:gd name="T6" fmla="*/ 12 w 407"/>
                <a:gd name="T7" fmla="*/ 0 h 414"/>
                <a:gd name="T8" fmla="*/ 0 w 407"/>
                <a:gd name="T9" fmla="*/ 0 h 414"/>
                <a:gd name="T10" fmla="*/ 108 w 407"/>
                <a:gd name="T11" fmla="*/ 102 h 414"/>
                <a:gd name="T12" fmla="*/ 238 w 407"/>
                <a:gd name="T13" fmla="*/ 204 h 414"/>
                <a:gd name="T14" fmla="*/ 429 w 407"/>
                <a:gd name="T15" fmla="*/ 414 h 414"/>
                <a:gd name="T16" fmla="*/ 429 w 407"/>
                <a:gd name="T17" fmla="*/ 414 h 4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7" h="414">
                  <a:moveTo>
                    <a:pt x="407" y="414"/>
                  </a:moveTo>
                  <a:lnTo>
                    <a:pt x="407" y="396"/>
                  </a:lnTo>
                  <a:lnTo>
                    <a:pt x="222" y="192"/>
                  </a:lnTo>
                  <a:lnTo>
                    <a:pt x="12" y="0"/>
                  </a:lnTo>
                  <a:lnTo>
                    <a:pt x="0" y="0"/>
                  </a:lnTo>
                  <a:lnTo>
                    <a:pt x="108" y="102"/>
                  </a:lnTo>
                  <a:lnTo>
                    <a:pt x="216" y="204"/>
                  </a:lnTo>
                  <a:lnTo>
                    <a:pt x="407" y="4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2400"/>
            </a:p>
          </p:txBody>
        </p:sp>
        <p:sp>
          <p:nvSpPr>
            <p:cNvPr id="14" name="Freeform 25"/>
            <p:cNvSpPr>
              <a:spLocks/>
            </p:cNvSpPr>
            <p:nvPr/>
          </p:nvSpPr>
          <p:spPr bwMode="hidden">
            <a:xfrm>
              <a:off x="6" y="0"/>
              <a:ext cx="858" cy="1409"/>
            </a:xfrm>
            <a:custGeom>
              <a:avLst/>
              <a:gdLst>
                <a:gd name="T0" fmla="*/ 0 w 855"/>
                <a:gd name="T1" fmla="*/ 1361 h 1409"/>
                <a:gd name="T2" fmla="*/ 0 w 855"/>
                <a:gd name="T3" fmla="*/ 1409 h 1409"/>
                <a:gd name="T4" fmla="*/ 54 w 855"/>
                <a:gd name="T5" fmla="*/ 1211 h 1409"/>
                <a:gd name="T6" fmla="*/ 126 w 855"/>
                <a:gd name="T7" fmla="*/ 1013 h 1409"/>
                <a:gd name="T8" fmla="*/ 215 w 855"/>
                <a:gd name="T9" fmla="*/ 827 h 1409"/>
                <a:gd name="T10" fmla="*/ 311 w 855"/>
                <a:gd name="T11" fmla="*/ 647 h 1409"/>
                <a:gd name="T12" fmla="*/ 431 w 855"/>
                <a:gd name="T13" fmla="*/ 474 h 1409"/>
                <a:gd name="T14" fmla="*/ 556 w 855"/>
                <a:gd name="T15" fmla="*/ 312 h 1409"/>
                <a:gd name="T16" fmla="*/ 700 w 855"/>
                <a:gd name="T17" fmla="*/ 150 h 1409"/>
                <a:gd name="T18" fmla="*/ 855 w 855"/>
                <a:gd name="T19" fmla="*/ 0 h 1409"/>
                <a:gd name="T20" fmla="*/ 837 w 855"/>
                <a:gd name="T21" fmla="*/ 0 h 1409"/>
                <a:gd name="T22" fmla="*/ 688 w 855"/>
                <a:gd name="T23" fmla="*/ 144 h 1409"/>
                <a:gd name="T24" fmla="*/ 550 w 855"/>
                <a:gd name="T25" fmla="*/ 300 h 1409"/>
                <a:gd name="T26" fmla="*/ 425 w 855"/>
                <a:gd name="T27" fmla="*/ 462 h 1409"/>
                <a:gd name="T28" fmla="*/ 311 w 855"/>
                <a:gd name="T29" fmla="*/ 629 h 1409"/>
                <a:gd name="T30" fmla="*/ 215 w 855"/>
                <a:gd name="T31" fmla="*/ 803 h 1409"/>
                <a:gd name="T32" fmla="*/ 132 w 855"/>
                <a:gd name="T33" fmla="*/ 983 h 1409"/>
                <a:gd name="T34" fmla="*/ 60 w 855"/>
                <a:gd name="T35" fmla="*/ 1169 h 1409"/>
                <a:gd name="T36" fmla="*/ 0 w 855"/>
                <a:gd name="T37" fmla="*/ 1361 h 1409"/>
                <a:gd name="T38" fmla="*/ 0 w 855"/>
                <a:gd name="T39" fmla="*/ 1361 h 1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a:noFill/>
            </a:ln>
          </p:spPr>
          <p:txBody>
            <a:bodyPr/>
            <a:lstStyle/>
            <a:p>
              <a:pPr>
                <a:defRPr/>
              </a:pPr>
              <a:endParaRPr lang="tr-TR" sz="2400"/>
            </a:p>
          </p:txBody>
        </p:sp>
        <p:sp>
          <p:nvSpPr>
            <p:cNvPr id="15" name="Freeform 26"/>
            <p:cNvSpPr>
              <a:spLocks/>
            </p:cNvSpPr>
            <p:nvPr/>
          </p:nvSpPr>
          <p:spPr bwMode="hidden">
            <a:xfrm>
              <a:off x="6" y="0"/>
              <a:ext cx="588" cy="599"/>
            </a:xfrm>
            <a:custGeom>
              <a:avLst/>
              <a:gdLst>
                <a:gd name="T0" fmla="*/ 630 w 586"/>
                <a:gd name="T1" fmla="*/ 0 h 599"/>
                <a:gd name="T2" fmla="*/ 612 w 586"/>
                <a:gd name="T3" fmla="*/ 0 h 599"/>
                <a:gd name="T4" fmla="*/ 429 w 586"/>
                <a:gd name="T5" fmla="*/ 132 h 599"/>
                <a:gd name="T6" fmla="*/ 279 w 586"/>
                <a:gd name="T7" fmla="*/ 270 h 599"/>
                <a:gd name="T8" fmla="*/ 120 w 586"/>
                <a:gd name="T9" fmla="*/ 420 h 599"/>
                <a:gd name="T10" fmla="*/ 0 w 586"/>
                <a:gd name="T11" fmla="*/ 575 h 599"/>
                <a:gd name="T12" fmla="*/ 0 w 586"/>
                <a:gd name="T13" fmla="*/ 599 h 599"/>
                <a:gd name="T14" fmla="*/ 120 w 586"/>
                <a:gd name="T15" fmla="*/ 432 h 599"/>
                <a:gd name="T16" fmla="*/ 279 w 586"/>
                <a:gd name="T17" fmla="*/ 282 h 599"/>
                <a:gd name="T18" fmla="*/ 435 w 586"/>
                <a:gd name="T19" fmla="*/ 138 h 599"/>
                <a:gd name="T20" fmla="*/ 630 w 586"/>
                <a:gd name="T21" fmla="*/ 0 h 599"/>
                <a:gd name="T22" fmla="*/ 630 w 586"/>
                <a:gd name="T23" fmla="*/ 0 h 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2400"/>
            </a:p>
          </p:txBody>
        </p:sp>
        <p:sp>
          <p:nvSpPr>
            <p:cNvPr id="16" name="Freeform 27"/>
            <p:cNvSpPr>
              <a:spLocks/>
            </p:cNvSpPr>
            <p:nvPr/>
          </p:nvSpPr>
          <p:spPr bwMode="hidden">
            <a:xfrm>
              <a:off x="6" y="0"/>
              <a:ext cx="270" cy="252"/>
            </a:xfrm>
            <a:custGeom>
              <a:avLst/>
              <a:gdLst>
                <a:gd name="T0" fmla="*/ 291 w 269"/>
                <a:gd name="T1" fmla="*/ 0 h 252"/>
                <a:gd name="T2" fmla="*/ 273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291 w 269"/>
                <a:gd name="T15" fmla="*/ 0 h 252"/>
                <a:gd name="T16" fmla="*/ 291 w 269"/>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9" h="252">
                  <a:moveTo>
                    <a:pt x="269" y="0"/>
                  </a:moveTo>
                  <a:lnTo>
                    <a:pt x="251" y="0"/>
                  </a:lnTo>
                  <a:lnTo>
                    <a:pt x="120" y="114"/>
                  </a:lnTo>
                  <a:lnTo>
                    <a:pt x="60" y="174"/>
                  </a:lnTo>
                  <a:lnTo>
                    <a:pt x="0" y="234"/>
                  </a:lnTo>
                  <a:lnTo>
                    <a:pt x="0" y="252"/>
                  </a:lnTo>
                  <a:lnTo>
                    <a:pt x="126" y="12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2400"/>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tr-TR" sz="2400"/>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tr-TR" sz="2400"/>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tr-TR" sz="2400"/>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tr-TR" sz="2400"/>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tr-TR" sz="2400"/>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tr-TR" sz="2400"/>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tr-TR" sz="2400"/>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tr-TR" sz="2400"/>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tr-TR" sz="2400"/>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tr-TR" sz="2400"/>
            </a:p>
          </p:txBody>
        </p:sp>
      </p:grpSp>
      <p:sp>
        <p:nvSpPr>
          <p:cNvPr id="262183" name="Rectangle 39"/>
          <p:cNvSpPr>
            <a:spLocks noGrp="1" noChangeArrowheads="1"/>
          </p:cNvSpPr>
          <p:nvPr>
            <p:ph type="ctrTitle" sz="quarter"/>
          </p:nvPr>
        </p:nvSpPr>
        <p:spPr>
          <a:xfrm>
            <a:off x="914400" y="1692276"/>
            <a:ext cx="10363200" cy="1736725"/>
          </a:xfrm>
        </p:spPr>
        <p:txBody>
          <a:bodyPr anchor="b"/>
          <a:lstStyle>
            <a:lvl1pPr>
              <a:defRPr sz="5400"/>
            </a:lvl1pPr>
          </a:lstStyle>
          <a:p>
            <a:pPr lvl="0"/>
            <a:r>
              <a:rPr lang="tr-TR" noProof="0"/>
              <a:t>Asıl başlık stili için tıklatın</a:t>
            </a:r>
          </a:p>
        </p:txBody>
      </p:sp>
      <p:sp>
        <p:nvSpPr>
          <p:cNvPr id="262184" name="Rectangle 40"/>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pPr lvl="0"/>
            <a:r>
              <a:rPr lang="tr-TR" noProof="0"/>
              <a:t>Asıl alt başlık stilini düzenlemek için tıklatın</a:t>
            </a:r>
          </a:p>
        </p:txBody>
      </p:sp>
      <p:sp>
        <p:nvSpPr>
          <p:cNvPr id="41" name="Rectangle 41"/>
          <p:cNvSpPr>
            <a:spLocks noGrp="1" noChangeArrowheads="1"/>
          </p:cNvSpPr>
          <p:nvPr>
            <p:ph type="dt" sz="quarter" idx="10"/>
          </p:nvPr>
        </p:nvSpPr>
        <p:spPr/>
        <p:txBody>
          <a:bodyPr/>
          <a:lstStyle>
            <a:lvl1pPr>
              <a:defRPr/>
            </a:lvl1pPr>
          </a:lstStyle>
          <a:p>
            <a:pPr>
              <a:defRPr/>
            </a:pPr>
            <a:endParaRPr lang="tr-TR"/>
          </a:p>
        </p:txBody>
      </p:sp>
      <p:sp>
        <p:nvSpPr>
          <p:cNvPr id="42" name="Rectangle 42"/>
          <p:cNvSpPr>
            <a:spLocks noGrp="1" noChangeArrowheads="1"/>
          </p:cNvSpPr>
          <p:nvPr>
            <p:ph type="ftr" sz="quarter" idx="11"/>
          </p:nvPr>
        </p:nvSpPr>
        <p:spPr/>
        <p:txBody>
          <a:bodyPr/>
          <a:lstStyle>
            <a:lvl1pPr>
              <a:defRPr/>
            </a:lvl1pPr>
          </a:lstStyle>
          <a:p>
            <a:pPr>
              <a:defRPr/>
            </a:pPr>
            <a:endParaRPr lang="tr-TR"/>
          </a:p>
        </p:txBody>
      </p:sp>
      <p:sp>
        <p:nvSpPr>
          <p:cNvPr id="43" name="Rectangle 43"/>
          <p:cNvSpPr>
            <a:spLocks noGrp="1" noChangeArrowheads="1"/>
          </p:cNvSpPr>
          <p:nvPr>
            <p:ph type="sldNum" sz="quarter" idx="12"/>
          </p:nvPr>
        </p:nvSpPr>
        <p:spPr/>
        <p:txBody>
          <a:bodyPr/>
          <a:lstStyle>
            <a:lvl1pPr>
              <a:defRPr/>
            </a:lvl1pPr>
          </a:lstStyle>
          <a:p>
            <a:fld id="{8E2B8E14-04F0-4ED1-ACB8-5F5E8B4FCA7E}" type="slidenum">
              <a:rPr lang="tr-TR" altLang="tr-TR"/>
              <a:pPr/>
              <a:t>‹#›</a:t>
            </a:fld>
            <a:endParaRPr lang="tr-TR" altLang="tr-TR"/>
          </a:p>
        </p:txBody>
      </p:sp>
    </p:spTree>
    <p:extLst>
      <p:ext uri="{BB962C8B-B14F-4D97-AF65-F5344CB8AC3E}">
        <p14:creationId xmlns:p14="http://schemas.microsoft.com/office/powerpoint/2010/main" val="28019140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0"/>
          <p:cNvSpPr>
            <a:spLocks noGrp="1" noChangeArrowheads="1"/>
          </p:cNvSpPr>
          <p:nvPr>
            <p:ph type="dt" sz="half" idx="10"/>
          </p:nvPr>
        </p:nvSpPr>
        <p:spPr>
          <a:ln/>
        </p:spPr>
        <p:txBody>
          <a:bodyPr/>
          <a:lstStyle>
            <a:lvl1pPr>
              <a:defRPr/>
            </a:lvl1pPr>
          </a:lstStyle>
          <a:p>
            <a:pPr>
              <a:defRPr/>
            </a:pPr>
            <a:endParaRPr lang="tr-TR"/>
          </a:p>
        </p:txBody>
      </p:sp>
      <p:sp>
        <p:nvSpPr>
          <p:cNvPr id="5" name="Rectangle 41"/>
          <p:cNvSpPr>
            <a:spLocks noGrp="1" noChangeArrowheads="1"/>
          </p:cNvSpPr>
          <p:nvPr>
            <p:ph type="ftr" sz="quarter" idx="11"/>
          </p:nvPr>
        </p:nvSpPr>
        <p:spPr>
          <a:ln/>
        </p:spPr>
        <p:txBody>
          <a:bodyPr/>
          <a:lstStyle>
            <a:lvl1pPr>
              <a:defRPr/>
            </a:lvl1pPr>
          </a:lstStyle>
          <a:p>
            <a:pPr>
              <a:defRPr/>
            </a:pPr>
            <a:endParaRPr lang="tr-TR"/>
          </a:p>
        </p:txBody>
      </p:sp>
      <p:sp>
        <p:nvSpPr>
          <p:cNvPr id="6" name="Rectangle 42"/>
          <p:cNvSpPr>
            <a:spLocks noGrp="1" noChangeArrowheads="1"/>
          </p:cNvSpPr>
          <p:nvPr>
            <p:ph type="sldNum" sz="quarter" idx="12"/>
          </p:nvPr>
        </p:nvSpPr>
        <p:spPr>
          <a:ln/>
        </p:spPr>
        <p:txBody>
          <a:bodyPr/>
          <a:lstStyle>
            <a:lvl1pPr>
              <a:defRPr/>
            </a:lvl1pPr>
          </a:lstStyle>
          <a:p>
            <a:fld id="{7F62D77E-E6AC-4C6F-BAC6-EFE63035A2F7}" type="slidenum">
              <a:rPr lang="tr-TR" altLang="tr-TR"/>
              <a:pPr/>
              <a:t>‹#›</a:t>
            </a:fld>
            <a:endParaRPr lang="tr-TR" altLang="tr-TR"/>
          </a:p>
        </p:txBody>
      </p:sp>
    </p:spTree>
    <p:extLst>
      <p:ext uri="{BB962C8B-B14F-4D97-AF65-F5344CB8AC3E}">
        <p14:creationId xmlns:p14="http://schemas.microsoft.com/office/powerpoint/2010/main" val="36512197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01"/>
            <a:ext cx="103632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
        <p:nvSpPr>
          <p:cNvPr id="4" name="Rectangle 40"/>
          <p:cNvSpPr>
            <a:spLocks noGrp="1" noChangeArrowheads="1"/>
          </p:cNvSpPr>
          <p:nvPr>
            <p:ph type="dt" sz="half" idx="10"/>
          </p:nvPr>
        </p:nvSpPr>
        <p:spPr>
          <a:ln/>
        </p:spPr>
        <p:txBody>
          <a:bodyPr/>
          <a:lstStyle>
            <a:lvl1pPr>
              <a:defRPr/>
            </a:lvl1pPr>
          </a:lstStyle>
          <a:p>
            <a:pPr>
              <a:defRPr/>
            </a:pPr>
            <a:endParaRPr lang="tr-TR"/>
          </a:p>
        </p:txBody>
      </p:sp>
      <p:sp>
        <p:nvSpPr>
          <p:cNvPr id="5" name="Rectangle 41"/>
          <p:cNvSpPr>
            <a:spLocks noGrp="1" noChangeArrowheads="1"/>
          </p:cNvSpPr>
          <p:nvPr>
            <p:ph type="ftr" sz="quarter" idx="11"/>
          </p:nvPr>
        </p:nvSpPr>
        <p:spPr>
          <a:ln/>
        </p:spPr>
        <p:txBody>
          <a:bodyPr/>
          <a:lstStyle>
            <a:lvl1pPr>
              <a:defRPr/>
            </a:lvl1pPr>
          </a:lstStyle>
          <a:p>
            <a:pPr>
              <a:defRPr/>
            </a:pPr>
            <a:endParaRPr lang="tr-TR"/>
          </a:p>
        </p:txBody>
      </p:sp>
      <p:sp>
        <p:nvSpPr>
          <p:cNvPr id="6" name="Rectangle 42"/>
          <p:cNvSpPr>
            <a:spLocks noGrp="1" noChangeArrowheads="1"/>
          </p:cNvSpPr>
          <p:nvPr>
            <p:ph type="sldNum" sz="quarter" idx="12"/>
          </p:nvPr>
        </p:nvSpPr>
        <p:spPr>
          <a:ln/>
        </p:spPr>
        <p:txBody>
          <a:bodyPr/>
          <a:lstStyle>
            <a:lvl1pPr>
              <a:defRPr/>
            </a:lvl1pPr>
          </a:lstStyle>
          <a:p>
            <a:fld id="{A6AB10D4-430C-4787-A58E-CCD7F3BD3086}" type="slidenum">
              <a:rPr lang="tr-TR" altLang="tr-TR"/>
              <a:pPr/>
              <a:t>‹#›</a:t>
            </a:fld>
            <a:endParaRPr lang="tr-TR" altLang="tr-TR"/>
          </a:p>
        </p:txBody>
      </p:sp>
    </p:spTree>
    <p:extLst>
      <p:ext uri="{BB962C8B-B14F-4D97-AF65-F5344CB8AC3E}">
        <p14:creationId xmlns:p14="http://schemas.microsoft.com/office/powerpoint/2010/main" val="21590210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609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97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40"/>
          <p:cNvSpPr>
            <a:spLocks noGrp="1" noChangeArrowheads="1"/>
          </p:cNvSpPr>
          <p:nvPr>
            <p:ph type="dt" sz="half" idx="10"/>
          </p:nvPr>
        </p:nvSpPr>
        <p:spPr>
          <a:ln/>
        </p:spPr>
        <p:txBody>
          <a:bodyPr/>
          <a:lstStyle>
            <a:lvl1pPr>
              <a:defRPr/>
            </a:lvl1pPr>
          </a:lstStyle>
          <a:p>
            <a:pPr>
              <a:defRPr/>
            </a:pPr>
            <a:endParaRPr lang="tr-TR"/>
          </a:p>
        </p:txBody>
      </p:sp>
      <p:sp>
        <p:nvSpPr>
          <p:cNvPr id="6" name="Rectangle 41"/>
          <p:cNvSpPr>
            <a:spLocks noGrp="1" noChangeArrowheads="1"/>
          </p:cNvSpPr>
          <p:nvPr>
            <p:ph type="ftr" sz="quarter" idx="11"/>
          </p:nvPr>
        </p:nvSpPr>
        <p:spPr>
          <a:ln/>
        </p:spPr>
        <p:txBody>
          <a:bodyPr/>
          <a:lstStyle>
            <a:lvl1pPr>
              <a:defRPr/>
            </a:lvl1pPr>
          </a:lstStyle>
          <a:p>
            <a:pPr>
              <a:defRPr/>
            </a:pPr>
            <a:endParaRPr lang="tr-TR"/>
          </a:p>
        </p:txBody>
      </p:sp>
      <p:sp>
        <p:nvSpPr>
          <p:cNvPr id="7" name="Rectangle 42"/>
          <p:cNvSpPr>
            <a:spLocks noGrp="1" noChangeArrowheads="1"/>
          </p:cNvSpPr>
          <p:nvPr>
            <p:ph type="sldNum" sz="quarter" idx="12"/>
          </p:nvPr>
        </p:nvSpPr>
        <p:spPr>
          <a:ln/>
        </p:spPr>
        <p:txBody>
          <a:bodyPr/>
          <a:lstStyle>
            <a:lvl1pPr>
              <a:defRPr/>
            </a:lvl1pPr>
          </a:lstStyle>
          <a:p>
            <a:fld id="{FA9A900F-0994-479E-9A0A-AF2D703B8CDD}" type="slidenum">
              <a:rPr lang="tr-TR" altLang="tr-TR"/>
              <a:pPr/>
              <a:t>‹#›</a:t>
            </a:fld>
            <a:endParaRPr lang="tr-TR" altLang="tr-TR"/>
          </a:p>
        </p:txBody>
      </p:sp>
    </p:spTree>
    <p:extLst>
      <p:ext uri="{BB962C8B-B14F-4D97-AF65-F5344CB8AC3E}">
        <p14:creationId xmlns:p14="http://schemas.microsoft.com/office/powerpoint/2010/main" val="38409824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Rectangle 40"/>
          <p:cNvSpPr>
            <a:spLocks noGrp="1" noChangeArrowheads="1"/>
          </p:cNvSpPr>
          <p:nvPr>
            <p:ph type="dt" sz="half" idx="10"/>
          </p:nvPr>
        </p:nvSpPr>
        <p:spPr>
          <a:ln/>
        </p:spPr>
        <p:txBody>
          <a:bodyPr/>
          <a:lstStyle>
            <a:lvl1pPr>
              <a:defRPr/>
            </a:lvl1pPr>
          </a:lstStyle>
          <a:p>
            <a:pPr>
              <a:defRPr/>
            </a:pPr>
            <a:endParaRPr lang="tr-TR"/>
          </a:p>
        </p:txBody>
      </p:sp>
      <p:sp>
        <p:nvSpPr>
          <p:cNvPr id="8" name="Rectangle 41"/>
          <p:cNvSpPr>
            <a:spLocks noGrp="1" noChangeArrowheads="1"/>
          </p:cNvSpPr>
          <p:nvPr>
            <p:ph type="ftr" sz="quarter" idx="11"/>
          </p:nvPr>
        </p:nvSpPr>
        <p:spPr>
          <a:ln/>
        </p:spPr>
        <p:txBody>
          <a:bodyPr/>
          <a:lstStyle>
            <a:lvl1pPr>
              <a:defRPr/>
            </a:lvl1pPr>
          </a:lstStyle>
          <a:p>
            <a:pPr>
              <a:defRPr/>
            </a:pPr>
            <a:endParaRPr lang="tr-TR"/>
          </a:p>
        </p:txBody>
      </p:sp>
      <p:sp>
        <p:nvSpPr>
          <p:cNvPr id="9" name="Rectangle 42"/>
          <p:cNvSpPr>
            <a:spLocks noGrp="1" noChangeArrowheads="1"/>
          </p:cNvSpPr>
          <p:nvPr>
            <p:ph type="sldNum" sz="quarter" idx="12"/>
          </p:nvPr>
        </p:nvSpPr>
        <p:spPr>
          <a:ln/>
        </p:spPr>
        <p:txBody>
          <a:bodyPr/>
          <a:lstStyle>
            <a:lvl1pPr>
              <a:defRPr/>
            </a:lvl1pPr>
          </a:lstStyle>
          <a:p>
            <a:fld id="{EEA07148-1938-4218-A07B-E2729C50E90F}" type="slidenum">
              <a:rPr lang="tr-TR" altLang="tr-TR"/>
              <a:pPr/>
              <a:t>‹#›</a:t>
            </a:fld>
            <a:endParaRPr lang="tr-TR" altLang="tr-TR"/>
          </a:p>
        </p:txBody>
      </p:sp>
    </p:spTree>
    <p:extLst>
      <p:ext uri="{BB962C8B-B14F-4D97-AF65-F5344CB8AC3E}">
        <p14:creationId xmlns:p14="http://schemas.microsoft.com/office/powerpoint/2010/main" val="41908210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Rectangle 40"/>
          <p:cNvSpPr>
            <a:spLocks noGrp="1" noChangeArrowheads="1"/>
          </p:cNvSpPr>
          <p:nvPr>
            <p:ph type="dt" sz="half" idx="10"/>
          </p:nvPr>
        </p:nvSpPr>
        <p:spPr>
          <a:ln/>
        </p:spPr>
        <p:txBody>
          <a:bodyPr/>
          <a:lstStyle>
            <a:lvl1pPr>
              <a:defRPr/>
            </a:lvl1pPr>
          </a:lstStyle>
          <a:p>
            <a:pPr>
              <a:defRPr/>
            </a:pPr>
            <a:endParaRPr lang="tr-TR"/>
          </a:p>
        </p:txBody>
      </p:sp>
      <p:sp>
        <p:nvSpPr>
          <p:cNvPr id="4" name="Rectangle 41"/>
          <p:cNvSpPr>
            <a:spLocks noGrp="1" noChangeArrowheads="1"/>
          </p:cNvSpPr>
          <p:nvPr>
            <p:ph type="ftr" sz="quarter" idx="11"/>
          </p:nvPr>
        </p:nvSpPr>
        <p:spPr>
          <a:ln/>
        </p:spPr>
        <p:txBody>
          <a:bodyPr/>
          <a:lstStyle>
            <a:lvl1pPr>
              <a:defRPr/>
            </a:lvl1pPr>
          </a:lstStyle>
          <a:p>
            <a:pPr>
              <a:defRPr/>
            </a:pPr>
            <a:endParaRPr lang="tr-TR"/>
          </a:p>
        </p:txBody>
      </p:sp>
      <p:sp>
        <p:nvSpPr>
          <p:cNvPr id="5" name="Rectangle 42"/>
          <p:cNvSpPr>
            <a:spLocks noGrp="1" noChangeArrowheads="1"/>
          </p:cNvSpPr>
          <p:nvPr>
            <p:ph type="sldNum" sz="quarter" idx="12"/>
          </p:nvPr>
        </p:nvSpPr>
        <p:spPr>
          <a:ln/>
        </p:spPr>
        <p:txBody>
          <a:bodyPr/>
          <a:lstStyle>
            <a:lvl1pPr>
              <a:defRPr/>
            </a:lvl1pPr>
          </a:lstStyle>
          <a:p>
            <a:fld id="{622AD8DA-FD02-4B76-A375-CBBCF190FB91}" type="slidenum">
              <a:rPr lang="tr-TR" altLang="tr-TR"/>
              <a:pPr/>
              <a:t>‹#›</a:t>
            </a:fld>
            <a:endParaRPr lang="tr-TR" altLang="tr-TR"/>
          </a:p>
        </p:txBody>
      </p:sp>
    </p:spTree>
    <p:extLst>
      <p:ext uri="{BB962C8B-B14F-4D97-AF65-F5344CB8AC3E}">
        <p14:creationId xmlns:p14="http://schemas.microsoft.com/office/powerpoint/2010/main" val="3981585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endParaRPr lang="tr-TR"/>
          </a:p>
        </p:txBody>
      </p:sp>
      <p:sp>
        <p:nvSpPr>
          <p:cNvPr id="3" name="Rectangle 41"/>
          <p:cNvSpPr>
            <a:spLocks noGrp="1" noChangeArrowheads="1"/>
          </p:cNvSpPr>
          <p:nvPr>
            <p:ph type="ftr" sz="quarter" idx="11"/>
          </p:nvPr>
        </p:nvSpPr>
        <p:spPr>
          <a:ln/>
        </p:spPr>
        <p:txBody>
          <a:bodyPr/>
          <a:lstStyle>
            <a:lvl1pPr>
              <a:defRPr/>
            </a:lvl1pPr>
          </a:lstStyle>
          <a:p>
            <a:pPr>
              <a:defRPr/>
            </a:pPr>
            <a:endParaRPr lang="tr-TR"/>
          </a:p>
        </p:txBody>
      </p:sp>
      <p:sp>
        <p:nvSpPr>
          <p:cNvPr id="4" name="Rectangle 42"/>
          <p:cNvSpPr>
            <a:spLocks noGrp="1" noChangeArrowheads="1"/>
          </p:cNvSpPr>
          <p:nvPr>
            <p:ph type="sldNum" sz="quarter" idx="12"/>
          </p:nvPr>
        </p:nvSpPr>
        <p:spPr>
          <a:ln/>
        </p:spPr>
        <p:txBody>
          <a:bodyPr/>
          <a:lstStyle>
            <a:lvl1pPr>
              <a:defRPr/>
            </a:lvl1pPr>
          </a:lstStyle>
          <a:p>
            <a:fld id="{81D30FF5-E0DE-4CBD-9E8B-8A128605A9D5}" type="slidenum">
              <a:rPr lang="tr-TR" altLang="tr-TR"/>
              <a:pPr/>
              <a:t>‹#›</a:t>
            </a:fld>
            <a:endParaRPr lang="tr-TR" altLang="tr-TR"/>
          </a:p>
        </p:txBody>
      </p:sp>
    </p:spTree>
    <p:extLst>
      <p:ext uri="{BB962C8B-B14F-4D97-AF65-F5344CB8AC3E}">
        <p14:creationId xmlns:p14="http://schemas.microsoft.com/office/powerpoint/2010/main" val="30586980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1" y="273050"/>
            <a:ext cx="4011084"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40"/>
          <p:cNvSpPr>
            <a:spLocks noGrp="1" noChangeArrowheads="1"/>
          </p:cNvSpPr>
          <p:nvPr>
            <p:ph type="dt" sz="half" idx="10"/>
          </p:nvPr>
        </p:nvSpPr>
        <p:spPr>
          <a:ln/>
        </p:spPr>
        <p:txBody>
          <a:bodyPr/>
          <a:lstStyle>
            <a:lvl1pPr>
              <a:defRPr/>
            </a:lvl1pPr>
          </a:lstStyle>
          <a:p>
            <a:pPr>
              <a:defRPr/>
            </a:pPr>
            <a:endParaRPr lang="tr-TR"/>
          </a:p>
        </p:txBody>
      </p:sp>
      <p:sp>
        <p:nvSpPr>
          <p:cNvPr id="6" name="Rectangle 41"/>
          <p:cNvSpPr>
            <a:spLocks noGrp="1" noChangeArrowheads="1"/>
          </p:cNvSpPr>
          <p:nvPr>
            <p:ph type="ftr" sz="quarter" idx="11"/>
          </p:nvPr>
        </p:nvSpPr>
        <p:spPr>
          <a:ln/>
        </p:spPr>
        <p:txBody>
          <a:bodyPr/>
          <a:lstStyle>
            <a:lvl1pPr>
              <a:defRPr/>
            </a:lvl1pPr>
          </a:lstStyle>
          <a:p>
            <a:pPr>
              <a:defRPr/>
            </a:pPr>
            <a:endParaRPr lang="tr-TR"/>
          </a:p>
        </p:txBody>
      </p:sp>
      <p:sp>
        <p:nvSpPr>
          <p:cNvPr id="7" name="Rectangle 42"/>
          <p:cNvSpPr>
            <a:spLocks noGrp="1" noChangeArrowheads="1"/>
          </p:cNvSpPr>
          <p:nvPr>
            <p:ph type="sldNum" sz="quarter" idx="12"/>
          </p:nvPr>
        </p:nvSpPr>
        <p:spPr>
          <a:ln/>
        </p:spPr>
        <p:txBody>
          <a:bodyPr/>
          <a:lstStyle>
            <a:lvl1pPr>
              <a:defRPr/>
            </a:lvl1pPr>
          </a:lstStyle>
          <a:p>
            <a:fld id="{CC4A0B54-6F3F-497E-80CF-41CC7DE924FA}" type="slidenum">
              <a:rPr lang="tr-TR" altLang="tr-TR"/>
              <a:pPr/>
              <a:t>‹#›</a:t>
            </a:fld>
            <a:endParaRPr lang="tr-TR" altLang="tr-TR"/>
          </a:p>
        </p:txBody>
      </p:sp>
    </p:spTree>
    <p:extLst>
      <p:ext uri="{BB962C8B-B14F-4D97-AF65-F5344CB8AC3E}">
        <p14:creationId xmlns:p14="http://schemas.microsoft.com/office/powerpoint/2010/main" val="26079434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40"/>
          <p:cNvSpPr>
            <a:spLocks noGrp="1" noChangeArrowheads="1"/>
          </p:cNvSpPr>
          <p:nvPr>
            <p:ph type="dt" sz="half" idx="10"/>
          </p:nvPr>
        </p:nvSpPr>
        <p:spPr>
          <a:ln/>
        </p:spPr>
        <p:txBody>
          <a:bodyPr/>
          <a:lstStyle>
            <a:lvl1pPr>
              <a:defRPr/>
            </a:lvl1pPr>
          </a:lstStyle>
          <a:p>
            <a:pPr>
              <a:defRPr/>
            </a:pPr>
            <a:endParaRPr lang="tr-TR"/>
          </a:p>
        </p:txBody>
      </p:sp>
      <p:sp>
        <p:nvSpPr>
          <p:cNvPr id="6" name="Rectangle 41"/>
          <p:cNvSpPr>
            <a:spLocks noGrp="1" noChangeArrowheads="1"/>
          </p:cNvSpPr>
          <p:nvPr>
            <p:ph type="ftr" sz="quarter" idx="11"/>
          </p:nvPr>
        </p:nvSpPr>
        <p:spPr>
          <a:ln/>
        </p:spPr>
        <p:txBody>
          <a:bodyPr/>
          <a:lstStyle>
            <a:lvl1pPr>
              <a:defRPr/>
            </a:lvl1pPr>
          </a:lstStyle>
          <a:p>
            <a:pPr>
              <a:defRPr/>
            </a:pPr>
            <a:endParaRPr lang="tr-TR"/>
          </a:p>
        </p:txBody>
      </p:sp>
      <p:sp>
        <p:nvSpPr>
          <p:cNvPr id="7" name="Rectangle 42"/>
          <p:cNvSpPr>
            <a:spLocks noGrp="1" noChangeArrowheads="1"/>
          </p:cNvSpPr>
          <p:nvPr>
            <p:ph type="sldNum" sz="quarter" idx="12"/>
          </p:nvPr>
        </p:nvSpPr>
        <p:spPr>
          <a:ln/>
        </p:spPr>
        <p:txBody>
          <a:bodyPr/>
          <a:lstStyle>
            <a:lvl1pPr>
              <a:defRPr/>
            </a:lvl1pPr>
          </a:lstStyle>
          <a:p>
            <a:fld id="{BBAF919C-D349-4F2F-8049-DD07DB5EF492}" type="slidenum">
              <a:rPr lang="tr-TR" altLang="tr-TR"/>
              <a:pPr/>
              <a:t>‹#›</a:t>
            </a:fld>
            <a:endParaRPr lang="tr-TR" altLang="tr-TR"/>
          </a:p>
        </p:txBody>
      </p:sp>
    </p:spTree>
    <p:extLst>
      <p:ext uri="{BB962C8B-B14F-4D97-AF65-F5344CB8AC3E}">
        <p14:creationId xmlns:p14="http://schemas.microsoft.com/office/powerpoint/2010/main" val="18005946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0"/>
          <p:cNvSpPr>
            <a:spLocks noGrp="1" noChangeArrowheads="1"/>
          </p:cNvSpPr>
          <p:nvPr>
            <p:ph type="dt" sz="half" idx="10"/>
          </p:nvPr>
        </p:nvSpPr>
        <p:spPr>
          <a:ln/>
        </p:spPr>
        <p:txBody>
          <a:bodyPr/>
          <a:lstStyle>
            <a:lvl1pPr>
              <a:defRPr/>
            </a:lvl1pPr>
          </a:lstStyle>
          <a:p>
            <a:pPr>
              <a:defRPr/>
            </a:pPr>
            <a:endParaRPr lang="tr-TR"/>
          </a:p>
        </p:txBody>
      </p:sp>
      <p:sp>
        <p:nvSpPr>
          <p:cNvPr id="5" name="Rectangle 41"/>
          <p:cNvSpPr>
            <a:spLocks noGrp="1" noChangeArrowheads="1"/>
          </p:cNvSpPr>
          <p:nvPr>
            <p:ph type="ftr" sz="quarter" idx="11"/>
          </p:nvPr>
        </p:nvSpPr>
        <p:spPr>
          <a:ln/>
        </p:spPr>
        <p:txBody>
          <a:bodyPr/>
          <a:lstStyle>
            <a:lvl1pPr>
              <a:defRPr/>
            </a:lvl1pPr>
          </a:lstStyle>
          <a:p>
            <a:pPr>
              <a:defRPr/>
            </a:pPr>
            <a:endParaRPr lang="tr-TR"/>
          </a:p>
        </p:txBody>
      </p:sp>
      <p:sp>
        <p:nvSpPr>
          <p:cNvPr id="6" name="Rectangle 42"/>
          <p:cNvSpPr>
            <a:spLocks noGrp="1" noChangeArrowheads="1"/>
          </p:cNvSpPr>
          <p:nvPr>
            <p:ph type="sldNum" sz="quarter" idx="12"/>
          </p:nvPr>
        </p:nvSpPr>
        <p:spPr>
          <a:ln/>
        </p:spPr>
        <p:txBody>
          <a:bodyPr/>
          <a:lstStyle>
            <a:lvl1pPr>
              <a:defRPr/>
            </a:lvl1pPr>
          </a:lstStyle>
          <a:p>
            <a:fld id="{BE647238-079F-428E-8928-F68AACCA5298}" type="slidenum">
              <a:rPr lang="tr-TR" altLang="tr-TR"/>
              <a:pPr/>
              <a:t>‹#›</a:t>
            </a:fld>
            <a:endParaRPr lang="tr-TR" altLang="tr-TR"/>
          </a:p>
        </p:txBody>
      </p:sp>
    </p:spTree>
    <p:extLst>
      <p:ext uri="{BB962C8B-B14F-4D97-AF65-F5344CB8AC3E}">
        <p14:creationId xmlns:p14="http://schemas.microsoft.com/office/powerpoint/2010/main" val="19940272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277813"/>
            <a:ext cx="2743200" cy="5853112"/>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609600" y="277813"/>
            <a:ext cx="8026400" cy="5853112"/>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0"/>
          <p:cNvSpPr>
            <a:spLocks noGrp="1" noChangeArrowheads="1"/>
          </p:cNvSpPr>
          <p:nvPr>
            <p:ph type="dt" sz="half" idx="10"/>
          </p:nvPr>
        </p:nvSpPr>
        <p:spPr>
          <a:ln/>
        </p:spPr>
        <p:txBody>
          <a:bodyPr/>
          <a:lstStyle>
            <a:lvl1pPr>
              <a:defRPr/>
            </a:lvl1pPr>
          </a:lstStyle>
          <a:p>
            <a:pPr>
              <a:defRPr/>
            </a:pPr>
            <a:endParaRPr lang="tr-TR"/>
          </a:p>
        </p:txBody>
      </p:sp>
      <p:sp>
        <p:nvSpPr>
          <p:cNvPr id="5" name="Rectangle 41"/>
          <p:cNvSpPr>
            <a:spLocks noGrp="1" noChangeArrowheads="1"/>
          </p:cNvSpPr>
          <p:nvPr>
            <p:ph type="ftr" sz="quarter" idx="11"/>
          </p:nvPr>
        </p:nvSpPr>
        <p:spPr>
          <a:ln/>
        </p:spPr>
        <p:txBody>
          <a:bodyPr/>
          <a:lstStyle>
            <a:lvl1pPr>
              <a:defRPr/>
            </a:lvl1pPr>
          </a:lstStyle>
          <a:p>
            <a:pPr>
              <a:defRPr/>
            </a:pPr>
            <a:endParaRPr lang="tr-TR"/>
          </a:p>
        </p:txBody>
      </p:sp>
      <p:sp>
        <p:nvSpPr>
          <p:cNvPr id="6" name="Rectangle 42"/>
          <p:cNvSpPr>
            <a:spLocks noGrp="1" noChangeArrowheads="1"/>
          </p:cNvSpPr>
          <p:nvPr>
            <p:ph type="sldNum" sz="quarter" idx="12"/>
          </p:nvPr>
        </p:nvSpPr>
        <p:spPr>
          <a:ln/>
        </p:spPr>
        <p:txBody>
          <a:bodyPr/>
          <a:lstStyle>
            <a:lvl1pPr>
              <a:defRPr/>
            </a:lvl1pPr>
          </a:lstStyle>
          <a:p>
            <a:fld id="{E4B2AD11-AFCF-427F-8468-233E731839A5}" type="slidenum">
              <a:rPr lang="tr-TR" altLang="tr-TR"/>
              <a:pPr/>
              <a:t>‹#›</a:t>
            </a:fld>
            <a:endParaRPr lang="tr-TR" altLang="tr-TR"/>
          </a:p>
        </p:txBody>
      </p:sp>
    </p:spTree>
    <p:extLst>
      <p:ext uri="{BB962C8B-B14F-4D97-AF65-F5344CB8AC3E}">
        <p14:creationId xmlns:p14="http://schemas.microsoft.com/office/powerpoint/2010/main" val="146014172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0426"/>
            <a:ext cx="10363200" cy="1470025"/>
          </a:xfrm>
        </p:spPr>
        <p:txBody>
          <a:bodyPr/>
          <a:lstStyle/>
          <a:p>
            <a:r>
              <a:rPr lang="tr-TR"/>
              <a:t>Asıl başlık stili için tıklatın</a:t>
            </a: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a:t>Asıl alt başlık stilini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fld id="{01E6B815-AD3D-4CDA-9981-17BF2A155649}" type="slidenum">
              <a:rPr lang="tr-TR" altLang="tr-TR"/>
              <a:pPr/>
              <a:t>‹#›</a:t>
            </a:fld>
            <a:endParaRPr lang="tr-TR" altLang="tr-TR"/>
          </a:p>
        </p:txBody>
      </p:sp>
    </p:spTree>
    <p:extLst>
      <p:ext uri="{BB962C8B-B14F-4D97-AF65-F5344CB8AC3E}">
        <p14:creationId xmlns:p14="http://schemas.microsoft.com/office/powerpoint/2010/main" val="19750006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fld id="{912E20FA-AE3E-49AB-BACD-334C6F68A020}" type="slidenum">
              <a:rPr lang="tr-TR" altLang="tr-TR"/>
              <a:pPr/>
              <a:t>‹#›</a:t>
            </a:fld>
            <a:endParaRPr lang="tr-TR" altLang="tr-TR"/>
          </a:p>
        </p:txBody>
      </p:sp>
    </p:spTree>
    <p:extLst>
      <p:ext uri="{BB962C8B-B14F-4D97-AF65-F5344CB8AC3E}">
        <p14:creationId xmlns:p14="http://schemas.microsoft.com/office/powerpoint/2010/main" val="36907222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01"/>
            <a:ext cx="103632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fld id="{F50CE3D5-D82C-4308-8145-0508CE57412F}" type="slidenum">
              <a:rPr lang="tr-TR" altLang="tr-TR"/>
              <a:pPr/>
              <a:t>‹#›</a:t>
            </a:fld>
            <a:endParaRPr lang="tr-TR" altLang="tr-TR"/>
          </a:p>
        </p:txBody>
      </p:sp>
    </p:spTree>
    <p:extLst>
      <p:ext uri="{BB962C8B-B14F-4D97-AF65-F5344CB8AC3E}">
        <p14:creationId xmlns:p14="http://schemas.microsoft.com/office/powerpoint/2010/main" val="42578913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fld id="{8810D884-8474-4E45-87BD-7E869EDA0A63}" type="slidenum">
              <a:rPr lang="tr-TR" altLang="tr-TR"/>
              <a:pPr/>
              <a:t>‹#›</a:t>
            </a:fld>
            <a:endParaRPr lang="tr-TR" altLang="tr-TR"/>
          </a:p>
        </p:txBody>
      </p:sp>
    </p:spTree>
    <p:extLst>
      <p:ext uri="{BB962C8B-B14F-4D97-AF65-F5344CB8AC3E}">
        <p14:creationId xmlns:p14="http://schemas.microsoft.com/office/powerpoint/2010/main" val="17588366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Rectangle 4"/>
          <p:cNvSpPr>
            <a:spLocks noGrp="1" noChangeArrowheads="1"/>
          </p:cNvSpPr>
          <p:nvPr>
            <p:ph type="dt" sz="half" idx="10"/>
          </p:nvPr>
        </p:nvSpPr>
        <p:spPr>
          <a:ln/>
        </p:spPr>
        <p:txBody>
          <a:bodyPr/>
          <a:lstStyle>
            <a:lvl1pPr>
              <a:defRPr/>
            </a:lvl1pPr>
          </a:lstStyle>
          <a:p>
            <a:pPr>
              <a:defRPr/>
            </a:pPr>
            <a:endParaRPr lang="tr-TR"/>
          </a:p>
        </p:txBody>
      </p:sp>
      <p:sp>
        <p:nvSpPr>
          <p:cNvPr id="8" name="Rectangle 5"/>
          <p:cNvSpPr>
            <a:spLocks noGrp="1" noChangeArrowheads="1"/>
          </p:cNvSpPr>
          <p:nvPr>
            <p:ph type="ftr" sz="quarter" idx="11"/>
          </p:nvPr>
        </p:nvSpPr>
        <p:spPr>
          <a:ln/>
        </p:spPr>
        <p:txBody>
          <a:bodyPr/>
          <a:lstStyle>
            <a:lvl1pPr>
              <a:defRPr/>
            </a:lvl1pPr>
          </a:lstStyle>
          <a:p>
            <a:pPr>
              <a:defRPr/>
            </a:pPr>
            <a:endParaRPr lang="tr-TR"/>
          </a:p>
        </p:txBody>
      </p:sp>
      <p:sp>
        <p:nvSpPr>
          <p:cNvPr id="9" name="Rectangle 6"/>
          <p:cNvSpPr>
            <a:spLocks noGrp="1" noChangeArrowheads="1"/>
          </p:cNvSpPr>
          <p:nvPr>
            <p:ph type="sldNum" sz="quarter" idx="12"/>
          </p:nvPr>
        </p:nvSpPr>
        <p:spPr>
          <a:ln/>
        </p:spPr>
        <p:txBody>
          <a:bodyPr/>
          <a:lstStyle>
            <a:lvl1pPr>
              <a:defRPr/>
            </a:lvl1pPr>
          </a:lstStyle>
          <a:p>
            <a:fld id="{8834D148-944A-4CBB-8919-3F5CD56A5B8A}" type="slidenum">
              <a:rPr lang="tr-TR" altLang="tr-TR"/>
              <a:pPr/>
              <a:t>‹#›</a:t>
            </a:fld>
            <a:endParaRPr lang="tr-TR" altLang="tr-TR"/>
          </a:p>
        </p:txBody>
      </p:sp>
    </p:spTree>
    <p:extLst>
      <p:ext uri="{BB962C8B-B14F-4D97-AF65-F5344CB8AC3E}">
        <p14:creationId xmlns:p14="http://schemas.microsoft.com/office/powerpoint/2010/main" val="13494004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Rectangle 4"/>
          <p:cNvSpPr>
            <a:spLocks noGrp="1" noChangeArrowheads="1"/>
          </p:cNvSpPr>
          <p:nvPr>
            <p:ph type="dt" sz="half" idx="10"/>
          </p:nvPr>
        </p:nvSpPr>
        <p:spPr>
          <a:ln/>
        </p:spPr>
        <p:txBody>
          <a:bodyPr/>
          <a:lstStyle>
            <a:lvl1pPr>
              <a:defRPr/>
            </a:lvl1pPr>
          </a:lstStyle>
          <a:p>
            <a:pPr>
              <a:defRPr/>
            </a:pPr>
            <a:endParaRPr lang="tr-TR"/>
          </a:p>
        </p:txBody>
      </p:sp>
      <p:sp>
        <p:nvSpPr>
          <p:cNvPr id="4" name="Rectangle 5"/>
          <p:cNvSpPr>
            <a:spLocks noGrp="1" noChangeArrowheads="1"/>
          </p:cNvSpPr>
          <p:nvPr>
            <p:ph type="ftr" sz="quarter" idx="11"/>
          </p:nvPr>
        </p:nvSpPr>
        <p:spPr>
          <a:ln/>
        </p:spPr>
        <p:txBody>
          <a:bodyPr/>
          <a:lstStyle>
            <a:lvl1pPr>
              <a:defRPr/>
            </a:lvl1pPr>
          </a:lstStyle>
          <a:p>
            <a:pPr>
              <a:defRPr/>
            </a:pPr>
            <a:endParaRPr lang="tr-TR"/>
          </a:p>
        </p:txBody>
      </p:sp>
      <p:sp>
        <p:nvSpPr>
          <p:cNvPr id="5" name="Rectangle 6"/>
          <p:cNvSpPr>
            <a:spLocks noGrp="1" noChangeArrowheads="1"/>
          </p:cNvSpPr>
          <p:nvPr>
            <p:ph type="sldNum" sz="quarter" idx="12"/>
          </p:nvPr>
        </p:nvSpPr>
        <p:spPr>
          <a:ln/>
        </p:spPr>
        <p:txBody>
          <a:bodyPr/>
          <a:lstStyle>
            <a:lvl1pPr>
              <a:defRPr/>
            </a:lvl1pPr>
          </a:lstStyle>
          <a:p>
            <a:fld id="{86D97887-CEC0-4F0F-BCA0-E233A070465F}" type="slidenum">
              <a:rPr lang="tr-TR" altLang="tr-TR"/>
              <a:pPr/>
              <a:t>‹#›</a:t>
            </a:fld>
            <a:endParaRPr lang="tr-TR" altLang="tr-TR"/>
          </a:p>
        </p:txBody>
      </p:sp>
    </p:spTree>
    <p:extLst>
      <p:ext uri="{BB962C8B-B14F-4D97-AF65-F5344CB8AC3E}">
        <p14:creationId xmlns:p14="http://schemas.microsoft.com/office/powerpoint/2010/main" val="11883657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p>
        </p:txBody>
      </p:sp>
      <p:sp>
        <p:nvSpPr>
          <p:cNvPr id="3" name="Rectangle 5"/>
          <p:cNvSpPr>
            <a:spLocks noGrp="1" noChangeArrowheads="1"/>
          </p:cNvSpPr>
          <p:nvPr>
            <p:ph type="ftr" sz="quarter" idx="11"/>
          </p:nvPr>
        </p:nvSpPr>
        <p:spPr>
          <a:ln/>
        </p:spPr>
        <p:txBody>
          <a:bodyPr/>
          <a:lstStyle>
            <a:lvl1pPr>
              <a:defRPr/>
            </a:lvl1pPr>
          </a:lstStyle>
          <a:p>
            <a:pPr>
              <a:defRPr/>
            </a:pPr>
            <a:endParaRPr lang="tr-TR"/>
          </a:p>
        </p:txBody>
      </p:sp>
      <p:sp>
        <p:nvSpPr>
          <p:cNvPr id="4" name="Rectangle 6"/>
          <p:cNvSpPr>
            <a:spLocks noGrp="1" noChangeArrowheads="1"/>
          </p:cNvSpPr>
          <p:nvPr>
            <p:ph type="sldNum" sz="quarter" idx="12"/>
          </p:nvPr>
        </p:nvSpPr>
        <p:spPr>
          <a:ln/>
        </p:spPr>
        <p:txBody>
          <a:bodyPr/>
          <a:lstStyle>
            <a:lvl1pPr>
              <a:defRPr/>
            </a:lvl1pPr>
          </a:lstStyle>
          <a:p>
            <a:fld id="{E010C9E2-72EA-4788-824D-5FE77F9F5767}" type="slidenum">
              <a:rPr lang="tr-TR" altLang="tr-TR"/>
              <a:pPr/>
              <a:t>‹#›</a:t>
            </a:fld>
            <a:endParaRPr lang="tr-TR" altLang="tr-TR"/>
          </a:p>
        </p:txBody>
      </p:sp>
    </p:spTree>
    <p:extLst>
      <p:ext uri="{BB962C8B-B14F-4D97-AF65-F5344CB8AC3E}">
        <p14:creationId xmlns:p14="http://schemas.microsoft.com/office/powerpoint/2010/main" val="10267026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1" y="273050"/>
            <a:ext cx="4011084"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fld id="{6A4EE75C-8F2C-43B1-B90D-2486E89DAD27}" type="slidenum">
              <a:rPr lang="tr-TR" altLang="tr-TR"/>
              <a:pPr/>
              <a:t>‹#›</a:t>
            </a:fld>
            <a:endParaRPr lang="tr-TR" altLang="tr-TR"/>
          </a:p>
        </p:txBody>
      </p:sp>
    </p:spTree>
    <p:extLst>
      <p:ext uri="{BB962C8B-B14F-4D97-AF65-F5344CB8AC3E}">
        <p14:creationId xmlns:p14="http://schemas.microsoft.com/office/powerpoint/2010/main" val="22417472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fld id="{752F837E-3186-4A3D-8905-448BB4CFEF49}" type="slidenum">
              <a:rPr lang="tr-TR" altLang="tr-TR"/>
              <a:pPr/>
              <a:t>‹#›</a:t>
            </a:fld>
            <a:endParaRPr lang="tr-TR" altLang="tr-TR"/>
          </a:p>
        </p:txBody>
      </p:sp>
    </p:spTree>
    <p:extLst>
      <p:ext uri="{BB962C8B-B14F-4D97-AF65-F5344CB8AC3E}">
        <p14:creationId xmlns:p14="http://schemas.microsoft.com/office/powerpoint/2010/main" val="365429155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fld id="{AB9701B0-596A-4A23-9793-AD0278AEF0E2}" type="slidenum">
              <a:rPr lang="tr-TR" altLang="tr-TR"/>
              <a:pPr/>
              <a:t>‹#›</a:t>
            </a:fld>
            <a:endParaRPr lang="tr-TR" altLang="tr-TR"/>
          </a:p>
        </p:txBody>
      </p:sp>
    </p:spTree>
    <p:extLst>
      <p:ext uri="{BB962C8B-B14F-4D97-AF65-F5344CB8AC3E}">
        <p14:creationId xmlns:p14="http://schemas.microsoft.com/office/powerpoint/2010/main" val="23271006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274639"/>
            <a:ext cx="2743200" cy="5851525"/>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609600" y="274639"/>
            <a:ext cx="80264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fld id="{AC3EC889-31AC-4D1D-8E1B-E0EED30A66D4}" type="slidenum">
              <a:rPr lang="tr-TR" altLang="tr-TR"/>
              <a:pPr/>
              <a:t>‹#›</a:t>
            </a:fld>
            <a:endParaRPr lang="tr-TR" altLang="tr-TR"/>
          </a:p>
        </p:txBody>
      </p:sp>
    </p:spTree>
    <p:extLst>
      <p:ext uri="{BB962C8B-B14F-4D97-AF65-F5344CB8AC3E}">
        <p14:creationId xmlns:p14="http://schemas.microsoft.com/office/powerpoint/2010/main" val="229581867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4" name="Freeform 7"/>
          <p:cNvSpPr>
            <a:spLocks noChangeArrowheads="1"/>
          </p:cNvSpPr>
          <p:nvPr/>
        </p:nvSpPr>
        <p:spPr bwMode="auto">
          <a:xfrm>
            <a:off x="812800" y="1219200"/>
            <a:ext cx="105664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tr-TR" sz="2400"/>
          </a:p>
        </p:txBody>
      </p:sp>
      <p:sp>
        <p:nvSpPr>
          <p:cNvPr id="5" name="Line 8"/>
          <p:cNvSpPr>
            <a:spLocks noChangeShapeType="1"/>
          </p:cNvSpPr>
          <p:nvPr/>
        </p:nvSpPr>
        <p:spPr bwMode="auto">
          <a:xfrm>
            <a:off x="2641601" y="3962400"/>
            <a:ext cx="8682567"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tr-TR" sz="2400"/>
          </a:p>
        </p:txBody>
      </p:sp>
      <p:sp>
        <p:nvSpPr>
          <p:cNvPr id="311298" name="Rectangle 2"/>
          <p:cNvSpPr>
            <a:spLocks noGrp="1" noChangeArrowheads="1"/>
          </p:cNvSpPr>
          <p:nvPr>
            <p:ph type="ctrTitle"/>
          </p:nvPr>
        </p:nvSpPr>
        <p:spPr>
          <a:xfrm>
            <a:off x="1219201" y="1524000"/>
            <a:ext cx="10164233" cy="1752600"/>
          </a:xfrm>
        </p:spPr>
        <p:txBody>
          <a:bodyPr/>
          <a:lstStyle>
            <a:lvl1pPr>
              <a:defRPr sz="5000"/>
            </a:lvl1pPr>
          </a:lstStyle>
          <a:p>
            <a:pPr lvl="0"/>
            <a:r>
              <a:rPr lang="tr-TR" altLang="en-US" noProof="0"/>
              <a:t>Asıl başlık stili için tıklatın</a:t>
            </a:r>
          </a:p>
        </p:txBody>
      </p:sp>
      <p:sp>
        <p:nvSpPr>
          <p:cNvPr id="311299" name="Rectangle 3"/>
          <p:cNvSpPr>
            <a:spLocks noGrp="1" noChangeArrowheads="1"/>
          </p:cNvSpPr>
          <p:nvPr>
            <p:ph type="subTitle" idx="1"/>
          </p:nvPr>
        </p:nvSpPr>
        <p:spPr>
          <a:xfrm>
            <a:off x="2641600" y="3962400"/>
            <a:ext cx="8737600" cy="1752600"/>
          </a:xfrm>
        </p:spPr>
        <p:txBody>
          <a:bodyPr/>
          <a:lstStyle>
            <a:lvl1pPr marL="0" indent="0">
              <a:buFont typeface="Wingdings" pitchFamily="2" charset="2"/>
              <a:buNone/>
              <a:defRPr sz="2800"/>
            </a:lvl1pPr>
          </a:lstStyle>
          <a:p>
            <a:pPr lvl="0"/>
            <a:r>
              <a:rPr lang="tr-TR" altLang="en-US" noProof="0"/>
              <a:t>Asıl alt başlık stilini düzenlemek için tıklatın</a:t>
            </a:r>
          </a:p>
        </p:txBody>
      </p:sp>
      <p:sp>
        <p:nvSpPr>
          <p:cNvPr id="6" name="Rectangle 4"/>
          <p:cNvSpPr>
            <a:spLocks noGrp="1" noChangeArrowheads="1"/>
          </p:cNvSpPr>
          <p:nvPr>
            <p:ph type="dt" sz="half" idx="10"/>
          </p:nvPr>
        </p:nvSpPr>
        <p:spPr/>
        <p:txBody>
          <a:bodyPr/>
          <a:lstStyle>
            <a:lvl1pPr>
              <a:defRPr/>
            </a:lvl1pPr>
          </a:lstStyle>
          <a:p>
            <a:pPr>
              <a:defRPr/>
            </a:pPr>
            <a:endParaRPr lang="tr-TR" altLang="en-US"/>
          </a:p>
        </p:txBody>
      </p:sp>
      <p:sp>
        <p:nvSpPr>
          <p:cNvPr id="7" name="Rectangle 5"/>
          <p:cNvSpPr>
            <a:spLocks noGrp="1" noChangeArrowheads="1"/>
          </p:cNvSpPr>
          <p:nvPr>
            <p:ph type="ftr" sz="quarter" idx="11"/>
          </p:nvPr>
        </p:nvSpPr>
        <p:spPr>
          <a:xfrm>
            <a:off x="4165600" y="6243638"/>
            <a:ext cx="3860800" cy="457200"/>
          </a:xfrm>
        </p:spPr>
        <p:txBody>
          <a:bodyPr/>
          <a:lstStyle>
            <a:lvl1pPr>
              <a:defRPr/>
            </a:lvl1pPr>
          </a:lstStyle>
          <a:p>
            <a:pPr>
              <a:defRPr/>
            </a:pPr>
            <a:endParaRPr lang="tr-TR" altLang="en-US"/>
          </a:p>
        </p:txBody>
      </p:sp>
      <p:sp>
        <p:nvSpPr>
          <p:cNvPr id="8" name="Rectangle 6"/>
          <p:cNvSpPr>
            <a:spLocks noGrp="1" noChangeArrowheads="1"/>
          </p:cNvSpPr>
          <p:nvPr>
            <p:ph type="sldNum" sz="quarter" idx="12"/>
          </p:nvPr>
        </p:nvSpPr>
        <p:spPr/>
        <p:txBody>
          <a:bodyPr/>
          <a:lstStyle>
            <a:lvl1pPr>
              <a:defRPr/>
            </a:lvl1pPr>
          </a:lstStyle>
          <a:p>
            <a:fld id="{ABB98DA0-E5C3-48EF-AAFE-138B3171A291}" type="slidenum">
              <a:rPr lang="tr-TR" altLang="en-US"/>
              <a:pPr/>
              <a:t>‹#›</a:t>
            </a:fld>
            <a:endParaRPr lang="tr-TR" altLang="en-US"/>
          </a:p>
        </p:txBody>
      </p:sp>
    </p:spTree>
    <p:extLst>
      <p:ext uri="{BB962C8B-B14F-4D97-AF65-F5344CB8AC3E}">
        <p14:creationId xmlns:p14="http://schemas.microsoft.com/office/powerpoint/2010/main" val="60266689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en-US"/>
          </a:p>
        </p:txBody>
      </p:sp>
      <p:sp>
        <p:nvSpPr>
          <p:cNvPr id="6" name="Rectangle 6"/>
          <p:cNvSpPr>
            <a:spLocks noGrp="1" noChangeArrowheads="1"/>
          </p:cNvSpPr>
          <p:nvPr>
            <p:ph type="sldNum" sz="quarter" idx="12"/>
          </p:nvPr>
        </p:nvSpPr>
        <p:spPr>
          <a:ln/>
        </p:spPr>
        <p:txBody>
          <a:bodyPr/>
          <a:lstStyle>
            <a:lvl1pPr>
              <a:defRPr/>
            </a:lvl1pPr>
          </a:lstStyle>
          <a:p>
            <a:fld id="{CA0AA35B-4B22-4A8F-897D-F67B1C05129F}" type="slidenum">
              <a:rPr lang="tr-TR" altLang="en-US"/>
              <a:pPr/>
              <a:t>‹#›</a:t>
            </a:fld>
            <a:endParaRPr lang="tr-TR" altLang="en-US"/>
          </a:p>
        </p:txBody>
      </p:sp>
    </p:spTree>
    <p:extLst>
      <p:ext uri="{BB962C8B-B14F-4D97-AF65-F5344CB8AC3E}">
        <p14:creationId xmlns:p14="http://schemas.microsoft.com/office/powerpoint/2010/main" val="343618074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01"/>
            <a:ext cx="10363200" cy="1362075"/>
          </a:xfrm>
        </p:spPr>
        <p:txBody>
          <a:bodyPr/>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en-US"/>
          </a:p>
        </p:txBody>
      </p:sp>
      <p:sp>
        <p:nvSpPr>
          <p:cNvPr id="6" name="Rectangle 6"/>
          <p:cNvSpPr>
            <a:spLocks noGrp="1" noChangeArrowheads="1"/>
          </p:cNvSpPr>
          <p:nvPr>
            <p:ph type="sldNum" sz="quarter" idx="12"/>
          </p:nvPr>
        </p:nvSpPr>
        <p:spPr>
          <a:ln/>
        </p:spPr>
        <p:txBody>
          <a:bodyPr/>
          <a:lstStyle>
            <a:lvl1pPr>
              <a:defRPr/>
            </a:lvl1pPr>
          </a:lstStyle>
          <a:p>
            <a:fld id="{7A43BA6F-0D4A-4021-B3F1-E0B32C950A57}" type="slidenum">
              <a:rPr lang="tr-TR" altLang="en-US"/>
              <a:pPr/>
              <a:t>‹#›</a:t>
            </a:fld>
            <a:endParaRPr lang="tr-TR" altLang="en-US"/>
          </a:p>
        </p:txBody>
      </p:sp>
    </p:spTree>
    <p:extLst>
      <p:ext uri="{BB962C8B-B14F-4D97-AF65-F5344CB8AC3E}">
        <p14:creationId xmlns:p14="http://schemas.microsoft.com/office/powerpoint/2010/main" val="215948998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609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97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p>
        </p:txBody>
      </p:sp>
      <p:sp>
        <p:nvSpPr>
          <p:cNvPr id="7" name="Rectangle 6"/>
          <p:cNvSpPr>
            <a:spLocks noGrp="1" noChangeArrowheads="1"/>
          </p:cNvSpPr>
          <p:nvPr>
            <p:ph type="sldNum" sz="quarter" idx="12"/>
          </p:nvPr>
        </p:nvSpPr>
        <p:spPr>
          <a:ln/>
        </p:spPr>
        <p:txBody>
          <a:bodyPr/>
          <a:lstStyle>
            <a:lvl1pPr>
              <a:defRPr/>
            </a:lvl1pPr>
          </a:lstStyle>
          <a:p>
            <a:fld id="{C0DD13F7-E2D7-401D-872E-BEB57D36DE4F}" type="slidenum">
              <a:rPr lang="tr-TR" altLang="en-US"/>
              <a:pPr/>
              <a:t>‹#›</a:t>
            </a:fld>
            <a:endParaRPr lang="tr-TR" altLang="en-US"/>
          </a:p>
        </p:txBody>
      </p:sp>
    </p:spTree>
    <p:extLst>
      <p:ext uri="{BB962C8B-B14F-4D97-AF65-F5344CB8AC3E}">
        <p14:creationId xmlns:p14="http://schemas.microsoft.com/office/powerpoint/2010/main" val="35149391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Rectangle 4"/>
          <p:cNvSpPr>
            <a:spLocks noGrp="1" noChangeArrowheads="1"/>
          </p:cNvSpPr>
          <p:nvPr>
            <p:ph type="dt" sz="half" idx="10"/>
          </p:nvPr>
        </p:nvSpPr>
        <p:spPr>
          <a:ln/>
        </p:spPr>
        <p:txBody>
          <a:bodyPr/>
          <a:lstStyle>
            <a:lvl1pPr>
              <a:defRPr/>
            </a:lvl1pPr>
          </a:lstStyle>
          <a:p>
            <a:pPr>
              <a:defRPr/>
            </a:pPr>
            <a:endParaRPr lang="tr-TR"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tr-TR" altLang="en-US"/>
          </a:p>
        </p:txBody>
      </p:sp>
      <p:sp>
        <p:nvSpPr>
          <p:cNvPr id="9" name="Rectangle 6"/>
          <p:cNvSpPr>
            <a:spLocks noGrp="1" noChangeArrowheads="1"/>
          </p:cNvSpPr>
          <p:nvPr>
            <p:ph type="sldNum" sz="quarter" idx="12"/>
          </p:nvPr>
        </p:nvSpPr>
        <p:spPr>
          <a:ln/>
        </p:spPr>
        <p:txBody>
          <a:bodyPr/>
          <a:lstStyle>
            <a:lvl1pPr>
              <a:defRPr/>
            </a:lvl1pPr>
          </a:lstStyle>
          <a:p>
            <a:fld id="{6B23737E-FBC2-434C-AD7D-F260263CA58E}" type="slidenum">
              <a:rPr lang="tr-TR" altLang="en-US"/>
              <a:pPr/>
              <a:t>‹#›</a:t>
            </a:fld>
            <a:endParaRPr lang="tr-TR" altLang="en-US"/>
          </a:p>
        </p:txBody>
      </p:sp>
    </p:spTree>
    <p:extLst>
      <p:ext uri="{BB962C8B-B14F-4D97-AF65-F5344CB8AC3E}">
        <p14:creationId xmlns:p14="http://schemas.microsoft.com/office/powerpoint/2010/main" val="153232561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Rectangle 4"/>
          <p:cNvSpPr>
            <a:spLocks noGrp="1" noChangeArrowheads="1"/>
          </p:cNvSpPr>
          <p:nvPr>
            <p:ph type="dt" sz="half" idx="10"/>
          </p:nvPr>
        </p:nvSpPr>
        <p:spPr>
          <a:ln/>
        </p:spPr>
        <p:txBody>
          <a:bodyPr/>
          <a:lstStyle>
            <a:lvl1pPr>
              <a:defRPr/>
            </a:lvl1pPr>
          </a:lstStyle>
          <a:p>
            <a:pPr>
              <a:defRPr/>
            </a:pPr>
            <a:endParaRPr lang="tr-TR"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tr-TR" altLang="en-US"/>
          </a:p>
        </p:txBody>
      </p:sp>
      <p:sp>
        <p:nvSpPr>
          <p:cNvPr id="5" name="Rectangle 6"/>
          <p:cNvSpPr>
            <a:spLocks noGrp="1" noChangeArrowheads="1"/>
          </p:cNvSpPr>
          <p:nvPr>
            <p:ph type="sldNum" sz="quarter" idx="12"/>
          </p:nvPr>
        </p:nvSpPr>
        <p:spPr>
          <a:ln/>
        </p:spPr>
        <p:txBody>
          <a:bodyPr/>
          <a:lstStyle>
            <a:lvl1pPr>
              <a:defRPr/>
            </a:lvl1pPr>
          </a:lstStyle>
          <a:p>
            <a:fld id="{31B1EACD-C23D-47D2-871A-4E0D7CD2D206}" type="slidenum">
              <a:rPr lang="tr-TR" altLang="en-US"/>
              <a:pPr/>
              <a:t>‹#›</a:t>
            </a:fld>
            <a:endParaRPr lang="tr-TR" altLang="en-US"/>
          </a:p>
        </p:txBody>
      </p:sp>
    </p:spTree>
    <p:extLst>
      <p:ext uri="{BB962C8B-B14F-4D97-AF65-F5344CB8AC3E}">
        <p14:creationId xmlns:p14="http://schemas.microsoft.com/office/powerpoint/2010/main" val="357372772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tr-TR" altLang="en-US"/>
          </a:p>
        </p:txBody>
      </p:sp>
      <p:sp>
        <p:nvSpPr>
          <p:cNvPr id="4" name="Rectangle 6"/>
          <p:cNvSpPr>
            <a:spLocks noGrp="1" noChangeArrowheads="1"/>
          </p:cNvSpPr>
          <p:nvPr>
            <p:ph type="sldNum" sz="quarter" idx="12"/>
          </p:nvPr>
        </p:nvSpPr>
        <p:spPr>
          <a:ln/>
        </p:spPr>
        <p:txBody>
          <a:bodyPr/>
          <a:lstStyle>
            <a:lvl1pPr>
              <a:defRPr/>
            </a:lvl1pPr>
          </a:lstStyle>
          <a:p>
            <a:fld id="{AC04EEC2-8E8B-4E5A-B259-562B73278FE9}" type="slidenum">
              <a:rPr lang="tr-TR" altLang="en-US"/>
              <a:pPr/>
              <a:t>‹#›</a:t>
            </a:fld>
            <a:endParaRPr lang="tr-TR" altLang="en-US"/>
          </a:p>
        </p:txBody>
      </p:sp>
    </p:spTree>
    <p:extLst>
      <p:ext uri="{BB962C8B-B14F-4D97-AF65-F5344CB8AC3E}">
        <p14:creationId xmlns:p14="http://schemas.microsoft.com/office/powerpoint/2010/main" val="176504651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1" y="273050"/>
            <a:ext cx="4011084"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p>
        </p:txBody>
      </p:sp>
      <p:sp>
        <p:nvSpPr>
          <p:cNvPr id="7" name="Rectangle 6"/>
          <p:cNvSpPr>
            <a:spLocks noGrp="1" noChangeArrowheads="1"/>
          </p:cNvSpPr>
          <p:nvPr>
            <p:ph type="sldNum" sz="quarter" idx="12"/>
          </p:nvPr>
        </p:nvSpPr>
        <p:spPr>
          <a:ln/>
        </p:spPr>
        <p:txBody>
          <a:bodyPr/>
          <a:lstStyle>
            <a:lvl1pPr>
              <a:defRPr/>
            </a:lvl1pPr>
          </a:lstStyle>
          <a:p>
            <a:fld id="{E1E7269C-9CF6-48BD-AF74-EE1C13571851}" type="slidenum">
              <a:rPr lang="tr-TR" altLang="en-US"/>
              <a:pPr/>
              <a:t>‹#›</a:t>
            </a:fld>
            <a:endParaRPr lang="tr-TR" altLang="en-US"/>
          </a:p>
        </p:txBody>
      </p:sp>
    </p:spTree>
    <p:extLst>
      <p:ext uri="{BB962C8B-B14F-4D97-AF65-F5344CB8AC3E}">
        <p14:creationId xmlns:p14="http://schemas.microsoft.com/office/powerpoint/2010/main" val="2446160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tr-TR" altLang="en-US"/>
          </a:p>
        </p:txBody>
      </p:sp>
      <p:sp>
        <p:nvSpPr>
          <p:cNvPr id="7" name="Rectangle 6"/>
          <p:cNvSpPr>
            <a:spLocks noGrp="1" noChangeArrowheads="1"/>
          </p:cNvSpPr>
          <p:nvPr>
            <p:ph type="sldNum" sz="quarter" idx="12"/>
          </p:nvPr>
        </p:nvSpPr>
        <p:spPr>
          <a:ln/>
        </p:spPr>
        <p:txBody>
          <a:bodyPr/>
          <a:lstStyle>
            <a:lvl1pPr>
              <a:defRPr/>
            </a:lvl1pPr>
          </a:lstStyle>
          <a:p>
            <a:fld id="{AFD94C27-9D16-4523-9D1F-B7770919FBF8}" type="slidenum">
              <a:rPr lang="tr-TR" altLang="en-US"/>
              <a:pPr/>
              <a:t>‹#›</a:t>
            </a:fld>
            <a:endParaRPr lang="tr-TR" altLang="en-US"/>
          </a:p>
        </p:txBody>
      </p:sp>
    </p:spTree>
    <p:extLst>
      <p:ext uri="{BB962C8B-B14F-4D97-AF65-F5344CB8AC3E}">
        <p14:creationId xmlns:p14="http://schemas.microsoft.com/office/powerpoint/2010/main" val="325168205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en-US"/>
          </a:p>
        </p:txBody>
      </p:sp>
      <p:sp>
        <p:nvSpPr>
          <p:cNvPr id="6" name="Rectangle 6"/>
          <p:cNvSpPr>
            <a:spLocks noGrp="1" noChangeArrowheads="1"/>
          </p:cNvSpPr>
          <p:nvPr>
            <p:ph type="sldNum" sz="quarter" idx="12"/>
          </p:nvPr>
        </p:nvSpPr>
        <p:spPr>
          <a:ln/>
        </p:spPr>
        <p:txBody>
          <a:bodyPr/>
          <a:lstStyle>
            <a:lvl1pPr>
              <a:defRPr/>
            </a:lvl1pPr>
          </a:lstStyle>
          <a:p>
            <a:fld id="{198AD7A1-AB45-4C98-8159-4F2C64894979}" type="slidenum">
              <a:rPr lang="tr-TR" altLang="en-US"/>
              <a:pPr/>
              <a:t>‹#›</a:t>
            </a:fld>
            <a:endParaRPr lang="tr-TR" altLang="en-US"/>
          </a:p>
        </p:txBody>
      </p:sp>
    </p:spTree>
    <p:extLst>
      <p:ext uri="{BB962C8B-B14F-4D97-AF65-F5344CB8AC3E}">
        <p14:creationId xmlns:p14="http://schemas.microsoft.com/office/powerpoint/2010/main" val="398680481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277813"/>
            <a:ext cx="2743200" cy="5853112"/>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609600" y="277813"/>
            <a:ext cx="8026400" cy="5853112"/>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tr-TR" altLang="en-US"/>
          </a:p>
        </p:txBody>
      </p:sp>
      <p:sp>
        <p:nvSpPr>
          <p:cNvPr id="6" name="Rectangle 6"/>
          <p:cNvSpPr>
            <a:spLocks noGrp="1" noChangeArrowheads="1"/>
          </p:cNvSpPr>
          <p:nvPr>
            <p:ph type="sldNum" sz="quarter" idx="12"/>
          </p:nvPr>
        </p:nvSpPr>
        <p:spPr>
          <a:ln/>
        </p:spPr>
        <p:txBody>
          <a:bodyPr/>
          <a:lstStyle>
            <a:lvl1pPr>
              <a:defRPr/>
            </a:lvl1pPr>
          </a:lstStyle>
          <a:p>
            <a:fld id="{61824BE8-753E-41AD-BCEB-E1989F9A1744}" type="slidenum">
              <a:rPr lang="tr-TR" altLang="en-US"/>
              <a:pPr/>
              <a:t>‹#›</a:t>
            </a:fld>
            <a:endParaRPr lang="tr-TR" altLang="en-US"/>
          </a:p>
        </p:txBody>
      </p:sp>
    </p:spTree>
    <p:extLst>
      <p:ext uri="{BB962C8B-B14F-4D97-AF65-F5344CB8AC3E}">
        <p14:creationId xmlns:p14="http://schemas.microsoft.com/office/powerpoint/2010/main" val="247948655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4" name="19 Dikdörtgen"/>
          <p:cNvSpPr/>
          <p:nvPr/>
        </p:nvSpPr>
        <p:spPr>
          <a:xfrm flipV="1">
            <a:off x="7213600" y="3810000"/>
            <a:ext cx="4978400" cy="90488"/>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5" name="20 Dikdörtgen"/>
          <p:cNvSpPr/>
          <p:nvPr/>
        </p:nvSpPr>
        <p:spPr>
          <a:xfrm flipV="1">
            <a:off x="7213600" y="3897314"/>
            <a:ext cx="4978400" cy="19208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6" name="23 Dikdörtgen"/>
          <p:cNvSpPr/>
          <p:nvPr/>
        </p:nvSpPr>
        <p:spPr>
          <a:xfrm flipV="1">
            <a:off x="7213600" y="4114801"/>
            <a:ext cx="4978400"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7" name="24 Dikdörtgen"/>
          <p:cNvSpPr/>
          <p:nvPr/>
        </p:nvSpPr>
        <p:spPr>
          <a:xfrm flipV="1">
            <a:off x="7213601" y="4164013"/>
            <a:ext cx="2620433" cy="19050"/>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10" name="25 Dikdörtgen"/>
          <p:cNvSpPr/>
          <p:nvPr/>
        </p:nvSpPr>
        <p:spPr>
          <a:xfrm flipV="1">
            <a:off x="7213601" y="4198939"/>
            <a:ext cx="2620433"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useBgFill="1">
        <p:nvSpPr>
          <p:cNvPr id="11" name="26 Yuvarlatılmış Dikdörtgen"/>
          <p:cNvSpPr/>
          <p:nvPr/>
        </p:nvSpPr>
        <p:spPr bwMode="white">
          <a:xfrm>
            <a:off x="7213601" y="3962400"/>
            <a:ext cx="4085167" cy="26988"/>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useBgFill="1">
        <p:nvSpPr>
          <p:cNvPr id="12" name="40 Yuvarlatılmış Dikdörtgen"/>
          <p:cNvSpPr/>
          <p:nvPr/>
        </p:nvSpPr>
        <p:spPr bwMode="white">
          <a:xfrm>
            <a:off x="9836151" y="4060826"/>
            <a:ext cx="2133600" cy="36513"/>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13" name="41 Dikdörtgen"/>
          <p:cNvSpPr/>
          <p:nvPr/>
        </p:nvSpPr>
        <p:spPr>
          <a:xfrm>
            <a:off x="0" y="3649664"/>
            <a:ext cx="12192000" cy="2444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14" name="42 Dikdörtgen"/>
          <p:cNvSpPr/>
          <p:nvPr/>
        </p:nvSpPr>
        <p:spPr>
          <a:xfrm>
            <a:off x="0" y="3675064"/>
            <a:ext cx="12192000" cy="1412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15" name="43 Dikdörtgen"/>
          <p:cNvSpPr/>
          <p:nvPr/>
        </p:nvSpPr>
        <p:spPr>
          <a:xfrm flipV="1">
            <a:off x="8551333" y="3643313"/>
            <a:ext cx="3640667" cy="247650"/>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16" name="44 Dikdörtgen"/>
          <p:cNvSpPr/>
          <p:nvPr/>
        </p:nvSpPr>
        <p:spPr>
          <a:xfrm>
            <a:off x="0" y="0"/>
            <a:ext cx="12192000" cy="37020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8" name="7 Başlık"/>
          <p:cNvSpPr>
            <a:spLocks noGrp="1"/>
          </p:cNvSpPr>
          <p:nvPr>
            <p:ph type="ctrTitle"/>
          </p:nvPr>
        </p:nvSpPr>
        <p:spPr>
          <a:xfrm>
            <a:off x="609600" y="2401888"/>
            <a:ext cx="11277600" cy="1470025"/>
          </a:xfrm>
        </p:spPr>
        <p:txBody>
          <a:bodyPr anchor="b"/>
          <a:lstStyle>
            <a:lvl1pPr>
              <a:defRPr sz="4400">
                <a:solidFill>
                  <a:schemeClr val="bg1"/>
                </a:solidFill>
              </a:defRPr>
            </a:lvl1pPr>
          </a:lstStyle>
          <a:p>
            <a:r>
              <a:rPr lang="tr-TR"/>
              <a:t>Asıl başlık stili için tıklatın</a:t>
            </a:r>
            <a:endParaRPr lang="en-US"/>
          </a:p>
        </p:txBody>
      </p:sp>
      <p:sp>
        <p:nvSpPr>
          <p:cNvPr id="9" name="8 Alt Başlık"/>
          <p:cNvSpPr>
            <a:spLocks noGrp="1"/>
          </p:cNvSpPr>
          <p:nvPr>
            <p:ph type="subTitle" idx="1"/>
          </p:nvPr>
        </p:nvSpPr>
        <p:spPr>
          <a:xfrm>
            <a:off x="609600" y="3899938"/>
            <a:ext cx="6604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tr-TR"/>
              <a:t>Asıl alt başlık stilini düzenlemek için tıklatın</a:t>
            </a:r>
            <a:endParaRPr lang="en-US"/>
          </a:p>
        </p:txBody>
      </p:sp>
      <p:sp>
        <p:nvSpPr>
          <p:cNvPr id="17" name="27 Veri Yer Tutucusu"/>
          <p:cNvSpPr>
            <a:spLocks noGrp="1"/>
          </p:cNvSpPr>
          <p:nvPr>
            <p:ph type="dt" sz="half" idx="10"/>
          </p:nvPr>
        </p:nvSpPr>
        <p:spPr>
          <a:xfrm>
            <a:off x="8940800" y="4206875"/>
            <a:ext cx="1280584" cy="457200"/>
          </a:xfrm>
        </p:spPr>
        <p:txBody>
          <a:bodyPr/>
          <a:lstStyle>
            <a:lvl1pPr>
              <a:defRPr/>
            </a:lvl1pPr>
          </a:lstStyle>
          <a:p>
            <a:pPr>
              <a:defRPr/>
            </a:pPr>
            <a:endParaRPr lang="en-US"/>
          </a:p>
        </p:txBody>
      </p:sp>
      <p:sp>
        <p:nvSpPr>
          <p:cNvPr id="18" name="16 Altbilgi Yer Tutucusu"/>
          <p:cNvSpPr>
            <a:spLocks noGrp="1"/>
          </p:cNvSpPr>
          <p:nvPr>
            <p:ph type="ftr" sz="quarter" idx="11"/>
          </p:nvPr>
        </p:nvSpPr>
        <p:spPr>
          <a:xfrm>
            <a:off x="7213600" y="4205288"/>
            <a:ext cx="1727200" cy="457200"/>
          </a:xfrm>
        </p:spPr>
        <p:txBody>
          <a:bodyPr/>
          <a:lstStyle>
            <a:lvl1pPr>
              <a:defRPr/>
            </a:lvl1pPr>
          </a:lstStyle>
          <a:p>
            <a:pPr>
              <a:defRPr/>
            </a:pPr>
            <a:endParaRPr lang="en-US"/>
          </a:p>
        </p:txBody>
      </p:sp>
      <p:sp>
        <p:nvSpPr>
          <p:cNvPr id="19" name="28 Slayt Numarası Yer Tutucusu"/>
          <p:cNvSpPr>
            <a:spLocks noGrp="1"/>
          </p:cNvSpPr>
          <p:nvPr>
            <p:ph type="sldNum" sz="quarter" idx="12"/>
          </p:nvPr>
        </p:nvSpPr>
        <p:spPr>
          <a:xfrm>
            <a:off x="11093451" y="1589"/>
            <a:ext cx="996949" cy="365125"/>
          </a:xfrm>
        </p:spPr>
        <p:txBody>
          <a:bodyPr/>
          <a:lstStyle>
            <a:lvl1pPr>
              <a:defRPr>
                <a:solidFill>
                  <a:schemeClr val="bg1"/>
                </a:solidFill>
              </a:defRPr>
            </a:lvl1pPr>
          </a:lstStyle>
          <a:p>
            <a:fld id="{7646AF24-13B2-4CAB-81D8-47496C682A85}" type="slidenum">
              <a:rPr lang="en-US" altLang="tr-TR"/>
              <a:pPr/>
              <a:t>‹#›</a:t>
            </a:fld>
            <a:endParaRPr lang="en-US" altLang="tr-TR"/>
          </a:p>
        </p:txBody>
      </p:sp>
    </p:spTree>
    <p:extLst>
      <p:ext uri="{BB962C8B-B14F-4D97-AF65-F5344CB8AC3E}">
        <p14:creationId xmlns:p14="http://schemas.microsoft.com/office/powerpoint/2010/main" val="1954665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endParaRPr lang="en-US"/>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13 Veri Yer Tutucusu"/>
          <p:cNvSpPr>
            <a:spLocks noGrp="1"/>
          </p:cNvSpPr>
          <p:nvPr>
            <p:ph type="dt" sz="half" idx="10"/>
          </p:nvPr>
        </p:nvSpPr>
        <p:spPr/>
        <p:txBody>
          <a:bodyPr/>
          <a:lstStyle>
            <a:lvl1pPr>
              <a:defRPr/>
            </a:lvl1pPr>
          </a:lstStyle>
          <a:p>
            <a:pPr>
              <a:defRPr/>
            </a:pPr>
            <a:endParaRPr lang="en-US"/>
          </a:p>
        </p:txBody>
      </p:sp>
      <p:sp>
        <p:nvSpPr>
          <p:cNvPr id="5" name="2 Altbilgi Yer Tutucusu"/>
          <p:cNvSpPr>
            <a:spLocks noGrp="1"/>
          </p:cNvSpPr>
          <p:nvPr>
            <p:ph type="ftr" sz="quarter" idx="11"/>
          </p:nvPr>
        </p:nvSpPr>
        <p:spPr/>
        <p:txBody>
          <a:bodyPr/>
          <a:lstStyle>
            <a:lvl1pPr>
              <a:defRPr/>
            </a:lvl1pPr>
          </a:lstStyle>
          <a:p>
            <a:pPr>
              <a:defRPr/>
            </a:pPr>
            <a:endParaRPr lang="en-US"/>
          </a:p>
        </p:txBody>
      </p:sp>
      <p:sp>
        <p:nvSpPr>
          <p:cNvPr id="6" name="22 Slayt Numarası Yer Tutucusu"/>
          <p:cNvSpPr>
            <a:spLocks noGrp="1"/>
          </p:cNvSpPr>
          <p:nvPr>
            <p:ph type="sldNum" sz="quarter" idx="12"/>
          </p:nvPr>
        </p:nvSpPr>
        <p:spPr/>
        <p:txBody>
          <a:bodyPr/>
          <a:lstStyle>
            <a:lvl1pPr>
              <a:defRPr/>
            </a:lvl1pPr>
          </a:lstStyle>
          <a:p>
            <a:fld id="{38849BC6-51D2-4D2D-9417-62733E9D1C5F}" type="slidenum">
              <a:rPr lang="en-US" altLang="tr-TR"/>
              <a:pPr/>
              <a:t>‹#›</a:t>
            </a:fld>
            <a:endParaRPr lang="en-US" altLang="tr-TR"/>
          </a:p>
        </p:txBody>
      </p:sp>
    </p:spTree>
    <p:extLst>
      <p:ext uri="{BB962C8B-B14F-4D97-AF65-F5344CB8AC3E}">
        <p14:creationId xmlns:p14="http://schemas.microsoft.com/office/powerpoint/2010/main" val="226967668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1981201"/>
            <a:ext cx="103632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lang="tr-TR"/>
              <a:t>Asıl başlık stili için tıklatın</a:t>
            </a:r>
            <a:endParaRPr lang="en-US"/>
          </a:p>
        </p:txBody>
      </p:sp>
      <p:sp>
        <p:nvSpPr>
          <p:cNvPr id="3" name="2 Metin Yer Tutucusu"/>
          <p:cNvSpPr>
            <a:spLocks noGrp="1"/>
          </p:cNvSpPr>
          <p:nvPr>
            <p:ph type="body" idx="1"/>
          </p:nvPr>
        </p:nvSpPr>
        <p:spPr>
          <a:xfrm>
            <a:off x="963084" y="3367088"/>
            <a:ext cx="10363200" cy="1509712"/>
          </a:xfrm>
        </p:spPr>
        <p:txBody>
          <a:bodyPr/>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tr-TR"/>
              <a:t>Asıl metin stillerini düzenlemek için tıklatın</a:t>
            </a:r>
          </a:p>
        </p:txBody>
      </p:sp>
      <p:sp>
        <p:nvSpPr>
          <p:cNvPr id="4" name="13 Veri Yer Tutucusu"/>
          <p:cNvSpPr>
            <a:spLocks noGrp="1"/>
          </p:cNvSpPr>
          <p:nvPr>
            <p:ph type="dt" sz="half" idx="10"/>
          </p:nvPr>
        </p:nvSpPr>
        <p:spPr/>
        <p:txBody>
          <a:bodyPr/>
          <a:lstStyle>
            <a:lvl1pPr>
              <a:defRPr/>
            </a:lvl1pPr>
          </a:lstStyle>
          <a:p>
            <a:pPr>
              <a:defRPr/>
            </a:pPr>
            <a:endParaRPr lang="en-US"/>
          </a:p>
        </p:txBody>
      </p:sp>
      <p:sp>
        <p:nvSpPr>
          <p:cNvPr id="5" name="2 Altbilgi Yer Tutucusu"/>
          <p:cNvSpPr>
            <a:spLocks noGrp="1"/>
          </p:cNvSpPr>
          <p:nvPr>
            <p:ph type="ftr" sz="quarter" idx="11"/>
          </p:nvPr>
        </p:nvSpPr>
        <p:spPr/>
        <p:txBody>
          <a:bodyPr/>
          <a:lstStyle>
            <a:lvl1pPr>
              <a:defRPr/>
            </a:lvl1pPr>
          </a:lstStyle>
          <a:p>
            <a:pPr>
              <a:defRPr/>
            </a:pPr>
            <a:endParaRPr lang="en-US"/>
          </a:p>
        </p:txBody>
      </p:sp>
      <p:sp>
        <p:nvSpPr>
          <p:cNvPr id="6" name="22 Slayt Numarası Yer Tutucusu"/>
          <p:cNvSpPr>
            <a:spLocks noGrp="1"/>
          </p:cNvSpPr>
          <p:nvPr>
            <p:ph type="sldNum" sz="quarter" idx="12"/>
          </p:nvPr>
        </p:nvSpPr>
        <p:spPr/>
        <p:txBody>
          <a:bodyPr/>
          <a:lstStyle>
            <a:lvl1pPr>
              <a:defRPr/>
            </a:lvl1pPr>
          </a:lstStyle>
          <a:p>
            <a:fld id="{46023807-6975-4238-B64F-528D82D3E728}" type="slidenum">
              <a:rPr lang="en-US" altLang="tr-TR"/>
              <a:pPr/>
              <a:t>‹#›</a:t>
            </a:fld>
            <a:endParaRPr lang="en-US" altLang="tr-TR"/>
          </a:p>
        </p:txBody>
      </p:sp>
    </p:spTree>
    <p:extLst>
      <p:ext uri="{BB962C8B-B14F-4D97-AF65-F5344CB8AC3E}">
        <p14:creationId xmlns:p14="http://schemas.microsoft.com/office/powerpoint/2010/main" val="418590469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endParaRPr lang="en-US"/>
          </a:p>
        </p:txBody>
      </p:sp>
      <p:sp>
        <p:nvSpPr>
          <p:cNvPr id="3" name="2 İçerik Yer Tutucusu"/>
          <p:cNvSpPr>
            <a:spLocks noGrp="1"/>
          </p:cNvSpPr>
          <p:nvPr>
            <p:ph sz="half" idx="1"/>
          </p:nvPr>
        </p:nvSpPr>
        <p:spPr>
          <a:xfrm>
            <a:off x="609600" y="2249425"/>
            <a:ext cx="5384800" cy="4525963"/>
          </a:xfrm>
        </p:spPr>
        <p:txBody>
          <a:bodyPr/>
          <a:lstStyle>
            <a:lvl1pPr>
              <a:defRPr sz="2000"/>
            </a:lvl1pPr>
            <a:lvl2pPr>
              <a:defRPr sz="1900"/>
            </a:lvl2pPr>
            <a:lvl3pPr>
              <a:defRPr sz="1800"/>
            </a:lvl3pPr>
            <a:lvl4pPr>
              <a:defRPr sz="1800"/>
            </a:lvl4pPr>
            <a:lvl5pPr>
              <a:defRPr sz="18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3 İçerik Yer Tutucusu"/>
          <p:cNvSpPr>
            <a:spLocks noGrp="1"/>
          </p:cNvSpPr>
          <p:nvPr>
            <p:ph sz="half" idx="2"/>
          </p:nvPr>
        </p:nvSpPr>
        <p:spPr>
          <a:xfrm>
            <a:off x="6197600" y="2249425"/>
            <a:ext cx="5384800" cy="4525963"/>
          </a:xfrm>
        </p:spPr>
        <p:txBody>
          <a:bodyPr/>
          <a:lstStyle>
            <a:lvl1pPr>
              <a:defRPr sz="2000"/>
            </a:lvl1pPr>
            <a:lvl2pPr>
              <a:defRPr sz="1900"/>
            </a:lvl2pPr>
            <a:lvl3pPr>
              <a:defRPr sz="1800"/>
            </a:lvl3pPr>
            <a:lvl4pPr>
              <a:defRPr sz="1800"/>
            </a:lvl4pPr>
            <a:lvl5pPr>
              <a:defRPr sz="18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13 Veri Yer Tutucusu"/>
          <p:cNvSpPr>
            <a:spLocks noGrp="1"/>
          </p:cNvSpPr>
          <p:nvPr>
            <p:ph type="dt" sz="half" idx="10"/>
          </p:nvPr>
        </p:nvSpPr>
        <p:spPr/>
        <p:txBody>
          <a:bodyPr/>
          <a:lstStyle>
            <a:lvl1pPr>
              <a:defRPr/>
            </a:lvl1pPr>
          </a:lstStyle>
          <a:p>
            <a:pPr>
              <a:defRPr/>
            </a:pPr>
            <a:endParaRPr lang="en-US"/>
          </a:p>
        </p:txBody>
      </p:sp>
      <p:sp>
        <p:nvSpPr>
          <p:cNvPr id="6" name="2 Altbilgi Yer Tutucusu"/>
          <p:cNvSpPr>
            <a:spLocks noGrp="1"/>
          </p:cNvSpPr>
          <p:nvPr>
            <p:ph type="ftr" sz="quarter" idx="11"/>
          </p:nvPr>
        </p:nvSpPr>
        <p:spPr/>
        <p:txBody>
          <a:bodyPr/>
          <a:lstStyle>
            <a:lvl1pPr>
              <a:defRPr/>
            </a:lvl1pPr>
          </a:lstStyle>
          <a:p>
            <a:pPr>
              <a:defRPr/>
            </a:pPr>
            <a:endParaRPr lang="en-US"/>
          </a:p>
        </p:txBody>
      </p:sp>
      <p:sp>
        <p:nvSpPr>
          <p:cNvPr id="7" name="22 Slayt Numarası Yer Tutucusu"/>
          <p:cNvSpPr>
            <a:spLocks noGrp="1"/>
          </p:cNvSpPr>
          <p:nvPr>
            <p:ph type="sldNum" sz="quarter" idx="12"/>
          </p:nvPr>
        </p:nvSpPr>
        <p:spPr/>
        <p:txBody>
          <a:bodyPr/>
          <a:lstStyle>
            <a:lvl1pPr>
              <a:defRPr/>
            </a:lvl1pPr>
          </a:lstStyle>
          <a:p>
            <a:fld id="{130E1395-3C4B-496E-AC88-9A0577FEC754}" type="slidenum">
              <a:rPr lang="en-US" altLang="tr-TR"/>
              <a:pPr/>
              <a:t>‹#›</a:t>
            </a:fld>
            <a:endParaRPr lang="en-US" altLang="tr-TR"/>
          </a:p>
        </p:txBody>
      </p:sp>
    </p:spTree>
    <p:extLst>
      <p:ext uri="{BB962C8B-B14F-4D97-AF65-F5344CB8AC3E}">
        <p14:creationId xmlns:p14="http://schemas.microsoft.com/office/powerpoint/2010/main" val="9818126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508000" y="1143000"/>
            <a:ext cx="11176000" cy="1069848"/>
          </a:xfrm>
        </p:spPr>
        <p:txBody>
          <a:bodyPr/>
          <a:lstStyle>
            <a:lvl1pPr>
              <a:defRPr sz="4000" b="0" i="0" cap="none" baseline="0"/>
            </a:lvl1pPr>
          </a:lstStyle>
          <a:p>
            <a:r>
              <a:rPr lang="tr-TR"/>
              <a:t>Asıl başlık stili için tıklatın</a:t>
            </a:r>
            <a:endParaRPr lang="en-US"/>
          </a:p>
        </p:txBody>
      </p:sp>
      <p:sp>
        <p:nvSpPr>
          <p:cNvPr id="3" name="2 Metin Yer Tutucusu"/>
          <p:cNvSpPr>
            <a:spLocks noGrp="1"/>
          </p:cNvSpPr>
          <p:nvPr>
            <p:ph type="body" idx="1"/>
          </p:nvPr>
        </p:nvSpPr>
        <p:spPr>
          <a:xfrm>
            <a:off x="508000" y="2244970"/>
            <a:ext cx="5388864"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tr-TR"/>
              <a:t>Asıl metin stillerini düzenlemek için tıklatın</a:t>
            </a:r>
          </a:p>
        </p:txBody>
      </p:sp>
      <p:sp>
        <p:nvSpPr>
          <p:cNvPr id="4" name="3 Metin Yer Tutucusu"/>
          <p:cNvSpPr>
            <a:spLocks noGrp="1"/>
          </p:cNvSpPr>
          <p:nvPr>
            <p:ph type="body" sz="half" idx="3"/>
          </p:nvPr>
        </p:nvSpPr>
        <p:spPr>
          <a:xfrm>
            <a:off x="6294968" y="2244970"/>
            <a:ext cx="5389033"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tr-TR"/>
              <a:t>Asıl metin stillerini düzenlemek için tıklatın</a:t>
            </a:r>
          </a:p>
        </p:txBody>
      </p:sp>
      <p:sp>
        <p:nvSpPr>
          <p:cNvPr id="5" name="4 İçerik Yer Tutucusu"/>
          <p:cNvSpPr>
            <a:spLocks noGrp="1"/>
          </p:cNvSpPr>
          <p:nvPr>
            <p:ph sz="quarter" idx="2"/>
          </p:nvPr>
        </p:nvSpPr>
        <p:spPr>
          <a:xfrm>
            <a:off x="508000" y="2708519"/>
            <a:ext cx="5388864" cy="3886200"/>
          </a:xfrm>
        </p:spPr>
        <p:txBody>
          <a:bodyPr/>
          <a:lstStyle>
            <a:lvl1pPr>
              <a:defRPr sz="2000"/>
            </a:lvl1pPr>
            <a:lvl2pPr>
              <a:defRPr sz="2000"/>
            </a:lvl2pPr>
            <a:lvl3pPr>
              <a:defRPr sz="1800"/>
            </a:lvl3pPr>
            <a:lvl4pPr>
              <a:defRPr sz="1600"/>
            </a:lvl4pPr>
            <a:lvl5pPr>
              <a:defRPr sz="16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6" name="5 İçerik Yer Tutucusu"/>
          <p:cNvSpPr>
            <a:spLocks noGrp="1"/>
          </p:cNvSpPr>
          <p:nvPr>
            <p:ph sz="quarter" idx="4"/>
          </p:nvPr>
        </p:nvSpPr>
        <p:spPr>
          <a:xfrm>
            <a:off x="6291073" y="2708519"/>
            <a:ext cx="5389033" cy="3886200"/>
          </a:xfrm>
        </p:spPr>
        <p:txBody>
          <a:bodyPr/>
          <a:lstStyle>
            <a:lvl1pPr>
              <a:defRPr sz="2000"/>
            </a:lvl1pPr>
            <a:lvl2pPr>
              <a:defRPr sz="2000"/>
            </a:lvl2pPr>
            <a:lvl3pPr>
              <a:defRPr sz="1800"/>
            </a:lvl3pPr>
            <a:lvl4pPr>
              <a:defRPr sz="1600"/>
            </a:lvl4pPr>
            <a:lvl5pPr>
              <a:defRPr sz="16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25 Veri Yer Tutucusu"/>
          <p:cNvSpPr>
            <a:spLocks noGrp="1"/>
          </p:cNvSpPr>
          <p:nvPr>
            <p:ph type="dt" sz="half" idx="10"/>
          </p:nvPr>
        </p:nvSpPr>
        <p:spPr/>
        <p:txBody>
          <a:bodyPr rtlCol="0"/>
          <a:lstStyle>
            <a:lvl1pPr>
              <a:defRPr/>
            </a:lvl1pPr>
          </a:lstStyle>
          <a:p>
            <a:pPr>
              <a:defRPr/>
            </a:pPr>
            <a:endParaRPr lang="en-US"/>
          </a:p>
        </p:txBody>
      </p:sp>
      <p:sp>
        <p:nvSpPr>
          <p:cNvPr id="8" name="26 Slayt Numarası Yer Tutucusu"/>
          <p:cNvSpPr>
            <a:spLocks noGrp="1"/>
          </p:cNvSpPr>
          <p:nvPr>
            <p:ph type="sldNum" sz="quarter" idx="11"/>
          </p:nvPr>
        </p:nvSpPr>
        <p:spPr/>
        <p:txBody>
          <a:bodyPr/>
          <a:lstStyle>
            <a:lvl1pPr>
              <a:defRPr/>
            </a:lvl1pPr>
          </a:lstStyle>
          <a:p>
            <a:fld id="{86A06E69-38AC-492A-8B3E-E0003ABFA0F7}" type="slidenum">
              <a:rPr lang="en-US" altLang="tr-TR"/>
              <a:pPr/>
              <a:t>‹#›</a:t>
            </a:fld>
            <a:endParaRPr lang="en-US" altLang="tr-TR"/>
          </a:p>
        </p:txBody>
      </p:sp>
      <p:sp>
        <p:nvSpPr>
          <p:cNvPr id="9" name="27 Altbilgi Yer Tutucusu"/>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72264860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609600" y="1143000"/>
            <a:ext cx="10972800" cy="1069848"/>
          </a:xfrm>
        </p:spPr>
        <p:txBody>
          <a:bodyPr/>
          <a:lstStyle>
            <a:lvl1pPr>
              <a:defRPr sz="4000">
                <a:solidFill>
                  <a:schemeClr val="tx2"/>
                </a:solidFill>
              </a:defRPr>
            </a:lvl1pPr>
          </a:lstStyle>
          <a:p>
            <a:r>
              <a:rPr lang="tr-TR"/>
              <a:t>Asıl başlık stili için tıklatın</a:t>
            </a:r>
            <a:endParaRPr lang="en-US"/>
          </a:p>
        </p:txBody>
      </p:sp>
      <p:sp>
        <p:nvSpPr>
          <p:cNvPr id="3" name="2 Veri Yer Tutucusu"/>
          <p:cNvSpPr>
            <a:spLocks noGrp="1"/>
          </p:cNvSpPr>
          <p:nvPr>
            <p:ph type="dt" sz="half" idx="10"/>
          </p:nvPr>
        </p:nvSpPr>
        <p:spPr>
          <a:xfrm>
            <a:off x="8777818" y="612775"/>
            <a:ext cx="1276349" cy="457200"/>
          </a:xfrm>
        </p:spPr>
        <p:txBody>
          <a:bodyPr/>
          <a:lstStyle>
            <a:lvl1pPr>
              <a:defRPr/>
            </a:lvl1pPr>
          </a:lstStyle>
          <a:p>
            <a:pPr>
              <a:defRPr/>
            </a:pPr>
            <a:endParaRPr lang="en-US"/>
          </a:p>
        </p:txBody>
      </p:sp>
      <p:sp>
        <p:nvSpPr>
          <p:cNvPr id="4" name="3 Altbilgi Yer Tutucusu"/>
          <p:cNvSpPr>
            <a:spLocks noGrp="1"/>
          </p:cNvSpPr>
          <p:nvPr>
            <p:ph type="ftr" sz="quarter" idx="11"/>
          </p:nvPr>
        </p:nvSpPr>
        <p:spPr/>
        <p:txBody>
          <a:bodyPr/>
          <a:lstStyle>
            <a:lvl1pPr>
              <a:defRPr/>
            </a:lvl1pPr>
          </a:lstStyle>
          <a:p>
            <a:pPr>
              <a:defRPr/>
            </a:pPr>
            <a:endParaRPr lang="en-US"/>
          </a:p>
        </p:txBody>
      </p:sp>
      <p:sp>
        <p:nvSpPr>
          <p:cNvPr id="5" name="4 Slayt Numarası Yer Tutucusu"/>
          <p:cNvSpPr>
            <a:spLocks noGrp="1"/>
          </p:cNvSpPr>
          <p:nvPr>
            <p:ph type="sldNum" sz="quarter" idx="12"/>
          </p:nvPr>
        </p:nvSpPr>
        <p:spPr/>
        <p:txBody>
          <a:bodyPr/>
          <a:lstStyle>
            <a:lvl1pPr>
              <a:defRPr/>
            </a:lvl1pPr>
          </a:lstStyle>
          <a:p>
            <a:fld id="{08E9E059-CB03-42EA-8AA0-099E546FE517}" type="slidenum">
              <a:rPr lang="en-US" altLang="tr-TR"/>
              <a:pPr/>
              <a:t>‹#›</a:t>
            </a:fld>
            <a:endParaRPr lang="en-US" altLang="tr-TR"/>
          </a:p>
        </p:txBody>
      </p:sp>
    </p:spTree>
    <p:extLst>
      <p:ext uri="{BB962C8B-B14F-4D97-AF65-F5344CB8AC3E}">
        <p14:creationId xmlns:p14="http://schemas.microsoft.com/office/powerpoint/2010/main" val="169289416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3 Veri Yer Tutucusu"/>
          <p:cNvSpPr>
            <a:spLocks noGrp="1"/>
          </p:cNvSpPr>
          <p:nvPr>
            <p:ph type="dt" sz="half" idx="10"/>
          </p:nvPr>
        </p:nvSpPr>
        <p:spPr/>
        <p:txBody>
          <a:bodyPr/>
          <a:lstStyle>
            <a:lvl1pPr>
              <a:defRPr/>
            </a:lvl1pPr>
          </a:lstStyle>
          <a:p>
            <a:pPr>
              <a:defRPr/>
            </a:pPr>
            <a:endParaRPr lang="en-US"/>
          </a:p>
        </p:txBody>
      </p:sp>
      <p:sp>
        <p:nvSpPr>
          <p:cNvPr id="3" name="2 Altbilgi Yer Tutucusu"/>
          <p:cNvSpPr>
            <a:spLocks noGrp="1"/>
          </p:cNvSpPr>
          <p:nvPr>
            <p:ph type="ftr" sz="quarter" idx="11"/>
          </p:nvPr>
        </p:nvSpPr>
        <p:spPr/>
        <p:txBody>
          <a:bodyPr/>
          <a:lstStyle>
            <a:lvl1pPr>
              <a:defRPr/>
            </a:lvl1pPr>
          </a:lstStyle>
          <a:p>
            <a:pPr>
              <a:defRPr/>
            </a:pPr>
            <a:endParaRPr lang="en-US"/>
          </a:p>
        </p:txBody>
      </p:sp>
      <p:sp>
        <p:nvSpPr>
          <p:cNvPr id="4" name="22 Slayt Numarası Yer Tutucusu"/>
          <p:cNvSpPr>
            <a:spLocks noGrp="1"/>
          </p:cNvSpPr>
          <p:nvPr>
            <p:ph type="sldNum" sz="quarter" idx="12"/>
          </p:nvPr>
        </p:nvSpPr>
        <p:spPr/>
        <p:txBody>
          <a:bodyPr/>
          <a:lstStyle>
            <a:lvl1pPr>
              <a:defRPr/>
            </a:lvl1pPr>
          </a:lstStyle>
          <a:p>
            <a:fld id="{E4F30994-D1B2-4ECC-AF32-1E471BBEE9FB}" type="slidenum">
              <a:rPr lang="en-US" altLang="tr-TR"/>
              <a:pPr/>
              <a:t>‹#›</a:t>
            </a:fld>
            <a:endParaRPr lang="en-US" altLang="tr-TR"/>
          </a:p>
        </p:txBody>
      </p:sp>
    </p:spTree>
    <p:extLst>
      <p:ext uri="{BB962C8B-B14F-4D97-AF65-F5344CB8AC3E}">
        <p14:creationId xmlns:p14="http://schemas.microsoft.com/office/powerpoint/2010/main" val="348011669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7137995" y="1101970"/>
            <a:ext cx="4511040" cy="877824"/>
          </a:xfrm>
        </p:spPr>
        <p:txBody>
          <a:bodyPr anchor="b"/>
          <a:lstStyle>
            <a:lvl1pPr algn="l">
              <a:buNone/>
              <a:defRPr sz="1800" b="1"/>
            </a:lvl1pPr>
          </a:lstStyle>
          <a:p>
            <a:r>
              <a:rPr lang="tr-TR"/>
              <a:t>Asıl başlık stili için tıklatın</a:t>
            </a:r>
            <a:endParaRPr lang="en-US"/>
          </a:p>
        </p:txBody>
      </p:sp>
      <p:sp>
        <p:nvSpPr>
          <p:cNvPr id="3" name="2 Metin Yer Tutucusu"/>
          <p:cNvSpPr>
            <a:spLocks noGrp="1"/>
          </p:cNvSpPr>
          <p:nvPr>
            <p:ph type="body" idx="2"/>
          </p:nvPr>
        </p:nvSpPr>
        <p:spPr>
          <a:xfrm>
            <a:off x="7137995" y="2010727"/>
            <a:ext cx="451104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a:r>
              <a:rPr lang="tr-TR"/>
              <a:t>Asıl metin stillerini düzenlemek için tıklatın</a:t>
            </a:r>
          </a:p>
        </p:txBody>
      </p:sp>
      <p:sp>
        <p:nvSpPr>
          <p:cNvPr id="4" name="3 İçerik Yer Tutucusu"/>
          <p:cNvSpPr>
            <a:spLocks noGrp="1"/>
          </p:cNvSpPr>
          <p:nvPr>
            <p:ph sz="half" idx="1"/>
          </p:nvPr>
        </p:nvSpPr>
        <p:spPr>
          <a:xfrm>
            <a:off x="203200" y="776287"/>
            <a:ext cx="6803136" cy="5852160"/>
          </a:xfrm>
        </p:spPr>
        <p:txBody>
          <a:bodyPr/>
          <a:lstStyle>
            <a:lvl1pPr>
              <a:defRPr sz="3200"/>
            </a:lvl1pPr>
            <a:lvl2pPr>
              <a:defRPr sz="2800"/>
            </a:lvl2pPr>
            <a:lvl3pPr>
              <a:defRPr sz="2400"/>
            </a:lvl3pPr>
            <a:lvl4pPr>
              <a:defRPr sz="2000"/>
            </a:lvl4pPr>
            <a:lvl5pPr>
              <a:defRPr sz="20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13 Veri Yer Tutucusu"/>
          <p:cNvSpPr>
            <a:spLocks noGrp="1"/>
          </p:cNvSpPr>
          <p:nvPr>
            <p:ph type="dt" sz="half" idx="10"/>
          </p:nvPr>
        </p:nvSpPr>
        <p:spPr/>
        <p:txBody>
          <a:bodyPr/>
          <a:lstStyle>
            <a:lvl1pPr>
              <a:defRPr/>
            </a:lvl1pPr>
          </a:lstStyle>
          <a:p>
            <a:pPr>
              <a:defRPr/>
            </a:pPr>
            <a:endParaRPr lang="en-US"/>
          </a:p>
        </p:txBody>
      </p:sp>
      <p:sp>
        <p:nvSpPr>
          <p:cNvPr id="6" name="2 Altbilgi Yer Tutucusu"/>
          <p:cNvSpPr>
            <a:spLocks noGrp="1"/>
          </p:cNvSpPr>
          <p:nvPr>
            <p:ph type="ftr" sz="quarter" idx="11"/>
          </p:nvPr>
        </p:nvSpPr>
        <p:spPr/>
        <p:txBody>
          <a:bodyPr/>
          <a:lstStyle>
            <a:lvl1pPr>
              <a:defRPr/>
            </a:lvl1pPr>
          </a:lstStyle>
          <a:p>
            <a:pPr>
              <a:defRPr/>
            </a:pPr>
            <a:endParaRPr lang="en-US"/>
          </a:p>
        </p:txBody>
      </p:sp>
      <p:sp>
        <p:nvSpPr>
          <p:cNvPr id="7" name="22 Slayt Numarası Yer Tutucusu"/>
          <p:cNvSpPr>
            <a:spLocks noGrp="1"/>
          </p:cNvSpPr>
          <p:nvPr>
            <p:ph type="sldNum" sz="quarter" idx="12"/>
          </p:nvPr>
        </p:nvSpPr>
        <p:spPr/>
        <p:txBody>
          <a:bodyPr/>
          <a:lstStyle>
            <a:lvl1pPr>
              <a:defRPr/>
            </a:lvl1pPr>
          </a:lstStyle>
          <a:p>
            <a:fld id="{49D19E6C-C155-4A43-8DB8-B60E16C1D30C}" type="slidenum">
              <a:rPr lang="en-US" altLang="tr-TR"/>
              <a:pPr/>
              <a:t>‹#›</a:t>
            </a:fld>
            <a:endParaRPr lang="en-US" altLang="tr-TR"/>
          </a:p>
        </p:txBody>
      </p:sp>
    </p:spTree>
    <p:extLst>
      <p:ext uri="{BB962C8B-B14F-4D97-AF65-F5344CB8AC3E}">
        <p14:creationId xmlns:p14="http://schemas.microsoft.com/office/powerpoint/2010/main" val="376098326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7253913" y="1109161"/>
            <a:ext cx="782404" cy="4681637"/>
          </a:xfrm>
        </p:spPr>
        <p:txBody>
          <a:bodyPr vert="vert270" lIns="45720" tIns="0" rIns="45720" anchor="t"/>
          <a:lstStyle>
            <a:lvl1pPr algn="ctr">
              <a:buNone/>
              <a:defRPr sz="2000" b="1"/>
            </a:lvl1pPr>
          </a:lstStyle>
          <a:p>
            <a:r>
              <a:rPr lang="tr-TR"/>
              <a:t>Asıl başlık stili için tıklatın</a:t>
            </a:r>
            <a:endParaRPr lang="en-US"/>
          </a:p>
        </p:txBody>
      </p:sp>
      <p:sp>
        <p:nvSpPr>
          <p:cNvPr id="3" name="2 Resim Yer Tutucusu"/>
          <p:cNvSpPr>
            <a:spLocks noGrp="1"/>
          </p:cNvSpPr>
          <p:nvPr>
            <p:ph type="pic" idx="1"/>
          </p:nvPr>
        </p:nvSpPr>
        <p:spPr>
          <a:xfrm>
            <a:off x="538228" y="1143000"/>
            <a:ext cx="6096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normAutofit/>
          </a:bodyPr>
          <a:lstStyle>
            <a:lvl1pPr marL="0" indent="0">
              <a:buNone/>
              <a:defRPr sz="3200"/>
            </a:lvl1pPr>
          </a:lstStyle>
          <a:p>
            <a:pPr lvl="0"/>
            <a:r>
              <a:rPr lang="tr-TR" noProof="0"/>
              <a:t>Resim eklemek için simgeyi tıklatın</a:t>
            </a:r>
            <a:endParaRPr lang="en-US" noProof="0" dirty="0"/>
          </a:p>
        </p:txBody>
      </p:sp>
      <p:sp>
        <p:nvSpPr>
          <p:cNvPr id="4" name="3 Metin Yer Tutucusu"/>
          <p:cNvSpPr>
            <a:spLocks noGrp="1"/>
          </p:cNvSpPr>
          <p:nvPr>
            <p:ph type="body" sz="half" idx="2"/>
          </p:nvPr>
        </p:nvSpPr>
        <p:spPr>
          <a:xfrm>
            <a:off x="8117924" y="3274309"/>
            <a:ext cx="3454400" cy="2516489"/>
          </a:xfrm>
        </p:spPr>
        <p:txBody>
          <a:bodyPr lIns="0" tIns="0" rIns="45720"/>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a:r>
              <a:rPr lang="tr-TR"/>
              <a:t>Asıl metin stillerini düzenlemek için tıklatın</a:t>
            </a:r>
          </a:p>
        </p:txBody>
      </p:sp>
      <p:sp>
        <p:nvSpPr>
          <p:cNvPr id="5" name="13 Veri Yer Tutucusu"/>
          <p:cNvSpPr>
            <a:spLocks noGrp="1"/>
          </p:cNvSpPr>
          <p:nvPr>
            <p:ph type="dt" sz="half" idx="10"/>
          </p:nvPr>
        </p:nvSpPr>
        <p:spPr/>
        <p:txBody>
          <a:bodyPr/>
          <a:lstStyle>
            <a:lvl1pPr>
              <a:defRPr/>
            </a:lvl1pPr>
          </a:lstStyle>
          <a:p>
            <a:pPr>
              <a:defRPr/>
            </a:pPr>
            <a:endParaRPr lang="en-US"/>
          </a:p>
        </p:txBody>
      </p:sp>
      <p:sp>
        <p:nvSpPr>
          <p:cNvPr id="6" name="2 Altbilgi Yer Tutucusu"/>
          <p:cNvSpPr>
            <a:spLocks noGrp="1"/>
          </p:cNvSpPr>
          <p:nvPr>
            <p:ph type="ftr" sz="quarter" idx="11"/>
          </p:nvPr>
        </p:nvSpPr>
        <p:spPr/>
        <p:txBody>
          <a:bodyPr/>
          <a:lstStyle>
            <a:lvl1pPr>
              <a:defRPr/>
            </a:lvl1pPr>
          </a:lstStyle>
          <a:p>
            <a:pPr>
              <a:defRPr/>
            </a:pPr>
            <a:endParaRPr lang="en-US"/>
          </a:p>
        </p:txBody>
      </p:sp>
      <p:sp>
        <p:nvSpPr>
          <p:cNvPr id="7" name="22 Slayt Numarası Yer Tutucusu"/>
          <p:cNvSpPr>
            <a:spLocks noGrp="1"/>
          </p:cNvSpPr>
          <p:nvPr>
            <p:ph type="sldNum" sz="quarter" idx="12"/>
          </p:nvPr>
        </p:nvSpPr>
        <p:spPr/>
        <p:txBody>
          <a:bodyPr/>
          <a:lstStyle>
            <a:lvl1pPr>
              <a:defRPr/>
            </a:lvl1pPr>
          </a:lstStyle>
          <a:p>
            <a:fld id="{8CDD0432-FB63-4500-9B08-687040853B6D}" type="slidenum">
              <a:rPr lang="en-US" altLang="tr-TR"/>
              <a:pPr/>
              <a:t>‹#›</a:t>
            </a:fld>
            <a:endParaRPr lang="en-US" altLang="tr-TR"/>
          </a:p>
        </p:txBody>
      </p:sp>
    </p:spTree>
    <p:extLst>
      <p:ext uri="{BB962C8B-B14F-4D97-AF65-F5344CB8AC3E}">
        <p14:creationId xmlns:p14="http://schemas.microsoft.com/office/powerpoint/2010/main" val="260534088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endParaRPr lang="en-US"/>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13 Veri Yer Tutucusu"/>
          <p:cNvSpPr>
            <a:spLocks noGrp="1"/>
          </p:cNvSpPr>
          <p:nvPr>
            <p:ph type="dt" sz="half" idx="10"/>
          </p:nvPr>
        </p:nvSpPr>
        <p:spPr/>
        <p:txBody>
          <a:bodyPr/>
          <a:lstStyle>
            <a:lvl1pPr>
              <a:defRPr/>
            </a:lvl1pPr>
          </a:lstStyle>
          <a:p>
            <a:pPr>
              <a:defRPr/>
            </a:pPr>
            <a:endParaRPr lang="en-US"/>
          </a:p>
        </p:txBody>
      </p:sp>
      <p:sp>
        <p:nvSpPr>
          <p:cNvPr id="5" name="2 Altbilgi Yer Tutucusu"/>
          <p:cNvSpPr>
            <a:spLocks noGrp="1"/>
          </p:cNvSpPr>
          <p:nvPr>
            <p:ph type="ftr" sz="quarter" idx="11"/>
          </p:nvPr>
        </p:nvSpPr>
        <p:spPr/>
        <p:txBody>
          <a:bodyPr/>
          <a:lstStyle>
            <a:lvl1pPr>
              <a:defRPr/>
            </a:lvl1pPr>
          </a:lstStyle>
          <a:p>
            <a:pPr>
              <a:defRPr/>
            </a:pPr>
            <a:endParaRPr lang="en-US"/>
          </a:p>
        </p:txBody>
      </p:sp>
      <p:sp>
        <p:nvSpPr>
          <p:cNvPr id="6" name="22 Slayt Numarası Yer Tutucusu"/>
          <p:cNvSpPr>
            <a:spLocks noGrp="1"/>
          </p:cNvSpPr>
          <p:nvPr>
            <p:ph type="sldNum" sz="quarter" idx="12"/>
          </p:nvPr>
        </p:nvSpPr>
        <p:spPr/>
        <p:txBody>
          <a:bodyPr/>
          <a:lstStyle>
            <a:lvl1pPr>
              <a:defRPr/>
            </a:lvl1pPr>
          </a:lstStyle>
          <a:p>
            <a:fld id="{56022D32-CAED-452C-A5FB-AB176F60BEFC}" type="slidenum">
              <a:rPr lang="en-US" altLang="tr-TR"/>
              <a:pPr/>
              <a:t>‹#›</a:t>
            </a:fld>
            <a:endParaRPr lang="en-US" altLang="tr-TR"/>
          </a:p>
        </p:txBody>
      </p:sp>
    </p:spTree>
    <p:extLst>
      <p:ext uri="{BB962C8B-B14F-4D97-AF65-F5344CB8AC3E}">
        <p14:creationId xmlns:p14="http://schemas.microsoft.com/office/powerpoint/2010/main" val="16494534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9042400" y="1143000"/>
            <a:ext cx="2540000" cy="5486400"/>
          </a:xfrm>
        </p:spPr>
        <p:txBody>
          <a:bodyPr vert="eaVert"/>
          <a:lstStyle/>
          <a:p>
            <a:r>
              <a:rPr lang="tr-TR"/>
              <a:t>Asıl başlık stili için tıklatın</a:t>
            </a:r>
            <a:endParaRPr lang="en-US"/>
          </a:p>
        </p:txBody>
      </p:sp>
      <p:sp>
        <p:nvSpPr>
          <p:cNvPr id="3" name="2 Dikey Metin Yer Tutucusu"/>
          <p:cNvSpPr>
            <a:spLocks noGrp="1"/>
          </p:cNvSpPr>
          <p:nvPr>
            <p:ph type="body" orient="vert" idx="1"/>
          </p:nvPr>
        </p:nvSpPr>
        <p:spPr>
          <a:xfrm>
            <a:off x="609600" y="1143000"/>
            <a:ext cx="8331200" cy="5486400"/>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13 Veri Yer Tutucusu"/>
          <p:cNvSpPr>
            <a:spLocks noGrp="1"/>
          </p:cNvSpPr>
          <p:nvPr>
            <p:ph type="dt" sz="half" idx="10"/>
          </p:nvPr>
        </p:nvSpPr>
        <p:spPr/>
        <p:txBody>
          <a:bodyPr/>
          <a:lstStyle>
            <a:lvl1pPr>
              <a:defRPr/>
            </a:lvl1pPr>
          </a:lstStyle>
          <a:p>
            <a:pPr>
              <a:defRPr/>
            </a:pPr>
            <a:endParaRPr lang="en-US"/>
          </a:p>
        </p:txBody>
      </p:sp>
      <p:sp>
        <p:nvSpPr>
          <p:cNvPr id="5" name="2 Altbilgi Yer Tutucusu"/>
          <p:cNvSpPr>
            <a:spLocks noGrp="1"/>
          </p:cNvSpPr>
          <p:nvPr>
            <p:ph type="ftr" sz="quarter" idx="11"/>
          </p:nvPr>
        </p:nvSpPr>
        <p:spPr/>
        <p:txBody>
          <a:bodyPr/>
          <a:lstStyle>
            <a:lvl1pPr>
              <a:defRPr/>
            </a:lvl1pPr>
          </a:lstStyle>
          <a:p>
            <a:pPr>
              <a:defRPr/>
            </a:pPr>
            <a:endParaRPr lang="en-US"/>
          </a:p>
        </p:txBody>
      </p:sp>
      <p:sp>
        <p:nvSpPr>
          <p:cNvPr id="6" name="22 Slayt Numarası Yer Tutucusu"/>
          <p:cNvSpPr>
            <a:spLocks noGrp="1"/>
          </p:cNvSpPr>
          <p:nvPr>
            <p:ph type="sldNum" sz="quarter" idx="12"/>
          </p:nvPr>
        </p:nvSpPr>
        <p:spPr/>
        <p:txBody>
          <a:bodyPr/>
          <a:lstStyle>
            <a:lvl1pPr>
              <a:defRPr/>
            </a:lvl1pPr>
          </a:lstStyle>
          <a:p>
            <a:fld id="{CC2750AA-F304-4747-AA94-0D922786BC63}" type="slidenum">
              <a:rPr lang="en-US" altLang="tr-TR"/>
              <a:pPr/>
              <a:t>‹#›</a:t>
            </a:fld>
            <a:endParaRPr lang="en-US" altLang="tr-TR"/>
          </a:p>
        </p:txBody>
      </p:sp>
    </p:spTree>
    <p:extLst>
      <p:ext uri="{BB962C8B-B14F-4D97-AF65-F5344CB8AC3E}">
        <p14:creationId xmlns:p14="http://schemas.microsoft.com/office/powerpoint/2010/main" val="92822275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15"/>
          <p:cNvGrpSpPr/>
          <p:nvPr/>
        </p:nvGrpSpPr>
        <p:grpSpPr>
          <a:xfrm>
            <a:off x="0" y="0"/>
            <a:ext cx="12192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Franklin Gothic Book"/>
                <a:ea typeface="+mn-ea"/>
                <a:cs typeface="+mn-cs"/>
              </a:endParaRPr>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Franklin Gothic Book"/>
                <a:ea typeface="+mn-ea"/>
                <a:cs typeface="+mn-cs"/>
              </a:endParaRPr>
            </a:p>
          </p:txBody>
        </p:sp>
      </p:grpSp>
      <p:sp>
        <p:nvSpPr>
          <p:cNvPr id="10" name="Freeform 9"/>
          <p:cNvSpPr/>
          <p:nvPr/>
        </p:nvSpPr>
        <p:spPr>
          <a:xfrm rot="10800000">
            <a:off x="1189096" y="5617774"/>
            <a:ext cx="9843913"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Franklin Gothic Book"/>
              <a:ea typeface="+mn-ea"/>
              <a:cs typeface="+mn-cs"/>
            </a:endParaRPr>
          </a:p>
        </p:txBody>
      </p:sp>
      <p:sp>
        <p:nvSpPr>
          <p:cNvPr id="11" name="Rectangle 10"/>
          <p:cNvSpPr/>
          <p:nvPr/>
        </p:nvSpPr>
        <p:spPr>
          <a:xfrm>
            <a:off x="1319937" y="1016990"/>
            <a:ext cx="9572977"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Franklin Gothic Book"/>
              <a:ea typeface="+mn-ea"/>
              <a:cs typeface="+mn-cs"/>
            </a:endParaRPr>
          </a:p>
        </p:txBody>
      </p:sp>
      <p:sp>
        <p:nvSpPr>
          <p:cNvPr id="12" name="Rectangle 11"/>
          <p:cNvSpPr/>
          <p:nvPr/>
        </p:nvSpPr>
        <p:spPr>
          <a:xfrm>
            <a:off x="1320801" y="1009651"/>
            <a:ext cx="9572977"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Franklin Gothic Book"/>
              <a:ea typeface="+mn-ea"/>
              <a:cs typeface="+mn-cs"/>
            </a:endParaRPr>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1026029" y="702069"/>
            <a:ext cx="757108"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10568399" y="655232"/>
            <a:ext cx="566928" cy="755904"/>
          </a:xfrm>
          <a:prstGeom prst="rect">
            <a:avLst/>
          </a:prstGeom>
          <a:noFill/>
        </p:spPr>
      </p:pic>
      <p:sp>
        <p:nvSpPr>
          <p:cNvPr id="2" name="Title 1"/>
          <p:cNvSpPr>
            <a:spLocks noGrp="1"/>
          </p:cNvSpPr>
          <p:nvPr>
            <p:ph type="ctrTitle"/>
          </p:nvPr>
        </p:nvSpPr>
        <p:spPr>
          <a:xfrm>
            <a:off x="2302934" y="1794935"/>
            <a:ext cx="7631291" cy="1828090"/>
          </a:xfrm>
        </p:spPr>
        <p:txBody>
          <a:bodyPr anchor="b">
            <a:normAutofit/>
          </a:bodyPr>
          <a:lstStyle>
            <a:lvl1pPr>
              <a:defRPr sz="4800"/>
            </a:lvl1pPr>
          </a:lstStyle>
          <a:p>
            <a:r>
              <a:rPr lang="tr-TR"/>
              <a:t>Asıl başlık stili için tıklatın</a:t>
            </a:r>
            <a:endParaRPr lang="en-US"/>
          </a:p>
        </p:txBody>
      </p:sp>
      <p:sp>
        <p:nvSpPr>
          <p:cNvPr id="3" name="Subtitle 2"/>
          <p:cNvSpPr>
            <a:spLocks noGrp="1"/>
          </p:cNvSpPr>
          <p:nvPr>
            <p:ph type="subTitle" idx="1"/>
          </p:nvPr>
        </p:nvSpPr>
        <p:spPr>
          <a:xfrm>
            <a:off x="2302934" y="3736622"/>
            <a:ext cx="761623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endParaRPr lang="en-US" dirty="0"/>
          </a:p>
        </p:txBody>
      </p:sp>
      <p:sp>
        <p:nvSpPr>
          <p:cNvPr id="4" name="Date Placeholder 3"/>
          <p:cNvSpPr>
            <a:spLocks noGrp="1"/>
          </p:cNvSpPr>
          <p:nvPr>
            <p:ph type="dt" sz="half" idx="10"/>
          </p:nvPr>
        </p:nvSpPr>
        <p:spPr>
          <a:xfrm>
            <a:off x="9027569" y="5357593"/>
            <a:ext cx="1618428" cy="365125"/>
          </a:xfrm>
        </p:spPr>
        <p:txBody>
          <a:bodyPr/>
          <a:lstStyle/>
          <a:p>
            <a:pPr>
              <a:defRPr/>
            </a:pPr>
            <a:fld id="{D8C6557E-0C42-4661-A541-7DB62F1FFFBB}" type="datetime1">
              <a:rPr lang="tr-TR" smtClean="0">
                <a:solidFill>
                  <a:srgbClr val="465E9C"/>
                </a:solidFill>
              </a:rPr>
              <a:pPr>
                <a:defRPr/>
              </a:pPr>
              <a:t>10.05.2022</a:t>
            </a:fld>
            <a:endParaRPr lang="tr-TR">
              <a:solidFill>
                <a:srgbClr val="465E9C"/>
              </a:solidFill>
            </a:endParaRPr>
          </a:p>
        </p:txBody>
      </p:sp>
      <p:sp>
        <p:nvSpPr>
          <p:cNvPr id="5" name="Footer Placeholder 4"/>
          <p:cNvSpPr>
            <a:spLocks noGrp="1"/>
          </p:cNvSpPr>
          <p:nvPr>
            <p:ph type="ftr" sz="quarter" idx="11"/>
          </p:nvPr>
        </p:nvSpPr>
        <p:spPr>
          <a:xfrm>
            <a:off x="1565393" y="5357593"/>
            <a:ext cx="6713127" cy="365125"/>
          </a:xfrm>
        </p:spPr>
        <p:txBody>
          <a:bodyPr/>
          <a:lstStyle/>
          <a:p>
            <a:pPr>
              <a:defRPr/>
            </a:pPr>
            <a:r>
              <a:rPr lang="tr-TR">
                <a:solidFill>
                  <a:srgbClr val="465E9C"/>
                </a:solidFill>
              </a:rPr>
              <a:t>MUSTAFA ERSOY 2014</a:t>
            </a:r>
          </a:p>
        </p:txBody>
      </p:sp>
      <p:sp>
        <p:nvSpPr>
          <p:cNvPr id="6" name="Slide Number Placeholder 5"/>
          <p:cNvSpPr>
            <a:spLocks noGrp="1"/>
          </p:cNvSpPr>
          <p:nvPr>
            <p:ph type="sldNum" sz="quarter" idx="12"/>
          </p:nvPr>
        </p:nvSpPr>
        <p:spPr>
          <a:xfrm>
            <a:off x="8285241" y="5357593"/>
            <a:ext cx="738697" cy="365125"/>
          </a:xfrm>
        </p:spPr>
        <p:txBody>
          <a:bodyPr/>
          <a:lstStyle>
            <a:lvl1pPr algn="ctr">
              <a:defRPr/>
            </a:lvl1pPr>
          </a:lstStyle>
          <a:p>
            <a:pPr>
              <a:defRPr/>
            </a:pPr>
            <a:fld id="{F302176B-0E47-46AC-8F43-DAB4B8A37D06}" type="slidenum">
              <a:rPr lang="tr-TR" smtClean="0">
                <a:solidFill>
                  <a:srgbClr val="465E9C"/>
                </a:solidFill>
              </a:rPr>
              <a:pPr>
                <a:defRPr/>
              </a:pPr>
              <a:t>‹#›</a:t>
            </a:fld>
            <a:endParaRPr lang="tr-TR">
              <a:solidFill>
                <a:srgbClr val="465E9C"/>
              </a:solidFill>
            </a:endParaRPr>
          </a:p>
        </p:txBody>
      </p:sp>
    </p:spTree>
    <p:extLst>
      <p:ext uri="{BB962C8B-B14F-4D97-AF65-F5344CB8AC3E}">
        <p14:creationId xmlns:p14="http://schemas.microsoft.com/office/powerpoint/2010/main" val="241941431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Content Placeholder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pPr>
              <a:defRPr/>
            </a:pPr>
            <a:fld id="{05EBE450-5EFC-4990-B548-78B6FA34C3C1}" type="datetime1">
              <a:rPr lang="tr-TR" smtClean="0">
                <a:solidFill>
                  <a:srgbClr val="465E9C"/>
                </a:solidFill>
              </a:rPr>
              <a:pPr>
                <a:defRPr/>
              </a:pPr>
              <a:t>10.05.2022</a:t>
            </a:fld>
            <a:endParaRPr lang="tr-TR">
              <a:solidFill>
                <a:srgbClr val="465E9C"/>
              </a:solidFill>
            </a:endParaRPr>
          </a:p>
        </p:txBody>
      </p:sp>
      <p:sp>
        <p:nvSpPr>
          <p:cNvPr id="5" name="Footer Placeholder 4"/>
          <p:cNvSpPr>
            <a:spLocks noGrp="1"/>
          </p:cNvSpPr>
          <p:nvPr>
            <p:ph type="ftr" sz="quarter" idx="11"/>
          </p:nvPr>
        </p:nvSpPr>
        <p:spPr/>
        <p:txBody>
          <a:bodyPr/>
          <a:lstStyle/>
          <a:p>
            <a:pPr>
              <a:defRPr/>
            </a:pPr>
            <a:r>
              <a:rPr lang="tr-TR">
                <a:solidFill>
                  <a:srgbClr val="465E9C"/>
                </a:solidFill>
              </a:rPr>
              <a:t>MUSTAFA ERSOY 2014</a:t>
            </a:r>
          </a:p>
        </p:txBody>
      </p:sp>
      <p:sp>
        <p:nvSpPr>
          <p:cNvPr id="6" name="Slide Number Placeholder 5"/>
          <p:cNvSpPr>
            <a:spLocks noGrp="1"/>
          </p:cNvSpPr>
          <p:nvPr>
            <p:ph type="sldNum" sz="quarter" idx="12"/>
          </p:nvPr>
        </p:nvSpPr>
        <p:spPr/>
        <p:txBody>
          <a:bodyPr/>
          <a:lstStyle/>
          <a:p>
            <a:pPr>
              <a:defRPr/>
            </a:pPr>
            <a:fld id="{F302176B-0E47-46AC-8F43-DAB4B8A37D06}" type="slidenum">
              <a:rPr lang="tr-TR" smtClean="0">
                <a:solidFill>
                  <a:srgbClr val="465E9C"/>
                </a:solidFill>
              </a:rPr>
              <a:pPr>
                <a:defRPr/>
              </a:pPr>
              <a:t>‹#›</a:t>
            </a:fld>
            <a:endParaRPr lang="tr-TR">
              <a:solidFill>
                <a:srgbClr val="465E9C"/>
              </a:solidFill>
            </a:endParaRPr>
          </a:p>
        </p:txBody>
      </p:sp>
    </p:spTree>
    <p:extLst>
      <p:ext uri="{BB962C8B-B14F-4D97-AF65-F5344CB8AC3E}">
        <p14:creationId xmlns:p14="http://schemas.microsoft.com/office/powerpoint/2010/main" val="97478945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926639" y="2239431"/>
            <a:ext cx="8338725" cy="1362075"/>
          </a:xfrm>
        </p:spPr>
        <p:txBody>
          <a:bodyPr anchor="b"/>
          <a:lstStyle>
            <a:lvl1pPr algn="ctr">
              <a:defRPr sz="4000" b="0" cap="none" baseline="0"/>
            </a:lvl1pPr>
          </a:lstStyle>
          <a:p>
            <a:r>
              <a:rPr lang="tr-TR"/>
              <a:t>Asıl başlık stili için tıklatın</a:t>
            </a:r>
            <a:endParaRPr lang="en-US" dirty="0"/>
          </a:p>
        </p:txBody>
      </p:sp>
      <p:sp>
        <p:nvSpPr>
          <p:cNvPr id="3" name="Text Placeholder 2"/>
          <p:cNvSpPr>
            <a:spLocks noGrp="1"/>
          </p:cNvSpPr>
          <p:nvPr>
            <p:ph type="body" idx="1"/>
          </p:nvPr>
        </p:nvSpPr>
        <p:spPr>
          <a:xfrm>
            <a:off x="1941690" y="3725335"/>
            <a:ext cx="8308623"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pPr>
              <a:defRPr/>
            </a:pPr>
            <a:fld id="{11E450F3-8D31-438C-A91A-2CA3FAC4785D}" type="datetime1">
              <a:rPr lang="tr-TR" smtClean="0">
                <a:solidFill>
                  <a:srgbClr val="465E9C"/>
                </a:solidFill>
              </a:rPr>
              <a:pPr>
                <a:defRPr/>
              </a:pPr>
              <a:t>10.05.2022</a:t>
            </a:fld>
            <a:endParaRPr lang="tr-TR">
              <a:solidFill>
                <a:srgbClr val="465E9C"/>
              </a:solidFill>
            </a:endParaRPr>
          </a:p>
        </p:txBody>
      </p:sp>
      <p:sp>
        <p:nvSpPr>
          <p:cNvPr id="5" name="Footer Placeholder 4"/>
          <p:cNvSpPr>
            <a:spLocks noGrp="1"/>
          </p:cNvSpPr>
          <p:nvPr>
            <p:ph type="ftr" sz="quarter" idx="11"/>
          </p:nvPr>
        </p:nvSpPr>
        <p:spPr/>
        <p:txBody>
          <a:bodyPr/>
          <a:lstStyle/>
          <a:p>
            <a:pPr>
              <a:defRPr/>
            </a:pPr>
            <a:r>
              <a:rPr lang="tr-TR">
                <a:solidFill>
                  <a:srgbClr val="465E9C"/>
                </a:solidFill>
              </a:rPr>
              <a:t>MUSTAFA ERSOY 2014</a:t>
            </a:r>
          </a:p>
        </p:txBody>
      </p:sp>
      <p:sp>
        <p:nvSpPr>
          <p:cNvPr id="6" name="Slide Number Placeholder 5"/>
          <p:cNvSpPr>
            <a:spLocks noGrp="1"/>
          </p:cNvSpPr>
          <p:nvPr>
            <p:ph type="sldNum" sz="quarter" idx="12"/>
          </p:nvPr>
        </p:nvSpPr>
        <p:spPr/>
        <p:txBody>
          <a:bodyPr/>
          <a:lstStyle/>
          <a:p>
            <a:pPr>
              <a:defRPr/>
            </a:pPr>
            <a:fld id="{F302176B-0E47-46AC-8F43-DAB4B8A37D06}" type="slidenum">
              <a:rPr lang="tr-TR" smtClean="0">
                <a:solidFill>
                  <a:srgbClr val="465E9C"/>
                </a:solidFill>
              </a:rPr>
              <a:pPr>
                <a:defRPr/>
              </a:pPr>
              <a:t>‹#›</a:t>
            </a:fld>
            <a:endParaRPr lang="tr-TR">
              <a:solidFill>
                <a:srgbClr val="465E9C"/>
              </a:solidFill>
            </a:endParaRPr>
          </a:p>
        </p:txBody>
      </p:sp>
    </p:spTree>
    <p:extLst>
      <p:ext uri="{BB962C8B-B14F-4D97-AF65-F5344CB8AC3E}">
        <p14:creationId xmlns:p14="http://schemas.microsoft.com/office/powerpoint/2010/main" val="20351468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5" name="Date Placeholder 4"/>
          <p:cNvSpPr>
            <a:spLocks noGrp="1"/>
          </p:cNvSpPr>
          <p:nvPr>
            <p:ph type="dt" sz="half" idx="10"/>
          </p:nvPr>
        </p:nvSpPr>
        <p:spPr/>
        <p:txBody>
          <a:bodyPr/>
          <a:lstStyle/>
          <a:p>
            <a:pPr>
              <a:defRPr/>
            </a:pPr>
            <a:fld id="{C33440F8-57B6-4200-9B5B-2B27E589FF4F}" type="datetime1">
              <a:rPr lang="tr-TR" smtClean="0">
                <a:solidFill>
                  <a:srgbClr val="465E9C"/>
                </a:solidFill>
              </a:rPr>
              <a:pPr>
                <a:defRPr/>
              </a:pPr>
              <a:t>10.05.2022</a:t>
            </a:fld>
            <a:endParaRPr lang="tr-TR">
              <a:solidFill>
                <a:srgbClr val="465E9C"/>
              </a:solidFill>
            </a:endParaRPr>
          </a:p>
        </p:txBody>
      </p:sp>
      <p:sp>
        <p:nvSpPr>
          <p:cNvPr id="6" name="Footer Placeholder 5"/>
          <p:cNvSpPr>
            <a:spLocks noGrp="1"/>
          </p:cNvSpPr>
          <p:nvPr>
            <p:ph type="ftr" sz="quarter" idx="11"/>
          </p:nvPr>
        </p:nvSpPr>
        <p:spPr/>
        <p:txBody>
          <a:bodyPr/>
          <a:lstStyle/>
          <a:p>
            <a:pPr>
              <a:defRPr/>
            </a:pPr>
            <a:r>
              <a:rPr lang="tr-TR">
                <a:solidFill>
                  <a:srgbClr val="465E9C"/>
                </a:solidFill>
              </a:rPr>
              <a:t>MUSTAFA ERSOY 2014</a:t>
            </a:r>
          </a:p>
        </p:txBody>
      </p:sp>
      <p:sp>
        <p:nvSpPr>
          <p:cNvPr id="7" name="Slide Number Placeholder 6"/>
          <p:cNvSpPr>
            <a:spLocks noGrp="1"/>
          </p:cNvSpPr>
          <p:nvPr>
            <p:ph type="sldNum" sz="quarter" idx="12"/>
          </p:nvPr>
        </p:nvSpPr>
        <p:spPr/>
        <p:txBody>
          <a:bodyPr/>
          <a:lstStyle/>
          <a:p>
            <a:pPr>
              <a:defRPr/>
            </a:pPr>
            <a:fld id="{F302176B-0E47-46AC-8F43-DAB4B8A37D06}" type="slidenum">
              <a:rPr lang="tr-TR" smtClean="0">
                <a:solidFill>
                  <a:srgbClr val="465E9C"/>
                </a:solidFill>
              </a:rPr>
              <a:pPr>
                <a:defRPr/>
              </a:pPr>
              <a:t>‹#›</a:t>
            </a:fld>
            <a:endParaRPr lang="tr-TR">
              <a:solidFill>
                <a:srgbClr val="465E9C"/>
              </a:solidFill>
            </a:endParaRPr>
          </a:p>
        </p:txBody>
      </p:sp>
      <p:sp>
        <p:nvSpPr>
          <p:cNvPr id="9" name="Content Placeholder 8"/>
          <p:cNvSpPr>
            <a:spLocks noGrp="1"/>
          </p:cNvSpPr>
          <p:nvPr>
            <p:ph sz="quarter" idx="13"/>
          </p:nvPr>
        </p:nvSpPr>
        <p:spPr>
          <a:xfrm>
            <a:off x="1731264" y="2121407"/>
            <a:ext cx="4267200" cy="3602736"/>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11" name="Content Placeholder 10"/>
          <p:cNvSpPr>
            <a:spLocks noGrp="1"/>
          </p:cNvSpPr>
          <p:nvPr>
            <p:ph sz="quarter" idx="14"/>
          </p:nvPr>
        </p:nvSpPr>
        <p:spPr>
          <a:xfrm>
            <a:off x="6217920" y="2119313"/>
            <a:ext cx="4267200" cy="3605212"/>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Tree>
    <p:extLst>
      <p:ext uri="{BB962C8B-B14F-4D97-AF65-F5344CB8AC3E}">
        <p14:creationId xmlns:p14="http://schemas.microsoft.com/office/powerpoint/2010/main" val="125788732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a:p>
        </p:txBody>
      </p:sp>
      <p:sp>
        <p:nvSpPr>
          <p:cNvPr id="3" name="Text Placeholder 2"/>
          <p:cNvSpPr>
            <a:spLocks noGrp="1"/>
          </p:cNvSpPr>
          <p:nvPr>
            <p:ph type="body" idx="1"/>
          </p:nvPr>
        </p:nvSpPr>
        <p:spPr>
          <a:xfrm>
            <a:off x="2077160" y="2122312"/>
            <a:ext cx="391936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5" name="Text Placeholder 4"/>
          <p:cNvSpPr>
            <a:spLocks noGrp="1"/>
          </p:cNvSpPr>
          <p:nvPr>
            <p:ph type="body" sz="quarter" idx="3"/>
          </p:nvPr>
        </p:nvSpPr>
        <p:spPr>
          <a:xfrm>
            <a:off x="6547559" y="2122311"/>
            <a:ext cx="3925824"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7" name="Date Placeholder 6"/>
          <p:cNvSpPr>
            <a:spLocks noGrp="1"/>
          </p:cNvSpPr>
          <p:nvPr>
            <p:ph type="dt" sz="half" idx="10"/>
          </p:nvPr>
        </p:nvSpPr>
        <p:spPr/>
        <p:txBody>
          <a:bodyPr/>
          <a:lstStyle/>
          <a:p>
            <a:pPr>
              <a:defRPr/>
            </a:pPr>
            <a:fld id="{2BDF27DE-D5EC-436E-BDAF-8FAD689A60C4}" type="datetime1">
              <a:rPr lang="tr-TR" smtClean="0">
                <a:solidFill>
                  <a:srgbClr val="465E9C"/>
                </a:solidFill>
              </a:rPr>
              <a:pPr>
                <a:defRPr/>
              </a:pPr>
              <a:t>10.05.2022</a:t>
            </a:fld>
            <a:endParaRPr lang="tr-TR">
              <a:solidFill>
                <a:srgbClr val="465E9C"/>
              </a:solidFill>
            </a:endParaRPr>
          </a:p>
        </p:txBody>
      </p:sp>
      <p:sp>
        <p:nvSpPr>
          <p:cNvPr id="8" name="Footer Placeholder 7"/>
          <p:cNvSpPr>
            <a:spLocks noGrp="1"/>
          </p:cNvSpPr>
          <p:nvPr>
            <p:ph type="ftr" sz="quarter" idx="11"/>
          </p:nvPr>
        </p:nvSpPr>
        <p:spPr/>
        <p:txBody>
          <a:bodyPr/>
          <a:lstStyle/>
          <a:p>
            <a:pPr>
              <a:defRPr/>
            </a:pPr>
            <a:r>
              <a:rPr lang="tr-TR">
                <a:solidFill>
                  <a:srgbClr val="465E9C"/>
                </a:solidFill>
              </a:rPr>
              <a:t>MUSTAFA ERSOY 2014</a:t>
            </a:r>
          </a:p>
        </p:txBody>
      </p:sp>
      <p:sp>
        <p:nvSpPr>
          <p:cNvPr id="9" name="Slide Number Placeholder 8"/>
          <p:cNvSpPr>
            <a:spLocks noGrp="1"/>
          </p:cNvSpPr>
          <p:nvPr>
            <p:ph type="sldNum" sz="quarter" idx="12"/>
          </p:nvPr>
        </p:nvSpPr>
        <p:spPr/>
        <p:txBody>
          <a:bodyPr/>
          <a:lstStyle/>
          <a:p>
            <a:pPr>
              <a:defRPr/>
            </a:pPr>
            <a:fld id="{F302176B-0E47-46AC-8F43-DAB4B8A37D06}" type="slidenum">
              <a:rPr lang="tr-TR" smtClean="0">
                <a:solidFill>
                  <a:srgbClr val="465E9C"/>
                </a:solidFill>
              </a:rPr>
              <a:pPr>
                <a:defRPr/>
              </a:pPr>
              <a:t>‹#›</a:t>
            </a:fld>
            <a:endParaRPr lang="tr-TR">
              <a:solidFill>
                <a:srgbClr val="465E9C"/>
              </a:solidFill>
            </a:endParaRPr>
          </a:p>
        </p:txBody>
      </p:sp>
      <p:sp>
        <p:nvSpPr>
          <p:cNvPr id="11" name="Content Placeholder 10"/>
          <p:cNvSpPr>
            <a:spLocks noGrp="1"/>
          </p:cNvSpPr>
          <p:nvPr>
            <p:ph sz="quarter" idx="13"/>
          </p:nvPr>
        </p:nvSpPr>
        <p:spPr>
          <a:xfrm>
            <a:off x="1731264" y="2944368"/>
            <a:ext cx="4303776" cy="2779776"/>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13" name="Content Placeholder 12"/>
          <p:cNvSpPr>
            <a:spLocks noGrp="1"/>
          </p:cNvSpPr>
          <p:nvPr>
            <p:ph sz="quarter" idx="14"/>
          </p:nvPr>
        </p:nvSpPr>
        <p:spPr>
          <a:xfrm>
            <a:off x="6193535" y="2944813"/>
            <a:ext cx="4303776" cy="2779776"/>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Tree>
    <p:extLst>
      <p:ext uri="{BB962C8B-B14F-4D97-AF65-F5344CB8AC3E}">
        <p14:creationId xmlns:p14="http://schemas.microsoft.com/office/powerpoint/2010/main" val="37405842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Date Placeholder 2"/>
          <p:cNvSpPr>
            <a:spLocks noGrp="1"/>
          </p:cNvSpPr>
          <p:nvPr>
            <p:ph type="dt" sz="half" idx="10"/>
          </p:nvPr>
        </p:nvSpPr>
        <p:spPr/>
        <p:txBody>
          <a:bodyPr/>
          <a:lstStyle/>
          <a:p>
            <a:pPr>
              <a:defRPr/>
            </a:pPr>
            <a:fld id="{9E39891E-4A19-4770-B331-44563F438C66}" type="datetime1">
              <a:rPr lang="tr-TR" smtClean="0">
                <a:solidFill>
                  <a:srgbClr val="465E9C"/>
                </a:solidFill>
              </a:rPr>
              <a:pPr>
                <a:defRPr/>
              </a:pPr>
              <a:t>10.05.2022</a:t>
            </a:fld>
            <a:endParaRPr lang="tr-TR">
              <a:solidFill>
                <a:srgbClr val="465E9C"/>
              </a:solidFill>
            </a:endParaRPr>
          </a:p>
        </p:txBody>
      </p:sp>
      <p:sp>
        <p:nvSpPr>
          <p:cNvPr id="4" name="Footer Placeholder 3"/>
          <p:cNvSpPr>
            <a:spLocks noGrp="1"/>
          </p:cNvSpPr>
          <p:nvPr>
            <p:ph type="ftr" sz="quarter" idx="11"/>
          </p:nvPr>
        </p:nvSpPr>
        <p:spPr/>
        <p:txBody>
          <a:bodyPr/>
          <a:lstStyle/>
          <a:p>
            <a:pPr>
              <a:defRPr/>
            </a:pPr>
            <a:r>
              <a:rPr lang="tr-TR">
                <a:solidFill>
                  <a:srgbClr val="465E9C"/>
                </a:solidFill>
              </a:rPr>
              <a:t>MUSTAFA ERSOY 2014</a:t>
            </a:r>
          </a:p>
        </p:txBody>
      </p:sp>
      <p:sp>
        <p:nvSpPr>
          <p:cNvPr id="5" name="Slide Number Placeholder 4"/>
          <p:cNvSpPr>
            <a:spLocks noGrp="1"/>
          </p:cNvSpPr>
          <p:nvPr>
            <p:ph type="sldNum" sz="quarter" idx="12"/>
          </p:nvPr>
        </p:nvSpPr>
        <p:spPr/>
        <p:txBody>
          <a:bodyPr/>
          <a:lstStyle/>
          <a:p>
            <a:pPr>
              <a:defRPr/>
            </a:pPr>
            <a:fld id="{F302176B-0E47-46AC-8F43-DAB4B8A37D06}" type="slidenum">
              <a:rPr lang="tr-TR" smtClean="0">
                <a:solidFill>
                  <a:srgbClr val="465E9C"/>
                </a:solidFill>
              </a:rPr>
              <a:pPr>
                <a:defRPr/>
              </a:pPr>
              <a:t>‹#›</a:t>
            </a:fld>
            <a:endParaRPr lang="tr-TR">
              <a:solidFill>
                <a:srgbClr val="465E9C"/>
              </a:solidFill>
            </a:endParaRPr>
          </a:p>
        </p:txBody>
      </p:sp>
    </p:spTree>
    <p:extLst>
      <p:ext uri="{BB962C8B-B14F-4D97-AF65-F5344CB8AC3E}">
        <p14:creationId xmlns:p14="http://schemas.microsoft.com/office/powerpoint/2010/main" val="356788936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C8DED91F-12C1-4BB8-B76F-16F12D803C50}" type="datetime1">
              <a:rPr lang="tr-TR" smtClean="0">
                <a:solidFill>
                  <a:srgbClr val="465E9C"/>
                </a:solidFill>
              </a:rPr>
              <a:pPr>
                <a:defRPr/>
              </a:pPr>
              <a:t>10.05.2022</a:t>
            </a:fld>
            <a:endParaRPr lang="tr-TR">
              <a:solidFill>
                <a:srgbClr val="465E9C"/>
              </a:solidFill>
            </a:endParaRPr>
          </a:p>
        </p:txBody>
      </p:sp>
      <p:sp>
        <p:nvSpPr>
          <p:cNvPr id="3" name="Footer Placeholder 2"/>
          <p:cNvSpPr>
            <a:spLocks noGrp="1"/>
          </p:cNvSpPr>
          <p:nvPr>
            <p:ph type="ftr" sz="quarter" idx="11"/>
          </p:nvPr>
        </p:nvSpPr>
        <p:spPr/>
        <p:txBody>
          <a:bodyPr/>
          <a:lstStyle/>
          <a:p>
            <a:pPr>
              <a:defRPr/>
            </a:pPr>
            <a:r>
              <a:rPr lang="tr-TR">
                <a:solidFill>
                  <a:srgbClr val="465E9C"/>
                </a:solidFill>
              </a:rPr>
              <a:t>MUSTAFA ERSOY 2014</a:t>
            </a:r>
          </a:p>
        </p:txBody>
      </p:sp>
      <p:sp>
        <p:nvSpPr>
          <p:cNvPr id="4" name="Slide Number Placeholder 3"/>
          <p:cNvSpPr>
            <a:spLocks noGrp="1"/>
          </p:cNvSpPr>
          <p:nvPr>
            <p:ph type="sldNum" sz="quarter" idx="12"/>
          </p:nvPr>
        </p:nvSpPr>
        <p:spPr/>
        <p:txBody>
          <a:bodyPr/>
          <a:lstStyle/>
          <a:p>
            <a:pPr>
              <a:defRPr/>
            </a:pPr>
            <a:fld id="{F302176B-0E47-46AC-8F43-DAB4B8A37D06}" type="slidenum">
              <a:rPr lang="tr-TR" smtClean="0">
                <a:solidFill>
                  <a:srgbClr val="465E9C"/>
                </a:solidFill>
              </a:rPr>
              <a:pPr>
                <a:defRPr/>
              </a:pPr>
              <a:t>‹#›</a:t>
            </a:fld>
            <a:endParaRPr lang="tr-TR">
              <a:solidFill>
                <a:srgbClr val="465E9C"/>
              </a:solidFill>
            </a:endParaRPr>
          </a:p>
        </p:txBody>
      </p:sp>
    </p:spTree>
    <p:extLst>
      <p:ext uri="{BB962C8B-B14F-4D97-AF65-F5344CB8AC3E}">
        <p14:creationId xmlns:p14="http://schemas.microsoft.com/office/powerpoint/2010/main" val="279836348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grpSp>
        <p:nvGrpSpPr>
          <p:cNvPr id="8" name="Group 15"/>
          <p:cNvGrpSpPr/>
          <p:nvPr/>
        </p:nvGrpSpPr>
        <p:grpSpPr>
          <a:xfrm>
            <a:off x="0" y="0"/>
            <a:ext cx="12192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Franklin Gothic Book"/>
                <a:ea typeface="+mn-ea"/>
                <a:cs typeface="+mn-cs"/>
              </a:endParaRPr>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Franklin Gothic Book"/>
                <a:ea typeface="+mn-ea"/>
                <a:cs typeface="+mn-cs"/>
              </a:endParaRPr>
            </a:p>
          </p:txBody>
        </p:sp>
      </p:grpSp>
      <p:sp>
        <p:nvSpPr>
          <p:cNvPr id="11" name="Freeform 10"/>
          <p:cNvSpPr/>
          <p:nvPr/>
        </p:nvSpPr>
        <p:spPr>
          <a:xfrm rot="10800000">
            <a:off x="842903" y="6058038"/>
            <a:ext cx="10295468"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Franklin Gothic Book"/>
              <a:ea typeface="+mn-ea"/>
              <a:cs typeface="+mn-cs"/>
            </a:endParaRPr>
          </a:p>
        </p:txBody>
      </p:sp>
      <p:sp>
        <p:nvSpPr>
          <p:cNvPr id="16" name="Rectangle 15"/>
          <p:cNvSpPr/>
          <p:nvPr/>
        </p:nvSpPr>
        <p:spPr>
          <a:xfrm rot="60000">
            <a:off x="5958497" y="605163"/>
            <a:ext cx="505192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Franklin Gothic Book"/>
              <a:ea typeface="+mn-ea"/>
              <a:cs typeface="+mn-cs"/>
            </a:endParaRPr>
          </a:p>
        </p:txBody>
      </p:sp>
      <p:sp>
        <p:nvSpPr>
          <p:cNvPr id="17" name="Rectangle 16"/>
          <p:cNvSpPr/>
          <p:nvPr/>
        </p:nvSpPr>
        <p:spPr>
          <a:xfrm rot="60000">
            <a:off x="5961889" y="603504"/>
            <a:ext cx="505192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Franklin Gothic Book"/>
              <a:ea typeface="+mn-ea"/>
              <a:cs typeface="+mn-cs"/>
            </a:endParaRPr>
          </a:p>
        </p:txBody>
      </p:sp>
      <p:sp>
        <p:nvSpPr>
          <p:cNvPr id="13" name="Rectangle 12"/>
          <p:cNvSpPr/>
          <p:nvPr/>
        </p:nvSpPr>
        <p:spPr>
          <a:xfrm rot="21540000">
            <a:off x="998940" y="576868"/>
            <a:ext cx="505192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Franklin Gothic Book"/>
              <a:ea typeface="+mn-ea"/>
              <a:cs typeface="+mn-cs"/>
            </a:endParaRPr>
          </a:p>
        </p:txBody>
      </p:sp>
      <p:sp>
        <p:nvSpPr>
          <p:cNvPr id="14" name="Rectangle 13"/>
          <p:cNvSpPr/>
          <p:nvPr/>
        </p:nvSpPr>
        <p:spPr>
          <a:xfrm rot="21540000">
            <a:off x="999745" y="576072"/>
            <a:ext cx="505192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Franklin Gothic Book"/>
              <a:ea typeface="+mn-ea"/>
              <a:cs typeface="+mn-cs"/>
            </a:endParaRPr>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3161475" y="293953"/>
            <a:ext cx="757108"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8467351" y="238675"/>
            <a:ext cx="566928" cy="755904"/>
          </a:xfrm>
          <a:prstGeom prst="rect">
            <a:avLst/>
          </a:prstGeom>
          <a:noFill/>
        </p:spPr>
      </p:pic>
      <p:sp>
        <p:nvSpPr>
          <p:cNvPr id="2" name="Title 1"/>
          <p:cNvSpPr>
            <a:spLocks noGrp="1"/>
          </p:cNvSpPr>
          <p:nvPr>
            <p:ph type="title"/>
          </p:nvPr>
        </p:nvSpPr>
        <p:spPr>
          <a:xfrm rot="-60000">
            <a:off x="1478635" y="2020043"/>
            <a:ext cx="4086436" cy="1503037"/>
          </a:xfrm>
        </p:spPr>
        <p:txBody>
          <a:bodyPr anchor="b">
            <a:normAutofit/>
          </a:bodyPr>
          <a:lstStyle>
            <a:lvl1pPr algn="ctr">
              <a:defRPr sz="2400" b="0"/>
            </a:lvl1pPr>
          </a:lstStyle>
          <a:p>
            <a:r>
              <a:rPr lang="tr-TR"/>
              <a:t>Asıl başlık stili için tıklatın</a:t>
            </a:r>
            <a:endParaRPr lang="en-US"/>
          </a:p>
        </p:txBody>
      </p:sp>
      <p:sp>
        <p:nvSpPr>
          <p:cNvPr id="3" name="Content Placeholder 2"/>
          <p:cNvSpPr>
            <a:spLocks noGrp="1"/>
          </p:cNvSpPr>
          <p:nvPr>
            <p:ph idx="1"/>
          </p:nvPr>
        </p:nvSpPr>
        <p:spPr>
          <a:xfrm rot="60000">
            <a:off x="6472388" y="1150993"/>
            <a:ext cx="4027723"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rot="-60000">
            <a:off x="1530834" y="3623748"/>
            <a:ext cx="4065188"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4"/>
          <p:cNvSpPr>
            <a:spLocks noGrp="1"/>
          </p:cNvSpPr>
          <p:nvPr>
            <p:ph type="dt" sz="half" idx="10"/>
          </p:nvPr>
        </p:nvSpPr>
        <p:spPr>
          <a:xfrm rot="60000">
            <a:off x="8455598" y="5885673"/>
            <a:ext cx="1618428" cy="365125"/>
          </a:xfrm>
        </p:spPr>
        <p:txBody>
          <a:bodyPr/>
          <a:lstStyle/>
          <a:p>
            <a:pPr>
              <a:defRPr/>
            </a:pPr>
            <a:fld id="{0936CFBB-D689-4040-BE3A-76AE44E1C577}" type="datetime1">
              <a:rPr lang="tr-TR" smtClean="0">
                <a:solidFill>
                  <a:srgbClr val="465E9C"/>
                </a:solidFill>
              </a:rPr>
              <a:pPr>
                <a:defRPr/>
              </a:pPr>
              <a:t>10.05.2022</a:t>
            </a:fld>
            <a:endParaRPr lang="tr-TR">
              <a:solidFill>
                <a:srgbClr val="465E9C"/>
              </a:solidFill>
            </a:endParaRPr>
          </a:p>
        </p:txBody>
      </p:sp>
      <p:sp>
        <p:nvSpPr>
          <p:cNvPr id="6" name="Footer Placeholder 5"/>
          <p:cNvSpPr>
            <a:spLocks noGrp="1"/>
          </p:cNvSpPr>
          <p:nvPr>
            <p:ph type="ftr" sz="quarter" idx="11"/>
          </p:nvPr>
        </p:nvSpPr>
        <p:spPr>
          <a:xfrm rot="-60000">
            <a:off x="1219406" y="5829262"/>
            <a:ext cx="4696809" cy="365125"/>
          </a:xfrm>
        </p:spPr>
        <p:txBody>
          <a:bodyPr/>
          <a:lstStyle/>
          <a:p>
            <a:pPr>
              <a:defRPr/>
            </a:pPr>
            <a:r>
              <a:rPr lang="tr-TR">
                <a:solidFill>
                  <a:srgbClr val="465E9C"/>
                </a:solidFill>
              </a:rPr>
              <a:t>MUSTAFA ERSOY 2014</a:t>
            </a:r>
          </a:p>
        </p:txBody>
      </p:sp>
      <p:sp>
        <p:nvSpPr>
          <p:cNvPr id="7" name="Slide Number Placeholder 6"/>
          <p:cNvSpPr>
            <a:spLocks noGrp="1"/>
          </p:cNvSpPr>
          <p:nvPr>
            <p:ph type="sldNum" sz="quarter" idx="12"/>
          </p:nvPr>
        </p:nvSpPr>
        <p:spPr>
          <a:xfrm rot="60000">
            <a:off x="10076418" y="5896962"/>
            <a:ext cx="738697" cy="365125"/>
          </a:xfrm>
        </p:spPr>
        <p:txBody>
          <a:bodyPr/>
          <a:lstStyle/>
          <a:p>
            <a:pPr>
              <a:defRPr/>
            </a:pPr>
            <a:fld id="{F302176B-0E47-46AC-8F43-DAB4B8A37D06}" type="slidenum">
              <a:rPr lang="tr-TR" smtClean="0">
                <a:solidFill>
                  <a:srgbClr val="465E9C"/>
                </a:solidFill>
              </a:rPr>
              <a:pPr>
                <a:defRPr/>
              </a:pPr>
              <a:t>‹#›</a:t>
            </a:fld>
            <a:endParaRPr lang="tr-TR">
              <a:solidFill>
                <a:srgbClr val="465E9C"/>
              </a:solidFill>
            </a:endParaRPr>
          </a:p>
        </p:txBody>
      </p:sp>
    </p:spTree>
    <p:extLst>
      <p:ext uri="{BB962C8B-B14F-4D97-AF65-F5344CB8AC3E}">
        <p14:creationId xmlns:p14="http://schemas.microsoft.com/office/powerpoint/2010/main" val="283717644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grpSp>
        <p:nvGrpSpPr>
          <p:cNvPr id="8" name="Group 15"/>
          <p:cNvGrpSpPr/>
          <p:nvPr/>
        </p:nvGrpSpPr>
        <p:grpSpPr>
          <a:xfrm>
            <a:off x="0" y="0"/>
            <a:ext cx="12192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Franklin Gothic Book"/>
                <a:ea typeface="+mn-ea"/>
                <a:cs typeface="+mn-cs"/>
              </a:endParaRPr>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Franklin Gothic Book"/>
                <a:ea typeface="+mn-ea"/>
                <a:cs typeface="+mn-cs"/>
              </a:endParaRPr>
            </a:p>
          </p:txBody>
        </p:sp>
      </p:grpSp>
      <p:sp>
        <p:nvSpPr>
          <p:cNvPr id="31" name="Freeform 30"/>
          <p:cNvSpPr/>
          <p:nvPr/>
        </p:nvSpPr>
        <p:spPr>
          <a:xfrm rot="10800000">
            <a:off x="842903" y="6058038"/>
            <a:ext cx="10295468"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Franklin Gothic Book"/>
              <a:ea typeface="+mn-ea"/>
              <a:cs typeface="+mn-cs"/>
            </a:endParaRPr>
          </a:p>
        </p:txBody>
      </p:sp>
      <p:sp>
        <p:nvSpPr>
          <p:cNvPr id="12" name="Rectangle 11"/>
          <p:cNvSpPr/>
          <p:nvPr/>
        </p:nvSpPr>
        <p:spPr>
          <a:xfrm rot="21540000">
            <a:off x="998940" y="576868"/>
            <a:ext cx="505192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Franklin Gothic Book"/>
              <a:ea typeface="+mn-ea"/>
              <a:cs typeface="+mn-cs"/>
            </a:endParaRPr>
          </a:p>
        </p:txBody>
      </p:sp>
      <p:sp>
        <p:nvSpPr>
          <p:cNvPr id="13" name="Rectangle 12"/>
          <p:cNvSpPr/>
          <p:nvPr/>
        </p:nvSpPr>
        <p:spPr>
          <a:xfrm rot="21540000">
            <a:off x="993412" y="575769"/>
            <a:ext cx="505192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Franklin Gothic Book"/>
              <a:ea typeface="+mn-ea"/>
              <a:cs typeface="+mn-cs"/>
            </a:endParaRPr>
          </a:p>
        </p:txBody>
      </p:sp>
      <p:sp>
        <p:nvSpPr>
          <p:cNvPr id="29" name="Rectangle 28"/>
          <p:cNvSpPr/>
          <p:nvPr/>
        </p:nvSpPr>
        <p:spPr>
          <a:xfrm rot="60000">
            <a:off x="5958497" y="605163"/>
            <a:ext cx="505192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Franklin Gothic Book"/>
              <a:ea typeface="+mn-ea"/>
              <a:cs typeface="+mn-cs"/>
            </a:endParaRPr>
          </a:p>
        </p:txBody>
      </p:sp>
      <p:sp>
        <p:nvSpPr>
          <p:cNvPr id="30" name="Rectangle 29"/>
          <p:cNvSpPr/>
          <p:nvPr/>
        </p:nvSpPr>
        <p:spPr>
          <a:xfrm rot="60000">
            <a:off x="5953025" y="603920"/>
            <a:ext cx="505192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Franklin Gothic Book"/>
              <a:ea typeface="+mn-ea"/>
              <a:cs typeface="+mn-cs"/>
            </a:endParaRPr>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3161475" y="293953"/>
            <a:ext cx="757108"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8467351" y="238675"/>
            <a:ext cx="566928" cy="755904"/>
          </a:xfrm>
          <a:prstGeom prst="rect">
            <a:avLst/>
          </a:prstGeom>
          <a:noFill/>
        </p:spPr>
      </p:pic>
      <p:sp>
        <p:nvSpPr>
          <p:cNvPr id="2" name="Title 1"/>
          <p:cNvSpPr>
            <a:spLocks noGrp="1"/>
          </p:cNvSpPr>
          <p:nvPr>
            <p:ph type="title"/>
          </p:nvPr>
        </p:nvSpPr>
        <p:spPr>
          <a:xfrm rot="-60000">
            <a:off x="1475232" y="2020824"/>
            <a:ext cx="4084320" cy="1499616"/>
          </a:xfrm>
        </p:spPr>
        <p:txBody>
          <a:bodyPr anchor="b">
            <a:normAutofit/>
          </a:bodyPr>
          <a:lstStyle>
            <a:lvl1pPr algn="ctr">
              <a:defRPr sz="2400" b="0"/>
            </a:lvl1pPr>
          </a:lstStyle>
          <a:p>
            <a:r>
              <a:rPr lang="tr-TR"/>
              <a:t>Asıl başlık stili için tıklatın</a:t>
            </a:r>
            <a:endParaRPr lang="en-US" dirty="0"/>
          </a:p>
        </p:txBody>
      </p:sp>
      <p:sp>
        <p:nvSpPr>
          <p:cNvPr id="3" name="Picture Placeholder 2"/>
          <p:cNvSpPr>
            <a:spLocks noGrp="1"/>
          </p:cNvSpPr>
          <p:nvPr>
            <p:ph type="pic" idx="1"/>
          </p:nvPr>
        </p:nvSpPr>
        <p:spPr>
          <a:xfrm rot="60000">
            <a:off x="6531487" y="1207272"/>
            <a:ext cx="3885151"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a:p>
        </p:txBody>
      </p:sp>
      <p:sp>
        <p:nvSpPr>
          <p:cNvPr id="4" name="Text Placeholder 3"/>
          <p:cNvSpPr>
            <a:spLocks noGrp="1"/>
          </p:cNvSpPr>
          <p:nvPr>
            <p:ph type="body" sz="half" idx="2"/>
          </p:nvPr>
        </p:nvSpPr>
        <p:spPr>
          <a:xfrm rot="-60000">
            <a:off x="1536192" y="3621024"/>
            <a:ext cx="4059936"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4"/>
          <p:cNvSpPr>
            <a:spLocks noGrp="1"/>
          </p:cNvSpPr>
          <p:nvPr>
            <p:ph type="dt" sz="half" idx="10"/>
          </p:nvPr>
        </p:nvSpPr>
        <p:spPr>
          <a:xfrm rot="60000">
            <a:off x="8461249" y="5888738"/>
            <a:ext cx="1618428" cy="365125"/>
          </a:xfrm>
        </p:spPr>
        <p:txBody>
          <a:bodyPr/>
          <a:lstStyle/>
          <a:p>
            <a:pPr>
              <a:defRPr/>
            </a:pPr>
            <a:fld id="{BF00C9D0-166B-4856-9A29-EE421236781B}" type="datetime1">
              <a:rPr lang="tr-TR" smtClean="0">
                <a:solidFill>
                  <a:srgbClr val="465E9C"/>
                </a:solidFill>
              </a:rPr>
              <a:pPr>
                <a:defRPr/>
              </a:pPr>
              <a:t>10.05.2022</a:t>
            </a:fld>
            <a:endParaRPr lang="tr-TR">
              <a:solidFill>
                <a:srgbClr val="465E9C"/>
              </a:solidFill>
            </a:endParaRPr>
          </a:p>
        </p:txBody>
      </p:sp>
      <p:sp>
        <p:nvSpPr>
          <p:cNvPr id="6" name="Footer Placeholder 5"/>
          <p:cNvSpPr>
            <a:spLocks noGrp="1"/>
          </p:cNvSpPr>
          <p:nvPr>
            <p:ph type="ftr" sz="quarter" idx="11"/>
          </p:nvPr>
        </p:nvSpPr>
        <p:spPr>
          <a:xfrm rot="-60000">
            <a:off x="1219426" y="5831038"/>
            <a:ext cx="4425391" cy="365125"/>
          </a:xfrm>
        </p:spPr>
        <p:txBody>
          <a:bodyPr/>
          <a:lstStyle/>
          <a:p>
            <a:pPr>
              <a:defRPr/>
            </a:pPr>
            <a:r>
              <a:rPr lang="tr-TR">
                <a:solidFill>
                  <a:srgbClr val="465E9C"/>
                </a:solidFill>
              </a:rPr>
              <a:t>MUSTAFA ERSOY 2014</a:t>
            </a:r>
          </a:p>
        </p:txBody>
      </p:sp>
      <p:sp>
        <p:nvSpPr>
          <p:cNvPr id="7" name="Slide Number Placeholder 6"/>
          <p:cNvSpPr>
            <a:spLocks noGrp="1"/>
          </p:cNvSpPr>
          <p:nvPr>
            <p:ph type="sldNum" sz="quarter" idx="12"/>
          </p:nvPr>
        </p:nvSpPr>
        <p:spPr>
          <a:xfrm rot="60000">
            <a:off x="10082786" y="5900027"/>
            <a:ext cx="738697" cy="365125"/>
          </a:xfrm>
        </p:spPr>
        <p:txBody>
          <a:bodyPr/>
          <a:lstStyle/>
          <a:p>
            <a:pPr>
              <a:defRPr/>
            </a:pPr>
            <a:fld id="{F302176B-0E47-46AC-8F43-DAB4B8A37D06}" type="slidenum">
              <a:rPr lang="tr-TR" smtClean="0">
                <a:solidFill>
                  <a:srgbClr val="465E9C"/>
                </a:solidFill>
              </a:rPr>
              <a:pPr>
                <a:defRPr/>
              </a:pPr>
              <a:t>‹#›</a:t>
            </a:fld>
            <a:endParaRPr lang="tr-TR">
              <a:solidFill>
                <a:srgbClr val="465E9C"/>
              </a:solidFill>
            </a:endParaRPr>
          </a:p>
        </p:txBody>
      </p:sp>
    </p:spTree>
    <p:extLst>
      <p:ext uri="{BB962C8B-B14F-4D97-AF65-F5344CB8AC3E}">
        <p14:creationId xmlns:p14="http://schemas.microsoft.com/office/powerpoint/2010/main" val="356114016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Vertical Text Placeholder 2"/>
          <p:cNvSpPr>
            <a:spLocks noGrp="1"/>
          </p:cNvSpPr>
          <p:nvPr>
            <p:ph type="body" orient="vert" idx="1"/>
          </p:nvPr>
        </p:nvSpPr>
        <p:spPr/>
        <p:txBody>
          <a:bodyPr vert="eaVert" anchor="ct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pPr>
              <a:defRPr/>
            </a:pPr>
            <a:fld id="{C82D4E55-3812-4FA5-A7AF-29A0167739EB}" type="datetime1">
              <a:rPr lang="tr-TR" smtClean="0">
                <a:solidFill>
                  <a:srgbClr val="465E9C"/>
                </a:solidFill>
              </a:rPr>
              <a:pPr>
                <a:defRPr/>
              </a:pPr>
              <a:t>10.05.2022</a:t>
            </a:fld>
            <a:endParaRPr lang="tr-TR">
              <a:solidFill>
                <a:srgbClr val="465E9C"/>
              </a:solidFill>
            </a:endParaRPr>
          </a:p>
        </p:txBody>
      </p:sp>
      <p:sp>
        <p:nvSpPr>
          <p:cNvPr id="5" name="Footer Placeholder 4"/>
          <p:cNvSpPr>
            <a:spLocks noGrp="1"/>
          </p:cNvSpPr>
          <p:nvPr>
            <p:ph type="ftr" sz="quarter" idx="11"/>
          </p:nvPr>
        </p:nvSpPr>
        <p:spPr/>
        <p:txBody>
          <a:bodyPr/>
          <a:lstStyle/>
          <a:p>
            <a:pPr>
              <a:defRPr/>
            </a:pPr>
            <a:r>
              <a:rPr lang="tr-TR">
                <a:solidFill>
                  <a:srgbClr val="465E9C"/>
                </a:solidFill>
              </a:rPr>
              <a:t>MUSTAFA ERSOY 2014</a:t>
            </a:r>
          </a:p>
        </p:txBody>
      </p:sp>
      <p:sp>
        <p:nvSpPr>
          <p:cNvPr id="6" name="Slide Number Placeholder 5"/>
          <p:cNvSpPr>
            <a:spLocks noGrp="1"/>
          </p:cNvSpPr>
          <p:nvPr>
            <p:ph type="sldNum" sz="quarter" idx="12"/>
          </p:nvPr>
        </p:nvSpPr>
        <p:spPr/>
        <p:txBody>
          <a:bodyPr/>
          <a:lstStyle/>
          <a:p>
            <a:pPr>
              <a:defRPr/>
            </a:pPr>
            <a:fld id="{F302176B-0E47-46AC-8F43-DAB4B8A37D06}" type="slidenum">
              <a:rPr lang="tr-TR" smtClean="0">
                <a:solidFill>
                  <a:srgbClr val="465E9C"/>
                </a:solidFill>
              </a:rPr>
              <a:pPr>
                <a:defRPr/>
              </a:pPr>
              <a:t>‹#›</a:t>
            </a:fld>
            <a:endParaRPr lang="tr-TR">
              <a:solidFill>
                <a:srgbClr val="465E9C"/>
              </a:solidFill>
            </a:endParaRPr>
          </a:p>
        </p:txBody>
      </p:sp>
    </p:spTree>
    <p:extLst>
      <p:ext uri="{BB962C8B-B14F-4D97-AF65-F5344CB8AC3E}">
        <p14:creationId xmlns:p14="http://schemas.microsoft.com/office/powerpoint/2010/main" val="252023455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2" y="925691"/>
            <a:ext cx="1907823" cy="4763911"/>
          </a:xfrm>
        </p:spPr>
        <p:txBody>
          <a:bodyPr vert="eaVert"/>
          <a:lstStyle>
            <a:lvl1pPr algn="l">
              <a:defRPr/>
            </a:lvl1pPr>
          </a:lstStyle>
          <a:p>
            <a:r>
              <a:rPr lang="tr-TR"/>
              <a:t>Asıl başlık stili için tıklatın</a:t>
            </a:r>
            <a:endParaRPr lang="en-US" dirty="0"/>
          </a:p>
        </p:txBody>
      </p:sp>
      <p:sp>
        <p:nvSpPr>
          <p:cNvPr id="3" name="Vertical Text Placeholder 2"/>
          <p:cNvSpPr>
            <a:spLocks noGrp="1"/>
          </p:cNvSpPr>
          <p:nvPr>
            <p:ph type="body" orient="vert" idx="1"/>
          </p:nvPr>
        </p:nvSpPr>
        <p:spPr>
          <a:xfrm>
            <a:off x="1730962" y="1106313"/>
            <a:ext cx="6905039" cy="4402667"/>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pPr>
              <a:defRPr/>
            </a:pPr>
            <a:fld id="{655D1258-E17A-420C-A26C-17EA728A8F17}" type="datetime1">
              <a:rPr lang="tr-TR" smtClean="0">
                <a:solidFill>
                  <a:srgbClr val="465E9C"/>
                </a:solidFill>
              </a:rPr>
              <a:pPr>
                <a:defRPr/>
              </a:pPr>
              <a:t>10.05.2022</a:t>
            </a:fld>
            <a:endParaRPr lang="tr-TR">
              <a:solidFill>
                <a:srgbClr val="465E9C"/>
              </a:solidFill>
            </a:endParaRPr>
          </a:p>
        </p:txBody>
      </p:sp>
      <p:sp>
        <p:nvSpPr>
          <p:cNvPr id="5" name="Footer Placeholder 4"/>
          <p:cNvSpPr>
            <a:spLocks noGrp="1"/>
          </p:cNvSpPr>
          <p:nvPr>
            <p:ph type="ftr" sz="quarter" idx="11"/>
          </p:nvPr>
        </p:nvSpPr>
        <p:spPr/>
        <p:txBody>
          <a:bodyPr/>
          <a:lstStyle/>
          <a:p>
            <a:pPr>
              <a:defRPr/>
            </a:pPr>
            <a:r>
              <a:rPr lang="tr-TR">
                <a:solidFill>
                  <a:srgbClr val="465E9C"/>
                </a:solidFill>
              </a:rPr>
              <a:t>MUSTAFA ERSOY 2014</a:t>
            </a:r>
          </a:p>
        </p:txBody>
      </p:sp>
      <p:sp>
        <p:nvSpPr>
          <p:cNvPr id="6" name="Slide Number Placeholder 5"/>
          <p:cNvSpPr>
            <a:spLocks noGrp="1"/>
          </p:cNvSpPr>
          <p:nvPr>
            <p:ph type="sldNum" sz="quarter" idx="12"/>
          </p:nvPr>
        </p:nvSpPr>
        <p:spPr/>
        <p:txBody>
          <a:bodyPr/>
          <a:lstStyle/>
          <a:p>
            <a:pPr>
              <a:defRPr/>
            </a:pPr>
            <a:fld id="{F302176B-0E47-46AC-8F43-DAB4B8A37D06}" type="slidenum">
              <a:rPr lang="tr-TR" smtClean="0">
                <a:solidFill>
                  <a:srgbClr val="465E9C"/>
                </a:solidFill>
              </a:rPr>
              <a:pPr>
                <a:defRPr/>
              </a:pPr>
              <a:t>‹#›</a:t>
            </a:fld>
            <a:endParaRPr lang="tr-TR">
              <a:solidFill>
                <a:srgbClr val="465E9C"/>
              </a:solidFill>
            </a:endParaRPr>
          </a:p>
        </p:txBody>
      </p:sp>
    </p:spTree>
    <p:extLst>
      <p:ext uri="{BB962C8B-B14F-4D97-AF65-F5344CB8AC3E}">
        <p14:creationId xmlns:p14="http://schemas.microsoft.com/office/powerpoint/2010/main" val="344946209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0426"/>
            <a:ext cx="10363200" cy="1470025"/>
          </a:xfrm>
        </p:spPr>
        <p:txBody>
          <a:bodyPr/>
          <a:lstStyle/>
          <a:p>
            <a:r>
              <a:rPr lang="tr-TR"/>
              <a:t>Asıl başlık stili için tıklatın</a:t>
            </a: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a:t>Asıl alt başlık stilini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fld id="{1BA31F50-39F1-4A05-839F-CACDB702E54A}" type="slidenum">
              <a:rPr lang="tr-TR"/>
              <a:pPr/>
              <a:t>‹#›</a:t>
            </a:fld>
            <a:endParaRPr lang="tr-TR"/>
          </a:p>
        </p:txBody>
      </p:sp>
    </p:spTree>
    <p:extLst>
      <p:ext uri="{BB962C8B-B14F-4D97-AF65-F5344CB8AC3E}">
        <p14:creationId xmlns:p14="http://schemas.microsoft.com/office/powerpoint/2010/main" val="64987845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fld id="{62AFB5E7-EEA8-4044-BE37-DCF20F81D4E5}" type="slidenum">
              <a:rPr lang="tr-TR"/>
              <a:pPr/>
              <a:t>‹#›</a:t>
            </a:fld>
            <a:endParaRPr lang="tr-TR"/>
          </a:p>
        </p:txBody>
      </p:sp>
    </p:spTree>
    <p:extLst>
      <p:ext uri="{BB962C8B-B14F-4D97-AF65-F5344CB8AC3E}">
        <p14:creationId xmlns:p14="http://schemas.microsoft.com/office/powerpoint/2010/main" val="31845704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01"/>
            <a:ext cx="103632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fld id="{1A5BB2C4-9DFC-46E9-8637-A67019091D37}" type="slidenum">
              <a:rPr lang="tr-TR"/>
              <a:pPr/>
              <a:t>‹#›</a:t>
            </a:fld>
            <a:endParaRPr lang="tr-TR"/>
          </a:p>
        </p:txBody>
      </p:sp>
    </p:spTree>
    <p:extLst>
      <p:ext uri="{BB962C8B-B14F-4D97-AF65-F5344CB8AC3E}">
        <p14:creationId xmlns:p14="http://schemas.microsoft.com/office/powerpoint/2010/main" val="176796559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fld id="{AB108ADA-BEBC-453D-BC17-A7DD4D916B58}" type="slidenum">
              <a:rPr lang="tr-TR"/>
              <a:pPr/>
              <a:t>‹#›</a:t>
            </a:fld>
            <a:endParaRPr lang="tr-TR"/>
          </a:p>
        </p:txBody>
      </p:sp>
    </p:spTree>
    <p:extLst>
      <p:ext uri="{BB962C8B-B14F-4D97-AF65-F5344CB8AC3E}">
        <p14:creationId xmlns:p14="http://schemas.microsoft.com/office/powerpoint/2010/main" val="294444149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Rectangle 4"/>
          <p:cNvSpPr>
            <a:spLocks noGrp="1" noChangeArrowheads="1"/>
          </p:cNvSpPr>
          <p:nvPr>
            <p:ph type="dt" sz="half" idx="10"/>
          </p:nvPr>
        </p:nvSpPr>
        <p:spPr>
          <a:ln/>
        </p:spPr>
        <p:txBody>
          <a:bodyPr/>
          <a:lstStyle>
            <a:lvl1pPr>
              <a:defRPr/>
            </a:lvl1pPr>
          </a:lstStyle>
          <a:p>
            <a:pPr>
              <a:defRPr/>
            </a:pPr>
            <a:endParaRPr lang="tr-TR"/>
          </a:p>
        </p:txBody>
      </p:sp>
      <p:sp>
        <p:nvSpPr>
          <p:cNvPr id="8" name="Rectangle 5"/>
          <p:cNvSpPr>
            <a:spLocks noGrp="1" noChangeArrowheads="1"/>
          </p:cNvSpPr>
          <p:nvPr>
            <p:ph type="ftr" sz="quarter" idx="11"/>
          </p:nvPr>
        </p:nvSpPr>
        <p:spPr>
          <a:ln/>
        </p:spPr>
        <p:txBody>
          <a:bodyPr/>
          <a:lstStyle>
            <a:lvl1pPr>
              <a:defRPr/>
            </a:lvl1pPr>
          </a:lstStyle>
          <a:p>
            <a:pPr>
              <a:defRPr/>
            </a:pPr>
            <a:endParaRPr lang="tr-TR"/>
          </a:p>
        </p:txBody>
      </p:sp>
      <p:sp>
        <p:nvSpPr>
          <p:cNvPr id="9" name="Rectangle 6"/>
          <p:cNvSpPr>
            <a:spLocks noGrp="1" noChangeArrowheads="1"/>
          </p:cNvSpPr>
          <p:nvPr>
            <p:ph type="sldNum" sz="quarter" idx="12"/>
          </p:nvPr>
        </p:nvSpPr>
        <p:spPr>
          <a:ln/>
        </p:spPr>
        <p:txBody>
          <a:bodyPr/>
          <a:lstStyle>
            <a:lvl1pPr>
              <a:defRPr/>
            </a:lvl1pPr>
          </a:lstStyle>
          <a:p>
            <a:fld id="{6E5AEE47-5DDC-499E-B30D-BBB206A58443}" type="slidenum">
              <a:rPr lang="tr-TR"/>
              <a:pPr/>
              <a:t>‹#›</a:t>
            </a:fld>
            <a:endParaRPr lang="tr-TR"/>
          </a:p>
        </p:txBody>
      </p:sp>
    </p:spTree>
    <p:extLst>
      <p:ext uri="{BB962C8B-B14F-4D97-AF65-F5344CB8AC3E}">
        <p14:creationId xmlns:p14="http://schemas.microsoft.com/office/powerpoint/2010/main" val="330067316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Rectangle 4"/>
          <p:cNvSpPr>
            <a:spLocks noGrp="1" noChangeArrowheads="1"/>
          </p:cNvSpPr>
          <p:nvPr>
            <p:ph type="dt" sz="half" idx="10"/>
          </p:nvPr>
        </p:nvSpPr>
        <p:spPr>
          <a:ln/>
        </p:spPr>
        <p:txBody>
          <a:bodyPr/>
          <a:lstStyle>
            <a:lvl1pPr>
              <a:defRPr/>
            </a:lvl1pPr>
          </a:lstStyle>
          <a:p>
            <a:pPr>
              <a:defRPr/>
            </a:pPr>
            <a:endParaRPr lang="tr-TR"/>
          </a:p>
        </p:txBody>
      </p:sp>
      <p:sp>
        <p:nvSpPr>
          <p:cNvPr id="4" name="Rectangle 5"/>
          <p:cNvSpPr>
            <a:spLocks noGrp="1" noChangeArrowheads="1"/>
          </p:cNvSpPr>
          <p:nvPr>
            <p:ph type="ftr" sz="quarter" idx="11"/>
          </p:nvPr>
        </p:nvSpPr>
        <p:spPr>
          <a:ln/>
        </p:spPr>
        <p:txBody>
          <a:bodyPr/>
          <a:lstStyle>
            <a:lvl1pPr>
              <a:defRPr/>
            </a:lvl1pPr>
          </a:lstStyle>
          <a:p>
            <a:pPr>
              <a:defRPr/>
            </a:pPr>
            <a:endParaRPr lang="tr-TR"/>
          </a:p>
        </p:txBody>
      </p:sp>
      <p:sp>
        <p:nvSpPr>
          <p:cNvPr id="5" name="Rectangle 6"/>
          <p:cNvSpPr>
            <a:spLocks noGrp="1" noChangeArrowheads="1"/>
          </p:cNvSpPr>
          <p:nvPr>
            <p:ph type="sldNum" sz="quarter" idx="12"/>
          </p:nvPr>
        </p:nvSpPr>
        <p:spPr>
          <a:ln/>
        </p:spPr>
        <p:txBody>
          <a:bodyPr/>
          <a:lstStyle>
            <a:lvl1pPr>
              <a:defRPr/>
            </a:lvl1pPr>
          </a:lstStyle>
          <a:p>
            <a:fld id="{2915780E-E705-461C-AE41-6C0C1277D1C6}" type="slidenum">
              <a:rPr lang="tr-TR"/>
              <a:pPr/>
              <a:t>‹#›</a:t>
            </a:fld>
            <a:endParaRPr lang="tr-TR"/>
          </a:p>
        </p:txBody>
      </p:sp>
    </p:spTree>
    <p:extLst>
      <p:ext uri="{BB962C8B-B14F-4D97-AF65-F5344CB8AC3E}">
        <p14:creationId xmlns:p14="http://schemas.microsoft.com/office/powerpoint/2010/main" val="151583855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p>
        </p:txBody>
      </p:sp>
      <p:sp>
        <p:nvSpPr>
          <p:cNvPr id="3" name="Rectangle 5"/>
          <p:cNvSpPr>
            <a:spLocks noGrp="1" noChangeArrowheads="1"/>
          </p:cNvSpPr>
          <p:nvPr>
            <p:ph type="ftr" sz="quarter" idx="11"/>
          </p:nvPr>
        </p:nvSpPr>
        <p:spPr>
          <a:ln/>
        </p:spPr>
        <p:txBody>
          <a:bodyPr/>
          <a:lstStyle>
            <a:lvl1pPr>
              <a:defRPr/>
            </a:lvl1pPr>
          </a:lstStyle>
          <a:p>
            <a:pPr>
              <a:defRPr/>
            </a:pPr>
            <a:endParaRPr lang="tr-TR"/>
          </a:p>
        </p:txBody>
      </p:sp>
      <p:sp>
        <p:nvSpPr>
          <p:cNvPr id="4" name="Rectangle 6"/>
          <p:cNvSpPr>
            <a:spLocks noGrp="1" noChangeArrowheads="1"/>
          </p:cNvSpPr>
          <p:nvPr>
            <p:ph type="sldNum" sz="quarter" idx="12"/>
          </p:nvPr>
        </p:nvSpPr>
        <p:spPr>
          <a:ln/>
        </p:spPr>
        <p:txBody>
          <a:bodyPr/>
          <a:lstStyle>
            <a:lvl1pPr>
              <a:defRPr/>
            </a:lvl1pPr>
          </a:lstStyle>
          <a:p>
            <a:fld id="{FEF3245F-BE11-4DC2-A58F-C6231220603F}" type="slidenum">
              <a:rPr lang="tr-TR"/>
              <a:pPr/>
              <a:t>‹#›</a:t>
            </a:fld>
            <a:endParaRPr lang="tr-TR"/>
          </a:p>
        </p:txBody>
      </p:sp>
    </p:spTree>
    <p:extLst>
      <p:ext uri="{BB962C8B-B14F-4D97-AF65-F5344CB8AC3E}">
        <p14:creationId xmlns:p14="http://schemas.microsoft.com/office/powerpoint/2010/main" val="76044815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1" y="273050"/>
            <a:ext cx="4011084"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fld id="{DEC00174-AC95-4E81-9049-0BD1C92405ED}" type="slidenum">
              <a:rPr lang="tr-TR"/>
              <a:pPr/>
              <a:t>‹#›</a:t>
            </a:fld>
            <a:endParaRPr lang="tr-TR"/>
          </a:p>
        </p:txBody>
      </p:sp>
    </p:spTree>
    <p:extLst>
      <p:ext uri="{BB962C8B-B14F-4D97-AF65-F5344CB8AC3E}">
        <p14:creationId xmlns:p14="http://schemas.microsoft.com/office/powerpoint/2010/main" val="12753662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fld id="{9A8453D9-1AFF-4E44-B60D-3A48E0FCFD29}" type="slidenum">
              <a:rPr lang="tr-TR"/>
              <a:pPr/>
              <a:t>‹#›</a:t>
            </a:fld>
            <a:endParaRPr lang="tr-TR"/>
          </a:p>
        </p:txBody>
      </p:sp>
    </p:spTree>
    <p:extLst>
      <p:ext uri="{BB962C8B-B14F-4D97-AF65-F5344CB8AC3E}">
        <p14:creationId xmlns:p14="http://schemas.microsoft.com/office/powerpoint/2010/main" val="404690713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fld id="{865EB540-DB71-4B39-81B2-BA6DCA958666}" type="slidenum">
              <a:rPr lang="tr-TR"/>
              <a:pPr/>
              <a:t>‹#›</a:t>
            </a:fld>
            <a:endParaRPr lang="tr-TR"/>
          </a:p>
        </p:txBody>
      </p:sp>
    </p:spTree>
    <p:extLst>
      <p:ext uri="{BB962C8B-B14F-4D97-AF65-F5344CB8AC3E}">
        <p14:creationId xmlns:p14="http://schemas.microsoft.com/office/powerpoint/2010/main" val="137148547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274639"/>
            <a:ext cx="2743200" cy="5851525"/>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609600" y="274639"/>
            <a:ext cx="80264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fld id="{FCB3C2EF-1015-460C-98F2-FFA90AC48B39}" type="slidenum">
              <a:rPr lang="tr-TR"/>
              <a:pPr/>
              <a:t>‹#›</a:t>
            </a:fld>
            <a:endParaRPr lang="tr-TR"/>
          </a:p>
        </p:txBody>
      </p:sp>
    </p:spTree>
    <p:extLst>
      <p:ext uri="{BB962C8B-B14F-4D97-AF65-F5344CB8AC3E}">
        <p14:creationId xmlns:p14="http://schemas.microsoft.com/office/powerpoint/2010/main" val="85331172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0426"/>
            <a:ext cx="10363200" cy="1470025"/>
          </a:xfrm>
        </p:spPr>
        <p:txBody>
          <a:bodyPr/>
          <a:lstStyle/>
          <a:p>
            <a:r>
              <a:rPr lang="tr-TR"/>
              <a:t>Asıl başlık stili için tıklatın</a:t>
            </a: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a:t>Asıl alt başlık stilini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fld id="{FDAF3227-551D-4614-9256-1D6BBBB0C7BC}" type="slidenum">
              <a:rPr lang="tr-TR"/>
              <a:pPr/>
              <a:t>‹#›</a:t>
            </a:fld>
            <a:endParaRPr lang="tr-TR"/>
          </a:p>
        </p:txBody>
      </p:sp>
    </p:spTree>
    <p:extLst>
      <p:ext uri="{BB962C8B-B14F-4D97-AF65-F5344CB8AC3E}">
        <p14:creationId xmlns:p14="http://schemas.microsoft.com/office/powerpoint/2010/main" val="73289526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fld id="{730BDEA1-D150-4DBA-944D-1D93C47B79CD}" type="slidenum">
              <a:rPr lang="tr-TR"/>
              <a:pPr/>
              <a:t>‹#›</a:t>
            </a:fld>
            <a:endParaRPr lang="tr-TR"/>
          </a:p>
        </p:txBody>
      </p:sp>
    </p:spTree>
    <p:extLst>
      <p:ext uri="{BB962C8B-B14F-4D97-AF65-F5344CB8AC3E}">
        <p14:creationId xmlns:p14="http://schemas.microsoft.com/office/powerpoint/2010/main" val="429112434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01"/>
            <a:ext cx="103632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fld id="{0F994A75-8B0D-4FB8-B886-04144EB78E2B}" type="slidenum">
              <a:rPr lang="tr-TR"/>
              <a:pPr/>
              <a:t>‹#›</a:t>
            </a:fld>
            <a:endParaRPr lang="tr-TR"/>
          </a:p>
        </p:txBody>
      </p:sp>
    </p:spTree>
    <p:extLst>
      <p:ext uri="{BB962C8B-B14F-4D97-AF65-F5344CB8AC3E}">
        <p14:creationId xmlns:p14="http://schemas.microsoft.com/office/powerpoint/2010/main" val="272725298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fld id="{E11FBE27-2FF0-45B9-B9AA-A43864C7F7CF}" type="slidenum">
              <a:rPr lang="tr-TR"/>
              <a:pPr/>
              <a:t>‹#›</a:t>
            </a:fld>
            <a:endParaRPr lang="tr-TR"/>
          </a:p>
        </p:txBody>
      </p:sp>
    </p:spTree>
    <p:extLst>
      <p:ext uri="{BB962C8B-B14F-4D97-AF65-F5344CB8AC3E}">
        <p14:creationId xmlns:p14="http://schemas.microsoft.com/office/powerpoint/2010/main" val="307996783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Rectangle 4"/>
          <p:cNvSpPr>
            <a:spLocks noGrp="1" noChangeArrowheads="1"/>
          </p:cNvSpPr>
          <p:nvPr>
            <p:ph type="dt" sz="half" idx="10"/>
          </p:nvPr>
        </p:nvSpPr>
        <p:spPr>
          <a:ln/>
        </p:spPr>
        <p:txBody>
          <a:bodyPr/>
          <a:lstStyle>
            <a:lvl1pPr>
              <a:defRPr/>
            </a:lvl1pPr>
          </a:lstStyle>
          <a:p>
            <a:pPr>
              <a:defRPr/>
            </a:pPr>
            <a:endParaRPr lang="tr-TR"/>
          </a:p>
        </p:txBody>
      </p:sp>
      <p:sp>
        <p:nvSpPr>
          <p:cNvPr id="8" name="Rectangle 5"/>
          <p:cNvSpPr>
            <a:spLocks noGrp="1" noChangeArrowheads="1"/>
          </p:cNvSpPr>
          <p:nvPr>
            <p:ph type="ftr" sz="quarter" idx="11"/>
          </p:nvPr>
        </p:nvSpPr>
        <p:spPr>
          <a:ln/>
        </p:spPr>
        <p:txBody>
          <a:bodyPr/>
          <a:lstStyle>
            <a:lvl1pPr>
              <a:defRPr/>
            </a:lvl1pPr>
          </a:lstStyle>
          <a:p>
            <a:pPr>
              <a:defRPr/>
            </a:pPr>
            <a:endParaRPr lang="tr-TR"/>
          </a:p>
        </p:txBody>
      </p:sp>
      <p:sp>
        <p:nvSpPr>
          <p:cNvPr id="9" name="Rectangle 6"/>
          <p:cNvSpPr>
            <a:spLocks noGrp="1" noChangeArrowheads="1"/>
          </p:cNvSpPr>
          <p:nvPr>
            <p:ph type="sldNum" sz="quarter" idx="12"/>
          </p:nvPr>
        </p:nvSpPr>
        <p:spPr>
          <a:ln/>
        </p:spPr>
        <p:txBody>
          <a:bodyPr/>
          <a:lstStyle>
            <a:lvl1pPr>
              <a:defRPr/>
            </a:lvl1pPr>
          </a:lstStyle>
          <a:p>
            <a:fld id="{F8AC3FA8-A19F-4215-88BA-C0E8812BDF80}" type="slidenum">
              <a:rPr lang="tr-TR"/>
              <a:pPr/>
              <a:t>‹#›</a:t>
            </a:fld>
            <a:endParaRPr lang="tr-TR"/>
          </a:p>
        </p:txBody>
      </p:sp>
    </p:spTree>
    <p:extLst>
      <p:ext uri="{BB962C8B-B14F-4D97-AF65-F5344CB8AC3E}">
        <p14:creationId xmlns:p14="http://schemas.microsoft.com/office/powerpoint/2010/main" val="386672411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Rectangle 4"/>
          <p:cNvSpPr>
            <a:spLocks noGrp="1" noChangeArrowheads="1"/>
          </p:cNvSpPr>
          <p:nvPr>
            <p:ph type="dt" sz="half" idx="10"/>
          </p:nvPr>
        </p:nvSpPr>
        <p:spPr>
          <a:ln/>
        </p:spPr>
        <p:txBody>
          <a:bodyPr/>
          <a:lstStyle>
            <a:lvl1pPr>
              <a:defRPr/>
            </a:lvl1pPr>
          </a:lstStyle>
          <a:p>
            <a:pPr>
              <a:defRPr/>
            </a:pPr>
            <a:endParaRPr lang="tr-TR"/>
          </a:p>
        </p:txBody>
      </p:sp>
      <p:sp>
        <p:nvSpPr>
          <p:cNvPr id="4" name="Rectangle 5"/>
          <p:cNvSpPr>
            <a:spLocks noGrp="1" noChangeArrowheads="1"/>
          </p:cNvSpPr>
          <p:nvPr>
            <p:ph type="ftr" sz="quarter" idx="11"/>
          </p:nvPr>
        </p:nvSpPr>
        <p:spPr>
          <a:ln/>
        </p:spPr>
        <p:txBody>
          <a:bodyPr/>
          <a:lstStyle>
            <a:lvl1pPr>
              <a:defRPr/>
            </a:lvl1pPr>
          </a:lstStyle>
          <a:p>
            <a:pPr>
              <a:defRPr/>
            </a:pPr>
            <a:endParaRPr lang="tr-TR"/>
          </a:p>
        </p:txBody>
      </p:sp>
      <p:sp>
        <p:nvSpPr>
          <p:cNvPr id="5" name="Rectangle 6"/>
          <p:cNvSpPr>
            <a:spLocks noGrp="1" noChangeArrowheads="1"/>
          </p:cNvSpPr>
          <p:nvPr>
            <p:ph type="sldNum" sz="quarter" idx="12"/>
          </p:nvPr>
        </p:nvSpPr>
        <p:spPr>
          <a:ln/>
        </p:spPr>
        <p:txBody>
          <a:bodyPr/>
          <a:lstStyle>
            <a:lvl1pPr>
              <a:defRPr/>
            </a:lvl1pPr>
          </a:lstStyle>
          <a:p>
            <a:fld id="{526A645E-29E1-4EC2-8771-B5550020687C}" type="slidenum">
              <a:rPr lang="tr-TR"/>
              <a:pPr/>
              <a:t>‹#›</a:t>
            </a:fld>
            <a:endParaRPr lang="tr-TR"/>
          </a:p>
        </p:txBody>
      </p:sp>
    </p:spTree>
    <p:extLst>
      <p:ext uri="{BB962C8B-B14F-4D97-AF65-F5344CB8AC3E}">
        <p14:creationId xmlns:p14="http://schemas.microsoft.com/office/powerpoint/2010/main" val="90138265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p>
        </p:txBody>
      </p:sp>
      <p:sp>
        <p:nvSpPr>
          <p:cNvPr id="3" name="Rectangle 5"/>
          <p:cNvSpPr>
            <a:spLocks noGrp="1" noChangeArrowheads="1"/>
          </p:cNvSpPr>
          <p:nvPr>
            <p:ph type="ftr" sz="quarter" idx="11"/>
          </p:nvPr>
        </p:nvSpPr>
        <p:spPr>
          <a:ln/>
        </p:spPr>
        <p:txBody>
          <a:bodyPr/>
          <a:lstStyle>
            <a:lvl1pPr>
              <a:defRPr/>
            </a:lvl1pPr>
          </a:lstStyle>
          <a:p>
            <a:pPr>
              <a:defRPr/>
            </a:pPr>
            <a:endParaRPr lang="tr-TR"/>
          </a:p>
        </p:txBody>
      </p:sp>
      <p:sp>
        <p:nvSpPr>
          <p:cNvPr id="4" name="Rectangle 6"/>
          <p:cNvSpPr>
            <a:spLocks noGrp="1" noChangeArrowheads="1"/>
          </p:cNvSpPr>
          <p:nvPr>
            <p:ph type="sldNum" sz="quarter" idx="12"/>
          </p:nvPr>
        </p:nvSpPr>
        <p:spPr>
          <a:ln/>
        </p:spPr>
        <p:txBody>
          <a:bodyPr/>
          <a:lstStyle>
            <a:lvl1pPr>
              <a:defRPr/>
            </a:lvl1pPr>
          </a:lstStyle>
          <a:p>
            <a:fld id="{5C03266F-C42A-4878-985D-7055A8A7C965}" type="slidenum">
              <a:rPr lang="tr-TR"/>
              <a:pPr/>
              <a:t>‹#›</a:t>
            </a:fld>
            <a:endParaRPr lang="tr-TR"/>
          </a:p>
        </p:txBody>
      </p:sp>
    </p:spTree>
    <p:extLst>
      <p:ext uri="{BB962C8B-B14F-4D97-AF65-F5344CB8AC3E}">
        <p14:creationId xmlns:p14="http://schemas.microsoft.com/office/powerpoint/2010/main" val="53257032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1" y="273050"/>
            <a:ext cx="4011084"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fld id="{E337400F-6BA6-44DA-9EDF-C1CE2837F7AB}" type="slidenum">
              <a:rPr lang="tr-TR"/>
              <a:pPr/>
              <a:t>‹#›</a:t>
            </a:fld>
            <a:endParaRPr lang="tr-TR"/>
          </a:p>
        </p:txBody>
      </p:sp>
    </p:spTree>
    <p:extLst>
      <p:ext uri="{BB962C8B-B14F-4D97-AF65-F5344CB8AC3E}">
        <p14:creationId xmlns:p14="http://schemas.microsoft.com/office/powerpoint/2010/main" val="118279463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fld id="{55A4CEC9-B81C-4ECD-8F03-CE8394D931B4}" type="slidenum">
              <a:rPr lang="tr-TR"/>
              <a:pPr/>
              <a:t>‹#›</a:t>
            </a:fld>
            <a:endParaRPr lang="tr-TR"/>
          </a:p>
        </p:txBody>
      </p:sp>
    </p:spTree>
    <p:extLst>
      <p:ext uri="{BB962C8B-B14F-4D97-AF65-F5344CB8AC3E}">
        <p14:creationId xmlns:p14="http://schemas.microsoft.com/office/powerpoint/2010/main" val="281092808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fld id="{86449CA7-1A44-4D16-9338-F29DC8256278}" type="slidenum">
              <a:rPr lang="tr-TR"/>
              <a:pPr/>
              <a:t>‹#›</a:t>
            </a:fld>
            <a:endParaRPr lang="tr-TR"/>
          </a:p>
        </p:txBody>
      </p:sp>
    </p:spTree>
    <p:extLst>
      <p:ext uri="{BB962C8B-B14F-4D97-AF65-F5344CB8AC3E}">
        <p14:creationId xmlns:p14="http://schemas.microsoft.com/office/powerpoint/2010/main" val="39391969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274639"/>
            <a:ext cx="2743200" cy="5851525"/>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609600" y="274639"/>
            <a:ext cx="80264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fld id="{36E752A6-6081-4DDD-AAF8-F1D5B2FE89BF}" type="slidenum">
              <a:rPr lang="tr-TR"/>
              <a:pPr/>
              <a:t>‹#›</a:t>
            </a:fld>
            <a:endParaRPr lang="tr-TR"/>
          </a:p>
        </p:txBody>
      </p:sp>
    </p:spTree>
    <p:extLst>
      <p:ext uri="{BB962C8B-B14F-4D97-AF65-F5344CB8AC3E}">
        <p14:creationId xmlns:p14="http://schemas.microsoft.com/office/powerpoint/2010/main" val="3597297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4.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5.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1026"/>
          <p:cNvGrpSpPr>
            <a:grpSpLocks/>
          </p:cNvGrpSpPr>
          <p:nvPr/>
        </p:nvGrpSpPr>
        <p:grpSpPr bwMode="auto">
          <a:xfrm>
            <a:off x="0" y="68264"/>
            <a:ext cx="11887200" cy="6713537"/>
            <a:chOff x="0" y="43"/>
            <a:chExt cx="5616" cy="4229"/>
          </a:xfrm>
        </p:grpSpPr>
        <p:grpSp>
          <p:nvGrpSpPr>
            <p:cNvPr id="1032" name="Group 1027"/>
            <p:cNvGrpSpPr>
              <a:grpSpLocks/>
            </p:cNvGrpSpPr>
            <p:nvPr userDrawn="1"/>
          </p:nvGrpSpPr>
          <p:grpSpPr bwMode="auto">
            <a:xfrm>
              <a:off x="0" y="43"/>
              <a:ext cx="408" cy="4229"/>
              <a:chOff x="0" y="43"/>
              <a:chExt cx="5760" cy="4229"/>
            </a:xfrm>
          </p:grpSpPr>
          <p:sp>
            <p:nvSpPr>
              <p:cNvPr id="1038" name="Line 1028"/>
              <p:cNvSpPr>
                <a:spLocks noChangeShapeType="1"/>
              </p:cNvSpPr>
              <p:nvPr userDrawn="1"/>
            </p:nvSpPr>
            <p:spPr bwMode="auto">
              <a:xfrm>
                <a:off x="0" y="4203"/>
                <a:ext cx="576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39" name="Line 1029"/>
              <p:cNvSpPr>
                <a:spLocks noChangeShapeType="1"/>
              </p:cNvSpPr>
              <p:nvPr userDrawn="1"/>
            </p:nvSpPr>
            <p:spPr bwMode="auto">
              <a:xfrm>
                <a:off x="0" y="4239"/>
                <a:ext cx="5760" cy="0"/>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40" name="Line 1030"/>
              <p:cNvSpPr>
                <a:spLocks noChangeShapeType="1"/>
              </p:cNvSpPr>
              <p:nvPr userDrawn="1"/>
            </p:nvSpPr>
            <p:spPr bwMode="auto">
              <a:xfrm>
                <a:off x="0" y="4272"/>
                <a:ext cx="5760"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41" name="Line 1031"/>
              <p:cNvSpPr>
                <a:spLocks noChangeShapeType="1"/>
              </p:cNvSpPr>
              <p:nvPr userDrawn="1"/>
            </p:nvSpPr>
            <p:spPr bwMode="auto">
              <a:xfrm>
                <a:off x="0" y="4113"/>
                <a:ext cx="5760"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42" name="Line 1032"/>
              <p:cNvSpPr>
                <a:spLocks noChangeShapeType="1"/>
              </p:cNvSpPr>
              <p:nvPr userDrawn="1"/>
            </p:nvSpPr>
            <p:spPr bwMode="auto">
              <a:xfrm>
                <a:off x="0" y="4065"/>
                <a:ext cx="5760"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43" name="Line 1033"/>
              <p:cNvSpPr>
                <a:spLocks noChangeShapeType="1"/>
              </p:cNvSpPr>
              <p:nvPr userDrawn="1"/>
            </p:nvSpPr>
            <p:spPr bwMode="auto">
              <a:xfrm>
                <a:off x="0" y="4158"/>
                <a:ext cx="5760"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44" name="Line 1034"/>
              <p:cNvSpPr>
                <a:spLocks noChangeShapeType="1"/>
              </p:cNvSpPr>
              <p:nvPr userDrawn="1"/>
            </p:nvSpPr>
            <p:spPr bwMode="auto">
              <a:xfrm>
                <a:off x="0" y="3666"/>
                <a:ext cx="576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45" name="Line 1035"/>
              <p:cNvSpPr>
                <a:spLocks noChangeShapeType="1"/>
              </p:cNvSpPr>
              <p:nvPr userDrawn="1"/>
            </p:nvSpPr>
            <p:spPr bwMode="auto">
              <a:xfrm>
                <a:off x="0" y="3639"/>
                <a:ext cx="5760" cy="0"/>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46" name="Line 1036"/>
              <p:cNvSpPr>
                <a:spLocks noChangeShapeType="1"/>
              </p:cNvSpPr>
              <p:nvPr userDrawn="1"/>
            </p:nvSpPr>
            <p:spPr bwMode="auto">
              <a:xfrm>
                <a:off x="0" y="4020"/>
                <a:ext cx="5760"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47" name="Line 1037"/>
              <p:cNvSpPr>
                <a:spLocks noChangeShapeType="1"/>
              </p:cNvSpPr>
              <p:nvPr userDrawn="1"/>
            </p:nvSpPr>
            <p:spPr bwMode="auto">
              <a:xfrm>
                <a:off x="0" y="3894"/>
                <a:ext cx="5760"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48" name="Line 1038"/>
              <p:cNvSpPr>
                <a:spLocks noChangeShapeType="1"/>
              </p:cNvSpPr>
              <p:nvPr userDrawn="1"/>
            </p:nvSpPr>
            <p:spPr bwMode="auto">
              <a:xfrm>
                <a:off x="0" y="3813"/>
                <a:ext cx="5760"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49" name="Line 1039"/>
              <p:cNvSpPr>
                <a:spLocks noChangeShapeType="1"/>
              </p:cNvSpPr>
              <p:nvPr userDrawn="1"/>
            </p:nvSpPr>
            <p:spPr bwMode="auto">
              <a:xfrm>
                <a:off x="0" y="3999"/>
                <a:ext cx="576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50" name="Line 1040"/>
              <p:cNvSpPr>
                <a:spLocks noChangeShapeType="1"/>
              </p:cNvSpPr>
              <p:nvPr userDrawn="1"/>
            </p:nvSpPr>
            <p:spPr bwMode="auto">
              <a:xfrm>
                <a:off x="0" y="3687"/>
                <a:ext cx="5760"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51" name="Line 1041"/>
              <p:cNvSpPr>
                <a:spLocks noChangeShapeType="1"/>
              </p:cNvSpPr>
              <p:nvPr userDrawn="1"/>
            </p:nvSpPr>
            <p:spPr bwMode="auto">
              <a:xfrm>
                <a:off x="0" y="3741"/>
                <a:ext cx="5760"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52" name="Line 1042"/>
              <p:cNvSpPr>
                <a:spLocks noChangeShapeType="1"/>
              </p:cNvSpPr>
              <p:nvPr userDrawn="1"/>
            </p:nvSpPr>
            <p:spPr bwMode="auto">
              <a:xfrm>
                <a:off x="0" y="3939"/>
                <a:ext cx="5760"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53" name="Line 1043"/>
              <p:cNvSpPr>
                <a:spLocks noChangeShapeType="1"/>
              </p:cNvSpPr>
              <p:nvPr userDrawn="1"/>
            </p:nvSpPr>
            <p:spPr bwMode="auto">
              <a:xfrm>
                <a:off x="0" y="3918"/>
                <a:ext cx="576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54" name="Line 1044"/>
              <p:cNvSpPr>
                <a:spLocks noChangeShapeType="1"/>
              </p:cNvSpPr>
              <p:nvPr userDrawn="1"/>
            </p:nvSpPr>
            <p:spPr bwMode="auto">
              <a:xfrm>
                <a:off x="0" y="3510"/>
                <a:ext cx="576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55" name="Line 1045"/>
              <p:cNvSpPr>
                <a:spLocks noChangeShapeType="1"/>
              </p:cNvSpPr>
              <p:nvPr userDrawn="1"/>
            </p:nvSpPr>
            <p:spPr bwMode="auto">
              <a:xfrm>
                <a:off x="0" y="3546"/>
                <a:ext cx="5760" cy="0"/>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56" name="Line 1046"/>
              <p:cNvSpPr>
                <a:spLocks noChangeShapeType="1"/>
              </p:cNvSpPr>
              <p:nvPr userDrawn="1"/>
            </p:nvSpPr>
            <p:spPr bwMode="auto">
              <a:xfrm>
                <a:off x="0" y="3579"/>
                <a:ext cx="5760"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57" name="Line 1047"/>
              <p:cNvSpPr>
                <a:spLocks noChangeShapeType="1"/>
              </p:cNvSpPr>
              <p:nvPr userDrawn="1"/>
            </p:nvSpPr>
            <p:spPr bwMode="auto">
              <a:xfrm>
                <a:off x="0" y="3420"/>
                <a:ext cx="5760"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58" name="Line 1048"/>
              <p:cNvSpPr>
                <a:spLocks noChangeShapeType="1"/>
              </p:cNvSpPr>
              <p:nvPr userDrawn="1"/>
            </p:nvSpPr>
            <p:spPr bwMode="auto">
              <a:xfrm>
                <a:off x="0" y="3372"/>
                <a:ext cx="5760"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59" name="Line 1049"/>
              <p:cNvSpPr>
                <a:spLocks noChangeShapeType="1"/>
              </p:cNvSpPr>
              <p:nvPr userDrawn="1"/>
            </p:nvSpPr>
            <p:spPr bwMode="auto">
              <a:xfrm>
                <a:off x="0" y="3465"/>
                <a:ext cx="5760"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60" name="Line 1050"/>
              <p:cNvSpPr>
                <a:spLocks noChangeShapeType="1"/>
              </p:cNvSpPr>
              <p:nvPr userDrawn="1"/>
            </p:nvSpPr>
            <p:spPr bwMode="auto">
              <a:xfrm>
                <a:off x="0" y="2973"/>
                <a:ext cx="576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61" name="Line 1051"/>
              <p:cNvSpPr>
                <a:spLocks noChangeShapeType="1"/>
              </p:cNvSpPr>
              <p:nvPr userDrawn="1"/>
            </p:nvSpPr>
            <p:spPr bwMode="auto">
              <a:xfrm>
                <a:off x="0" y="2946"/>
                <a:ext cx="5760" cy="0"/>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62" name="Line 1052"/>
              <p:cNvSpPr>
                <a:spLocks noChangeShapeType="1"/>
              </p:cNvSpPr>
              <p:nvPr userDrawn="1"/>
            </p:nvSpPr>
            <p:spPr bwMode="auto">
              <a:xfrm>
                <a:off x="0" y="3327"/>
                <a:ext cx="5760"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63" name="Line 1053"/>
              <p:cNvSpPr>
                <a:spLocks noChangeShapeType="1"/>
              </p:cNvSpPr>
              <p:nvPr userDrawn="1"/>
            </p:nvSpPr>
            <p:spPr bwMode="auto">
              <a:xfrm>
                <a:off x="0" y="3201"/>
                <a:ext cx="5760"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64" name="Line 1054"/>
              <p:cNvSpPr>
                <a:spLocks noChangeShapeType="1"/>
              </p:cNvSpPr>
              <p:nvPr userDrawn="1"/>
            </p:nvSpPr>
            <p:spPr bwMode="auto">
              <a:xfrm>
                <a:off x="0" y="3120"/>
                <a:ext cx="5760"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65" name="Line 1055"/>
              <p:cNvSpPr>
                <a:spLocks noChangeShapeType="1"/>
              </p:cNvSpPr>
              <p:nvPr userDrawn="1"/>
            </p:nvSpPr>
            <p:spPr bwMode="auto">
              <a:xfrm>
                <a:off x="0" y="3306"/>
                <a:ext cx="576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66" name="Line 1056"/>
              <p:cNvSpPr>
                <a:spLocks noChangeShapeType="1"/>
              </p:cNvSpPr>
              <p:nvPr userDrawn="1"/>
            </p:nvSpPr>
            <p:spPr bwMode="auto">
              <a:xfrm>
                <a:off x="0" y="2994"/>
                <a:ext cx="5760"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67" name="Line 1057"/>
              <p:cNvSpPr>
                <a:spLocks noChangeShapeType="1"/>
              </p:cNvSpPr>
              <p:nvPr userDrawn="1"/>
            </p:nvSpPr>
            <p:spPr bwMode="auto">
              <a:xfrm>
                <a:off x="0" y="3048"/>
                <a:ext cx="5760"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68" name="Line 1058"/>
              <p:cNvSpPr>
                <a:spLocks noChangeShapeType="1"/>
              </p:cNvSpPr>
              <p:nvPr userDrawn="1"/>
            </p:nvSpPr>
            <p:spPr bwMode="auto">
              <a:xfrm>
                <a:off x="0" y="3246"/>
                <a:ext cx="5760"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69" name="Line 1059"/>
              <p:cNvSpPr>
                <a:spLocks noChangeShapeType="1"/>
              </p:cNvSpPr>
              <p:nvPr userDrawn="1"/>
            </p:nvSpPr>
            <p:spPr bwMode="auto">
              <a:xfrm>
                <a:off x="0" y="3225"/>
                <a:ext cx="576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70" name="Line 1060"/>
              <p:cNvSpPr>
                <a:spLocks noChangeShapeType="1"/>
              </p:cNvSpPr>
              <p:nvPr userDrawn="1"/>
            </p:nvSpPr>
            <p:spPr bwMode="auto">
              <a:xfrm>
                <a:off x="0" y="2831"/>
                <a:ext cx="5760"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71" name="Line 1061"/>
              <p:cNvSpPr>
                <a:spLocks noChangeShapeType="1"/>
              </p:cNvSpPr>
              <p:nvPr userDrawn="1"/>
            </p:nvSpPr>
            <p:spPr bwMode="auto">
              <a:xfrm>
                <a:off x="0" y="2750"/>
                <a:ext cx="5760"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72" name="Line 1062"/>
              <p:cNvSpPr>
                <a:spLocks noChangeShapeType="1"/>
              </p:cNvSpPr>
              <p:nvPr userDrawn="1"/>
            </p:nvSpPr>
            <p:spPr bwMode="auto">
              <a:xfrm>
                <a:off x="0" y="2678"/>
                <a:ext cx="5760"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73" name="Line 1063"/>
              <p:cNvSpPr>
                <a:spLocks noChangeShapeType="1"/>
              </p:cNvSpPr>
              <p:nvPr userDrawn="1"/>
            </p:nvSpPr>
            <p:spPr bwMode="auto">
              <a:xfrm>
                <a:off x="0" y="2876"/>
                <a:ext cx="5760"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74" name="Line 1064"/>
              <p:cNvSpPr>
                <a:spLocks noChangeShapeType="1"/>
              </p:cNvSpPr>
              <p:nvPr userDrawn="1"/>
            </p:nvSpPr>
            <p:spPr bwMode="auto">
              <a:xfrm>
                <a:off x="0" y="2855"/>
                <a:ext cx="576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75" name="Line 1065"/>
              <p:cNvSpPr>
                <a:spLocks noChangeShapeType="1"/>
              </p:cNvSpPr>
              <p:nvPr userDrawn="1"/>
            </p:nvSpPr>
            <p:spPr bwMode="auto">
              <a:xfrm>
                <a:off x="0" y="2554"/>
                <a:ext cx="576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76" name="Line 1066"/>
              <p:cNvSpPr>
                <a:spLocks noChangeShapeType="1"/>
              </p:cNvSpPr>
              <p:nvPr userDrawn="1"/>
            </p:nvSpPr>
            <p:spPr bwMode="auto">
              <a:xfrm>
                <a:off x="0" y="2590"/>
                <a:ext cx="5760" cy="0"/>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77" name="Line 1067"/>
              <p:cNvSpPr>
                <a:spLocks noChangeShapeType="1"/>
              </p:cNvSpPr>
              <p:nvPr userDrawn="1"/>
            </p:nvSpPr>
            <p:spPr bwMode="auto">
              <a:xfrm>
                <a:off x="0" y="2623"/>
                <a:ext cx="5760"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78" name="Line 1068"/>
              <p:cNvSpPr>
                <a:spLocks noChangeShapeType="1"/>
              </p:cNvSpPr>
              <p:nvPr userDrawn="1"/>
            </p:nvSpPr>
            <p:spPr bwMode="auto">
              <a:xfrm>
                <a:off x="0" y="2464"/>
                <a:ext cx="5760"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79" name="Line 1069"/>
              <p:cNvSpPr>
                <a:spLocks noChangeShapeType="1"/>
              </p:cNvSpPr>
              <p:nvPr userDrawn="1"/>
            </p:nvSpPr>
            <p:spPr bwMode="auto">
              <a:xfrm>
                <a:off x="0" y="2416"/>
                <a:ext cx="5760"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80" name="Line 1070"/>
              <p:cNvSpPr>
                <a:spLocks noChangeShapeType="1"/>
              </p:cNvSpPr>
              <p:nvPr userDrawn="1"/>
            </p:nvSpPr>
            <p:spPr bwMode="auto">
              <a:xfrm>
                <a:off x="0" y="2509"/>
                <a:ext cx="5760"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81" name="Line 1071"/>
              <p:cNvSpPr>
                <a:spLocks noChangeShapeType="1"/>
              </p:cNvSpPr>
              <p:nvPr userDrawn="1"/>
            </p:nvSpPr>
            <p:spPr bwMode="auto">
              <a:xfrm>
                <a:off x="0" y="2371"/>
                <a:ext cx="5760"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82" name="Line 1072"/>
              <p:cNvSpPr>
                <a:spLocks noChangeShapeType="1"/>
              </p:cNvSpPr>
              <p:nvPr userDrawn="1"/>
            </p:nvSpPr>
            <p:spPr bwMode="auto">
              <a:xfrm>
                <a:off x="0" y="2245"/>
                <a:ext cx="5760"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83" name="Line 1073"/>
              <p:cNvSpPr>
                <a:spLocks noChangeShapeType="1"/>
              </p:cNvSpPr>
              <p:nvPr userDrawn="1"/>
            </p:nvSpPr>
            <p:spPr bwMode="auto">
              <a:xfrm>
                <a:off x="0" y="2350"/>
                <a:ext cx="576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84" name="Line 1074"/>
              <p:cNvSpPr>
                <a:spLocks noChangeShapeType="1"/>
              </p:cNvSpPr>
              <p:nvPr userDrawn="1"/>
            </p:nvSpPr>
            <p:spPr bwMode="auto">
              <a:xfrm>
                <a:off x="0" y="2290"/>
                <a:ext cx="5760"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85" name="Line 1075"/>
              <p:cNvSpPr>
                <a:spLocks noChangeShapeType="1"/>
              </p:cNvSpPr>
              <p:nvPr userDrawn="1"/>
            </p:nvSpPr>
            <p:spPr bwMode="auto">
              <a:xfrm>
                <a:off x="0" y="2269"/>
                <a:ext cx="576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86" name="Line 1076"/>
              <p:cNvSpPr>
                <a:spLocks noChangeShapeType="1"/>
              </p:cNvSpPr>
              <p:nvPr userDrawn="1"/>
            </p:nvSpPr>
            <p:spPr bwMode="auto">
              <a:xfrm>
                <a:off x="0" y="2130"/>
                <a:ext cx="576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87" name="Line 1077"/>
              <p:cNvSpPr>
                <a:spLocks noChangeShapeType="1"/>
              </p:cNvSpPr>
              <p:nvPr userDrawn="1"/>
            </p:nvSpPr>
            <p:spPr bwMode="auto">
              <a:xfrm>
                <a:off x="0" y="2166"/>
                <a:ext cx="5760" cy="0"/>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88" name="Line 1078"/>
              <p:cNvSpPr>
                <a:spLocks noChangeShapeType="1"/>
              </p:cNvSpPr>
              <p:nvPr userDrawn="1"/>
            </p:nvSpPr>
            <p:spPr bwMode="auto">
              <a:xfrm>
                <a:off x="0" y="2199"/>
                <a:ext cx="5760"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89" name="Line 1079"/>
              <p:cNvSpPr>
                <a:spLocks noChangeShapeType="1"/>
              </p:cNvSpPr>
              <p:nvPr userDrawn="1"/>
            </p:nvSpPr>
            <p:spPr bwMode="auto">
              <a:xfrm>
                <a:off x="0" y="2040"/>
                <a:ext cx="5760"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90" name="Line 1080"/>
              <p:cNvSpPr>
                <a:spLocks noChangeShapeType="1"/>
              </p:cNvSpPr>
              <p:nvPr userDrawn="1"/>
            </p:nvSpPr>
            <p:spPr bwMode="auto">
              <a:xfrm>
                <a:off x="0" y="1992"/>
                <a:ext cx="5760"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91" name="Line 1081"/>
              <p:cNvSpPr>
                <a:spLocks noChangeShapeType="1"/>
              </p:cNvSpPr>
              <p:nvPr userDrawn="1"/>
            </p:nvSpPr>
            <p:spPr bwMode="auto">
              <a:xfrm>
                <a:off x="0" y="2085"/>
                <a:ext cx="5760"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92" name="Line 1082"/>
              <p:cNvSpPr>
                <a:spLocks noChangeShapeType="1"/>
              </p:cNvSpPr>
              <p:nvPr userDrawn="1"/>
            </p:nvSpPr>
            <p:spPr bwMode="auto">
              <a:xfrm>
                <a:off x="0" y="1593"/>
                <a:ext cx="576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93" name="Line 1083"/>
              <p:cNvSpPr>
                <a:spLocks noChangeShapeType="1"/>
              </p:cNvSpPr>
              <p:nvPr userDrawn="1"/>
            </p:nvSpPr>
            <p:spPr bwMode="auto">
              <a:xfrm>
                <a:off x="0" y="1566"/>
                <a:ext cx="5760" cy="0"/>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94" name="Line 1084"/>
              <p:cNvSpPr>
                <a:spLocks noChangeShapeType="1"/>
              </p:cNvSpPr>
              <p:nvPr userDrawn="1"/>
            </p:nvSpPr>
            <p:spPr bwMode="auto">
              <a:xfrm>
                <a:off x="0" y="1947"/>
                <a:ext cx="5760"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95" name="Line 1085"/>
              <p:cNvSpPr>
                <a:spLocks noChangeShapeType="1"/>
              </p:cNvSpPr>
              <p:nvPr userDrawn="1"/>
            </p:nvSpPr>
            <p:spPr bwMode="auto">
              <a:xfrm>
                <a:off x="0" y="1821"/>
                <a:ext cx="5760"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96" name="Line 1086"/>
              <p:cNvSpPr>
                <a:spLocks noChangeShapeType="1"/>
              </p:cNvSpPr>
              <p:nvPr userDrawn="1"/>
            </p:nvSpPr>
            <p:spPr bwMode="auto">
              <a:xfrm>
                <a:off x="0" y="1740"/>
                <a:ext cx="5760"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97" name="Line 1087"/>
              <p:cNvSpPr>
                <a:spLocks noChangeShapeType="1"/>
              </p:cNvSpPr>
              <p:nvPr userDrawn="1"/>
            </p:nvSpPr>
            <p:spPr bwMode="auto">
              <a:xfrm>
                <a:off x="0" y="1926"/>
                <a:ext cx="576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98" name="Line 1088"/>
              <p:cNvSpPr>
                <a:spLocks noChangeShapeType="1"/>
              </p:cNvSpPr>
              <p:nvPr userDrawn="1"/>
            </p:nvSpPr>
            <p:spPr bwMode="auto">
              <a:xfrm>
                <a:off x="0" y="1614"/>
                <a:ext cx="5760"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099" name="Line 1089"/>
              <p:cNvSpPr>
                <a:spLocks noChangeShapeType="1"/>
              </p:cNvSpPr>
              <p:nvPr userDrawn="1"/>
            </p:nvSpPr>
            <p:spPr bwMode="auto">
              <a:xfrm>
                <a:off x="0" y="1668"/>
                <a:ext cx="5760"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00" name="Line 1090"/>
              <p:cNvSpPr>
                <a:spLocks noChangeShapeType="1"/>
              </p:cNvSpPr>
              <p:nvPr userDrawn="1"/>
            </p:nvSpPr>
            <p:spPr bwMode="auto">
              <a:xfrm>
                <a:off x="0" y="1866"/>
                <a:ext cx="5760"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01" name="Line 1091"/>
              <p:cNvSpPr>
                <a:spLocks noChangeShapeType="1"/>
              </p:cNvSpPr>
              <p:nvPr userDrawn="1"/>
            </p:nvSpPr>
            <p:spPr bwMode="auto">
              <a:xfrm>
                <a:off x="0" y="1845"/>
                <a:ext cx="576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02" name="Line 1092"/>
              <p:cNvSpPr>
                <a:spLocks noChangeShapeType="1"/>
              </p:cNvSpPr>
              <p:nvPr userDrawn="1"/>
            </p:nvSpPr>
            <p:spPr bwMode="auto">
              <a:xfrm>
                <a:off x="0" y="1437"/>
                <a:ext cx="576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03" name="Line 1093"/>
              <p:cNvSpPr>
                <a:spLocks noChangeShapeType="1"/>
              </p:cNvSpPr>
              <p:nvPr userDrawn="1"/>
            </p:nvSpPr>
            <p:spPr bwMode="auto">
              <a:xfrm>
                <a:off x="0" y="1473"/>
                <a:ext cx="5760" cy="0"/>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04" name="Line 1094"/>
              <p:cNvSpPr>
                <a:spLocks noChangeShapeType="1"/>
              </p:cNvSpPr>
              <p:nvPr userDrawn="1"/>
            </p:nvSpPr>
            <p:spPr bwMode="auto">
              <a:xfrm>
                <a:off x="0" y="1506"/>
                <a:ext cx="5760"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05" name="Line 1095"/>
              <p:cNvSpPr>
                <a:spLocks noChangeShapeType="1"/>
              </p:cNvSpPr>
              <p:nvPr userDrawn="1"/>
            </p:nvSpPr>
            <p:spPr bwMode="auto">
              <a:xfrm>
                <a:off x="0" y="1347"/>
                <a:ext cx="5760"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06" name="Line 1096"/>
              <p:cNvSpPr>
                <a:spLocks noChangeShapeType="1"/>
              </p:cNvSpPr>
              <p:nvPr userDrawn="1"/>
            </p:nvSpPr>
            <p:spPr bwMode="auto">
              <a:xfrm>
                <a:off x="0" y="1392"/>
                <a:ext cx="5760"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07" name="Line 1097"/>
              <p:cNvSpPr>
                <a:spLocks noChangeShapeType="1"/>
              </p:cNvSpPr>
              <p:nvPr userDrawn="1"/>
            </p:nvSpPr>
            <p:spPr bwMode="auto">
              <a:xfrm>
                <a:off x="0" y="1016"/>
                <a:ext cx="576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08" name="Line 1098"/>
              <p:cNvSpPr>
                <a:spLocks noChangeShapeType="1"/>
              </p:cNvSpPr>
              <p:nvPr userDrawn="1"/>
            </p:nvSpPr>
            <p:spPr bwMode="auto">
              <a:xfrm>
                <a:off x="0" y="989"/>
                <a:ext cx="5760" cy="0"/>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09" name="Line 1099"/>
              <p:cNvSpPr>
                <a:spLocks noChangeShapeType="1"/>
              </p:cNvSpPr>
              <p:nvPr userDrawn="1"/>
            </p:nvSpPr>
            <p:spPr bwMode="auto">
              <a:xfrm>
                <a:off x="0" y="1244"/>
                <a:ext cx="5760"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10" name="Line 1100"/>
              <p:cNvSpPr>
                <a:spLocks noChangeShapeType="1"/>
              </p:cNvSpPr>
              <p:nvPr userDrawn="1"/>
            </p:nvSpPr>
            <p:spPr bwMode="auto">
              <a:xfrm>
                <a:off x="0" y="1163"/>
                <a:ext cx="5760"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11" name="Line 1101"/>
              <p:cNvSpPr>
                <a:spLocks noChangeShapeType="1"/>
              </p:cNvSpPr>
              <p:nvPr userDrawn="1"/>
            </p:nvSpPr>
            <p:spPr bwMode="auto">
              <a:xfrm>
                <a:off x="0" y="1037"/>
                <a:ext cx="5760"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12" name="Line 1102"/>
              <p:cNvSpPr>
                <a:spLocks noChangeShapeType="1"/>
              </p:cNvSpPr>
              <p:nvPr userDrawn="1"/>
            </p:nvSpPr>
            <p:spPr bwMode="auto">
              <a:xfrm>
                <a:off x="0" y="1091"/>
                <a:ext cx="5760"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13" name="Line 1103"/>
              <p:cNvSpPr>
                <a:spLocks noChangeShapeType="1"/>
              </p:cNvSpPr>
              <p:nvPr userDrawn="1"/>
            </p:nvSpPr>
            <p:spPr bwMode="auto">
              <a:xfrm>
                <a:off x="0" y="1289"/>
                <a:ext cx="5760"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14" name="Line 1104"/>
              <p:cNvSpPr>
                <a:spLocks noChangeShapeType="1"/>
              </p:cNvSpPr>
              <p:nvPr userDrawn="1"/>
            </p:nvSpPr>
            <p:spPr bwMode="auto">
              <a:xfrm>
                <a:off x="0" y="1268"/>
                <a:ext cx="576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15" name="Line 1105"/>
              <p:cNvSpPr>
                <a:spLocks noChangeShapeType="1"/>
              </p:cNvSpPr>
              <p:nvPr userDrawn="1"/>
            </p:nvSpPr>
            <p:spPr bwMode="auto">
              <a:xfrm>
                <a:off x="0" y="860"/>
                <a:ext cx="576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16" name="Line 1106"/>
              <p:cNvSpPr>
                <a:spLocks noChangeShapeType="1"/>
              </p:cNvSpPr>
              <p:nvPr userDrawn="1"/>
            </p:nvSpPr>
            <p:spPr bwMode="auto">
              <a:xfrm>
                <a:off x="0" y="896"/>
                <a:ext cx="5760" cy="0"/>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17" name="Line 1107"/>
              <p:cNvSpPr>
                <a:spLocks noChangeShapeType="1"/>
              </p:cNvSpPr>
              <p:nvPr userDrawn="1"/>
            </p:nvSpPr>
            <p:spPr bwMode="auto">
              <a:xfrm>
                <a:off x="0" y="929"/>
                <a:ext cx="5760"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18" name="Line 1108"/>
              <p:cNvSpPr>
                <a:spLocks noChangeShapeType="1"/>
              </p:cNvSpPr>
              <p:nvPr userDrawn="1"/>
            </p:nvSpPr>
            <p:spPr bwMode="auto">
              <a:xfrm>
                <a:off x="0" y="770"/>
                <a:ext cx="5760"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19" name="Line 1109"/>
              <p:cNvSpPr>
                <a:spLocks noChangeShapeType="1"/>
              </p:cNvSpPr>
              <p:nvPr userDrawn="1"/>
            </p:nvSpPr>
            <p:spPr bwMode="auto">
              <a:xfrm>
                <a:off x="0" y="815"/>
                <a:ext cx="5760"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20" name="Line 1110"/>
              <p:cNvSpPr>
                <a:spLocks noChangeShapeType="1"/>
              </p:cNvSpPr>
              <p:nvPr userDrawn="1"/>
            </p:nvSpPr>
            <p:spPr bwMode="auto">
              <a:xfrm>
                <a:off x="0" y="718"/>
                <a:ext cx="5760"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21" name="Line 1111"/>
              <p:cNvSpPr>
                <a:spLocks noChangeShapeType="1"/>
              </p:cNvSpPr>
              <p:nvPr userDrawn="1"/>
            </p:nvSpPr>
            <p:spPr bwMode="auto">
              <a:xfrm>
                <a:off x="0" y="646"/>
                <a:ext cx="5760"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22" name="Line 1112"/>
              <p:cNvSpPr>
                <a:spLocks noChangeShapeType="1"/>
              </p:cNvSpPr>
              <p:nvPr userDrawn="1"/>
            </p:nvSpPr>
            <p:spPr bwMode="auto">
              <a:xfrm>
                <a:off x="0" y="522"/>
                <a:ext cx="576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23" name="Line 1113"/>
              <p:cNvSpPr>
                <a:spLocks noChangeShapeType="1"/>
              </p:cNvSpPr>
              <p:nvPr userDrawn="1"/>
            </p:nvSpPr>
            <p:spPr bwMode="auto">
              <a:xfrm>
                <a:off x="0" y="558"/>
                <a:ext cx="5760" cy="0"/>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24" name="Line 1114"/>
              <p:cNvSpPr>
                <a:spLocks noChangeShapeType="1"/>
              </p:cNvSpPr>
              <p:nvPr userDrawn="1"/>
            </p:nvSpPr>
            <p:spPr bwMode="auto">
              <a:xfrm>
                <a:off x="0" y="591"/>
                <a:ext cx="5760"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25" name="Line 1115"/>
              <p:cNvSpPr>
                <a:spLocks noChangeShapeType="1"/>
              </p:cNvSpPr>
              <p:nvPr userDrawn="1"/>
            </p:nvSpPr>
            <p:spPr bwMode="auto">
              <a:xfrm>
                <a:off x="0" y="432"/>
                <a:ext cx="5760"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26" name="Line 1116"/>
              <p:cNvSpPr>
                <a:spLocks noChangeShapeType="1"/>
              </p:cNvSpPr>
              <p:nvPr userDrawn="1"/>
            </p:nvSpPr>
            <p:spPr bwMode="auto">
              <a:xfrm>
                <a:off x="0" y="384"/>
                <a:ext cx="5760"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27" name="Line 1117"/>
              <p:cNvSpPr>
                <a:spLocks noChangeShapeType="1"/>
              </p:cNvSpPr>
              <p:nvPr userDrawn="1"/>
            </p:nvSpPr>
            <p:spPr bwMode="auto">
              <a:xfrm>
                <a:off x="0" y="477"/>
                <a:ext cx="5760"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28" name="Line 1118"/>
              <p:cNvSpPr>
                <a:spLocks noChangeShapeType="1"/>
              </p:cNvSpPr>
              <p:nvPr userDrawn="1"/>
            </p:nvSpPr>
            <p:spPr bwMode="auto">
              <a:xfrm>
                <a:off x="0" y="339"/>
                <a:ext cx="5760"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29" name="Line 1119"/>
              <p:cNvSpPr>
                <a:spLocks noChangeShapeType="1"/>
              </p:cNvSpPr>
              <p:nvPr userDrawn="1"/>
            </p:nvSpPr>
            <p:spPr bwMode="auto">
              <a:xfrm>
                <a:off x="0" y="318"/>
                <a:ext cx="576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30" name="Line 1120"/>
              <p:cNvSpPr>
                <a:spLocks noChangeShapeType="1"/>
              </p:cNvSpPr>
              <p:nvPr userDrawn="1"/>
            </p:nvSpPr>
            <p:spPr bwMode="auto">
              <a:xfrm>
                <a:off x="0" y="258"/>
                <a:ext cx="5760"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31" name="Line 1121"/>
              <p:cNvSpPr>
                <a:spLocks noChangeShapeType="1"/>
              </p:cNvSpPr>
              <p:nvPr userDrawn="1"/>
            </p:nvSpPr>
            <p:spPr bwMode="auto">
              <a:xfrm>
                <a:off x="0" y="70"/>
                <a:ext cx="576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32" name="Line 1122"/>
              <p:cNvSpPr>
                <a:spLocks noChangeShapeType="1"/>
              </p:cNvSpPr>
              <p:nvPr userDrawn="1"/>
            </p:nvSpPr>
            <p:spPr bwMode="auto">
              <a:xfrm>
                <a:off x="0" y="43"/>
                <a:ext cx="5760" cy="0"/>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33" name="Line 1123"/>
              <p:cNvSpPr>
                <a:spLocks noChangeShapeType="1"/>
              </p:cNvSpPr>
              <p:nvPr userDrawn="1"/>
            </p:nvSpPr>
            <p:spPr bwMode="auto">
              <a:xfrm>
                <a:off x="0" y="91"/>
                <a:ext cx="5760"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34" name="Line 1124"/>
              <p:cNvSpPr>
                <a:spLocks noChangeShapeType="1"/>
              </p:cNvSpPr>
              <p:nvPr userDrawn="1"/>
            </p:nvSpPr>
            <p:spPr bwMode="auto">
              <a:xfrm>
                <a:off x="0" y="145"/>
                <a:ext cx="5760"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sp>
            <p:nvSpPr>
              <p:cNvPr id="1135" name="Line 1125"/>
              <p:cNvSpPr>
                <a:spLocks noChangeShapeType="1"/>
              </p:cNvSpPr>
              <p:nvPr userDrawn="1"/>
            </p:nvSpPr>
            <p:spPr bwMode="auto">
              <a:xfrm>
                <a:off x="0" y="202"/>
                <a:ext cx="5760" cy="0"/>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tr-TR" sz="2400"/>
              </a:p>
            </p:txBody>
          </p:sp>
        </p:grpSp>
        <p:grpSp>
          <p:nvGrpSpPr>
            <p:cNvPr id="1033" name="Group 1126"/>
            <p:cNvGrpSpPr>
              <a:grpSpLocks/>
            </p:cNvGrpSpPr>
            <p:nvPr userDrawn="1"/>
          </p:nvGrpSpPr>
          <p:grpSpPr bwMode="auto">
            <a:xfrm>
              <a:off x="400" y="205"/>
              <a:ext cx="5216" cy="1123"/>
              <a:chOff x="400" y="205"/>
              <a:chExt cx="5216" cy="1123"/>
            </a:xfrm>
          </p:grpSpPr>
          <p:sp>
            <p:nvSpPr>
              <p:cNvPr id="1034" name="Rectangle 1127"/>
              <p:cNvSpPr>
                <a:spLocks noChangeArrowheads="1"/>
              </p:cNvSpPr>
              <p:nvPr userDrawn="1"/>
            </p:nvSpPr>
            <p:spPr bwMode="auto">
              <a:xfrm>
                <a:off x="557" y="205"/>
                <a:ext cx="313" cy="91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1035" name="Rectangle 1128"/>
              <p:cNvSpPr>
                <a:spLocks noChangeArrowheads="1"/>
              </p:cNvSpPr>
              <p:nvPr userDrawn="1"/>
            </p:nvSpPr>
            <p:spPr bwMode="auto">
              <a:xfrm>
                <a:off x="400" y="288"/>
                <a:ext cx="3567"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1036" name="Rectangle 1129"/>
              <p:cNvSpPr>
                <a:spLocks noChangeArrowheads="1"/>
              </p:cNvSpPr>
              <p:nvPr userDrawn="1"/>
            </p:nvSpPr>
            <p:spPr bwMode="auto">
              <a:xfrm>
                <a:off x="4599" y="1115"/>
                <a:ext cx="929" cy="2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1037" name="Rectangle 1130"/>
              <p:cNvSpPr>
                <a:spLocks noChangeArrowheads="1"/>
              </p:cNvSpPr>
              <p:nvPr userDrawn="1"/>
            </p:nvSpPr>
            <p:spPr bwMode="auto">
              <a:xfrm>
                <a:off x="2049" y="1211"/>
                <a:ext cx="3567"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grpSp>
      </p:grpSp>
      <p:sp>
        <p:nvSpPr>
          <p:cNvPr id="1027" name="Rectangle 1131"/>
          <p:cNvSpPr>
            <a:spLocks noGrp="1" noChangeArrowheads="1"/>
          </p:cNvSpPr>
          <p:nvPr>
            <p:ph type="body" idx="1"/>
          </p:nvPr>
        </p:nvSpPr>
        <p:spPr bwMode="auto">
          <a:xfrm>
            <a:off x="1079500" y="2214563"/>
            <a:ext cx="10610851" cy="388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a:t>Asıl metin stillerini düzenle</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endParaRPr lang="en-US" altLang="tr-TR"/>
          </a:p>
        </p:txBody>
      </p:sp>
      <p:sp>
        <p:nvSpPr>
          <p:cNvPr id="139372" name="Rectangle 1132"/>
          <p:cNvSpPr>
            <a:spLocks noGrp="1" noChangeArrowheads="1"/>
          </p:cNvSpPr>
          <p:nvPr>
            <p:ph type="dt" sz="half" idx="2"/>
          </p:nvPr>
        </p:nvSpPr>
        <p:spPr bwMode="auto">
          <a:xfrm>
            <a:off x="1079500" y="6373813"/>
            <a:ext cx="25400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defRPr sz="1400">
                <a:solidFill>
                  <a:schemeClr val="folHlink"/>
                </a:solidFill>
              </a:defRPr>
            </a:lvl1pPr>
          </a:lstStyle>
          <a:p>
            <a:pPr>
              <a:defRPr/>
            </a:pPr>
            <a:endParaRPr lang="en-US"/>
          </a:p>
        </p:txBody>
      </p:sp>
      <p:sp>
        <p:nvSpPr>
          <p:cNvPr id="139373" name="Rectangle 1133"/>
          <p:cNvSpPr>
            <a:spLocks noGrp="1" noChangeArrowheads="1"/>
          </p:cNvSpPr>
          <p:nvPr>
            <p:ph type="ftr" sz="quarter" idx="3"/>
          </p:nvPr>
        </p:nvSpPr>
        <p:spPr bwMode="auto">
          <a:xfrm>
            <a:off x="4176184" y="6376988"/>
            <a:ext cx="4114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a:defRPr sz="1400">
                <a:solidFill>
                  <a:schemeClr val="folHlink"/>
                </a:solidFill>
              </a:defRPr>
            </a:lvl1pPr>
          </a:lstStyle>
          <a:p>
            <a:pPr>
              <a:defRPr/>
            </a:pPr>
            <a:endParaRPr lang="en-US"/>
          </a:p>
        </p:txBody>
      </p:sp>
      <p:sp>
        <p:nvSpPr>
          <p:cNvPr id="139374" name="Rectangle 1134"/>
          <p:cNvSpPr>
            <a:spLocks noGrp="1" noChangeArrowheads="1"/>
          </p:cNvSpPr>
          <p:nvPr>
            <p:ph type="sldNum" sz="quarter" idx="4"/>
          </p:nvPr>
        </p:nvSpPr>
        <p:spPr bwMode="auto">
          <a:xfrm>
            <a:off x="8786285" y="6376988"/>
            <a:ext cx="2925233"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400">
                <a:solidFill>
                  <a:schemeClr val="folHlink"/>
                </a:solidFill>
              </a:defRPr>
            </a:lvl1pPr>
          </a:lstStyle>
          <a:p>
            <a:fld id="{99EB791A-FB28-4D1D-B01D-B77C28B1A4CE}" type="slidenum">
              <a:rPr lang="en-US" altLang="tr-TR"/>
              <a:pPr/>
              <a:t>‹#›</a:t>
            </a:fld>
            <a:endParaRPr lang="en-US" altLang="tr-TR"/>
          </a:p>
        </p:txBody>
      </p:sp>
      <p:sp>
        <p:nvSpPr>
          <p:cNvPr id="1031" name="Rectangle 1135"/>
          <p:cNvSpPr>
            <a:spLocks noGrp="1" noChangeArrowheads="1"/>
          </p:cNvSpPr>
          <p:nvPr>
            <p:ph type="title"/>
          </p:nvPr>
        </p:nvSpPr>
        <p:spPr bwMode="auto">
          <a:xfrm>
            <a:off x="1828800" y="609600"/>
            <a:ext cx="983826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endParaRPr lang="en-US" altLang="tr-TR"/>
          </a:p>
        </p:txBody>
      </p:sp>
    </p:spTree>
  </p:cSld>
  <p:clrMap bg1="lt1" tx1="dk1" bg2="lt2" tx2="dk2" accent1="accent1" accent2="accent2" accent3="accent3" accent4="accent4" accent5="accent5" accent6="accent6" hlink="hlink" folHlink="folHlink"/>
  <p:sldLayoutIdLst>
    <p:sldLayoutId id="2147486394" r:id="rId1"/>
    <p:sldLayoutId id="2147486335" r:id="rId2"/>
    <p:sldLayoutId id="2147486336" r:id="rId3"/>
    <p:sldLayoutId id="2147486337" r:id="rId4"/>
    <p:sldLayoutId id="2147486338" r:id="rId5"/>
    <p:sldLayoutId id="2147486339" r:id="rId6"/>
    <p:sldLayoutId id="2147486340" r:id="rId7"/>
    <p:sldLayoutId id="2147486341" r:id="rId8"/>
    <p:sldLayoutId id="2147486342" r:id="rId9"/>
    <p:sldLayoutId id="2147486343" r:id="rId10"/>
    <p:sldLayoutId id="2147486344" r:id="rId11"/>
  </p:sldLayoutIdLst>
  <p:txStyles>
    <p:titleStyle>
      <a:lvl1pPr algn="ctr" rtl="0" eaLnBrk="1" fontAlgn="base" hangingPunct="1">
        <a:lnSpc>
          <a:spcPct val="85000"/>
        </a:lnSpc>
        <a:spcBef>
          <a:spcPct val="0"/>
        </a:spcBef>
        <a:spcAft>
          <a:spcPct val="0"/>
        </a:spcAft>
        <a:defRPr sz="4400">
          <a:solidFill>
            <a:schemeClr val="tx2"/>
          </a:solidFill>
          <a:latin typeface="+mj-lt"/>
          <a:ea typeface="+mj-ea"/>
          <a:cs typeface="+mj-cs"/>
        </a:defRPr>
      </a:lvl1pPr>
      <a:lvl2pPr algn="ctr" rtl="0" eaLnBrk="1" fontAlgn="base" hangingPunct="1">
        <a:lnSpc>
          <a:spcPct val="85000"/>
        </a:lnSpc>
        <a:spcBef>
          <a:spcPct val="0"/>
        </a:spcBef>
        <a:spcAft>
          <a:spcPct val="0"/>
        </a:spcAft>
        <a:defRPr sz="4400">
          <a:solidFill>
            <a:schemeClr val="tx2"/>
          </a:solidFill>
          <a:latin typeface="Times New Roman" pitchFamily="18" charset="0"/>
          <a:cs typeface="Times New Roman" pitchFamily="18" charset="0"/>
        </a:defRPr>
      </a:lvl2pPr>
      <a:lvl3pPr algn="ctr" rtl="0" eaLnBrk="1" fontAlgn="base" hangingPunct="1">
        <a:lnSpc>
          <a:spcPct val="85000"/>
        </a:lnSpc>
        <a:spcBef>
          <a:spcPct val="0"/>
        </a:spcBef>
        <a:spcAft>
          <a:spcPct val="0"/>
        </a:spcAft>
        <a:defRPr sz="4400">
          <a:solidFill>
            <a:schemeClr val="tx2"/>
          </a:solidFill>
          <a:latin typeface="Times New Roman" pitchFamily="18" charset="0"/>
          <a:cs typeface="Times New Roman" pitchFamily="18" charset="0"/>
        </a:defRPr>
      </a:lvl3pPr>
      <a:lvl4pPr algn="ctr" rtl="0" eaLnBrk="1" fontAlgn="base" hangingPunct="1">
        <a:lnSpc>
          <a:spcPct val="85000"/>
        </a:lnSpc>
        <a:spcBef>
          <a:spcPct val="0"/>
        </a:spcBef>
        <a:spcAft>
          <a:spcPct val="0"/>
        </a:spcAft>
        <a:defRPr sz="4400">
          <a:solidFill>
            <a:schemeClr val="tx2"/>
          </a:solidFill>
          <a:latin typeface="Times New Roman" pitchFamily="18" charset="0"/>
          <a:cs typeface="Times New Roman" pitchFamily="18" charset="0"/>
        </a:defRPr>
      </a:lvl4pPr>
      <a:lvl5pPr algn="ctr" rtl="0" eaLnBrk="1" fontAlgn="base" hangingPunct="1">
        <a:lnSpc>
          <a:spcPct val="85000"/>
        </a:lnSpc>
        <a:spcBef>
          <a:spcPct val="0"/>
        </a:spcBef>
        <a:spcAft>
          <a:spcPct val="0"/>
        </a:spcAft>
        <a:defRPr sz="4400">
          <a:solidFill>
            <a:schemeClr val="tx2"/>
          </a:solidFill>
          <a:latin typeface="Times New Roman" pitchFamily="18" charset="0"/>
          <a:cs typeface="Times New Roman" pitchFamily="18" charset="0"/>
        </a:defRPr>
      </a:lvl5pPr>
      <a:lvl6pPr marL="457200" algn="ctr" rtl="0" eaLnBrk="1" fontAlgn="base" hangingPunct="1">
        <a:lnSpc>
          <a:spcPct val="85000"/>
        </a:lnSpc>
        <a:spcBef>
          <a:spcPct val="0"/>
        </a:spcBef>
        <a:spcAft>
          <a:spcPct val="0"/>
        </a:spcAft>
        <a:defRPr sz="4400">
          <a:solidFill>
            <a:schemeClr val="tx2"/>
          </a:solidFill>
          <a:latin typeface="Times New Roman" pitchFamily="18" charset="0"/>
          <a:cs typeface="Times New Roman" pitchFamily="18" charset="0"/>
        </a:defRPr>
      </a:lvl6pPr>
      <a:lvl7pPr marL="914400" algn="ctr" rtl="0" eaLnBrk="1" fontAlgn="base" hangingPunct="1">
        <a:lnSpc>
          <a:spcPct val="85000"/>
        </a:lnSpc>
        <a:spcBef>
          <a:spcPct val="0"/>
        </a:spcBef>
        <a:spcAft>
          <a:spcPct val="0"/>
        </a:spcAft>
        <a:defRPr sz="4400">
          <a:solidFill>
            <a:schemeClr val="tx2"/>
          </a:solidFill>
          <a:latin typeface="Times New Roman" pitchFamily="18" charset="0"/>
          <a:cs typeface="Times New Roman" pitchFamily="18" charset="0"/>
        </a:defRPr>
      </a:lvl7pPr>
      <a:lvl8pPr marL="1371600" algn="ctr" rtl="0" eaLnBrk="1" fontAlgn="base" hangingPunct="1">
        <a:lnSpc>
          <a:spcPct val="85000"/>
        </a:lnSpc>
        <a:spcBef>
          <a:spcPct val="0"/>
        </a:spcBef>
        <a:spcAft>
          <a:spcPct val="0"/>
        </a:spcAft>
        <a:defRPr sz="4400">
          <a:solidFill>
            <a:schemeClr val="tx2"/>
          </a:solidFill>
          <a:latin typeface="Times New Roman" pitchFamily="18" charset="0"/>
          <a:cs typeface="Times New Roman" pitchFamily="18" charset="0"/>
        </a:defRPr>
      </a:lvl8pPr>
      <a:lvl9pPr marL="1828800" algn="ctr" rtl="0" eaLnBrk="1" fontAlgn="base" hangingPunct="1">
        <a:lnSpc>
          <a:spcPct val="85000"/>
        </a:lnSpc>
        <a:spcBef>
          <a:spcPct val="0"/>
        </a:spcBef>
        <a:spcAft>
          <a:spcPct val="0"/>
        </a:spcAft>
        <a:defRPr sz="4400">
          <a:solidFill>
            <a:schemeClr val="tx2"/>
          </a:solidFill>
          <a:latin typeface="Times New Roman" pitchFamily="18" charset="0"/>
          <a:cs typeface="Times New Roman" pitchFamily="18" charset="0"/>
        </a:defRPr>
      </a:lvl9pPr>
    </p:titleStyle>
    <p:bodyStyle>
      <a:lvl1pPr marL="342900" indent="-342900" algn="l" rtl="0" eaLnBrk="1" fontAlgn="base" hangingPunct="1">
        <a:spcBef>
          <a:spcPct val="20000"/>
        </a:spcBef>
        <a:spcAft>
          <a:spcPct val="0"/>
        </a:spcAft>
        <a:buClr>
          <a:schemeClr val="accent2"/>
        </a:buClr>
        <a:buFont typeface="Wingdings" panose="05000000000000000000" pitchFamily="2" charset="2"/>
        <a:buChar char="w"/>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2"/>
        </a:buClr>
        <a:buSzPct val="55000"/>
        <a:buFont typeface="Wingdings" panose="05000000000000000000" pitchFamily="2" charset="2"/>
        <a:buChar char="n"/>
        <a:defRPr sz="2800">
          <a:solidFill>
            <a:schemeClr val="tx1"/>
          </a:solidFill>
          <a:latin typeface="+mn-lt"/>
          <a:cs typeface="+mn-cs"/>
        </a:defRPr>
      </a:lvl2pPr>
      <a:lvl3pPr marL="1085850" indent="-228600" algn="l" rtl="0" eaLnBrk="1" fontAlgn="base" hangingPunct="1">
        <a:spcBef>
          <a:spcPct val="20000"/>
        </a:spcBef>
        <a:spcAft>
          <a:spcPct val="0"/>
        </a:spcAft>
        <a:buClr>
          <a:schemeClr val="accent2"/>
        </a:buClr>
        <a:buSzPct val="65000"/>
        <a:buFont typeface="Wingdings" panose="05000000000000000000" pitchFamily="2" charset="2"/>
        <a:buChar char="l"/>
        <a:defRPr sz="2400">
          <a:solidFill>
            <a:schemeClr val="tx1"/>
          </a:solidFill>
          <a:latin typeface="+mn-lt"/>
          <a:cs typeface="+mn-cs"/>
        </a:defRPr>
      </a:lvl3pPr>
      <a:lvl4pPr marL="1428750" indent="-228600" algn="l" rtl="0" eaLnBrk="1" fontAlgn="base" hangingPunct="1">
        <a:spcBef>
          <a:spcPct val="20000"/>
        </a:spcBef>
        <a:spcAft>
          <a:spcPct val="0"/>
        </a:spcAft>
        <a:buClr>
          <a:schemeClr val="accent2"/>
        </a:buClr>
        <a:buSzPct val="85000"/>
        <a:buFont typeface="Wingdings" panose="05000000000000000000" pitchFamily="2" charset="2"/>
        <a:buChar char="w"/>
        <a:defRPr sz="2000">
          <a:solidFill>
            <a:schemeClr val="tx1"/>
          </a:solidFill>
          <a:latin typeface="+mn-lt"/>
          <a:cs typeface="+mn-cs"/>
        </a:defRPr>
      </a:lvl4pPr>
      <a:lvl5pPr marL="1771650" indent="-228600" algn="l" rtl="0" eaLnBrk="1" fontAlgn="base" hangingPunct="1">
        <a:spcBef>
          <a:spcPct val="20000"/>
        </a:spcBef>
        <a:spcAft>
          <a:spcPct val="0"/>
        </a:spcAft>
        <a:buClr>
          <a:schemeClr val="accent2"/>
        </a:buClr>
        <a:buSzPct val="80000"/>
        <a:buFont typeface="Wingdings" panose="05000000000000000000" pitchFamily="2" charset="2"/>
        <a:buChar char="§"/>
        <a:defRPr sz="2000">
          <a:solidFill>
            <a:schemeClr val="tx1"/>
          </a:solidFill>
          <a:latin typeface="+mn-lt"/>
          <a:cs typeface="+mn-cs"/>
        </a:defRPr>
      </a:lvl5pPr>
      <a:lvl6pPr marL="2228850" indent="-228600" algn="l" rtl="0" eaLnBrk="1" fontAlgn="base" hangingPunct="1">
        <a:spcBef>
          <a:spcPct val="20000"/>
        </a:spcBef>
        <a:spcAft>
          <a:spcPct val="0"/>
        </a:spcAft>
        <a:buClr>
          <a:schemeClr val="accent2"/>
        </a:buClr>
        <a:buSzPct val="80000"/>
        <a:buFont typeface="Wingdings" pitchFamily="2" charset="2"/>
        <a:buChar char="§"/>
        <a:defRPr>
          <a:solidFill>
            <a:schemeClr val="tx1"/>
          </a:solidFill>
          <a:latin typeface="+mn-lt"/>
          <a:cs typeface="+mn-cs"/>
        </a:defRPr>
      </a:lvl6pPr>
      <a:lvl7pPr marL="2686050" indent="-228600" algn="l" rtl="0" eaLnBrk="1" fontAlgn="base" hangingPunct="1">
        <a:spcBef>
          <a:spcPct val="20000"/>
        </a:spcBef>
        <a:spcAft>
          <a:spcPct val="0"/>
        </a:spcAft>
        <a:buClr>
          <a:schemeClr val="accent2"/>
        </a:buClr>
        <a:buSzPct val="80000"/>
        <a:buFont typeface="Wingdings" pitchFamily="2" charset="2"/>
        <a:buChar char="§"/>
        <a:defRPr>
          <a:solidFill>
            <a:schemeClr val="tx1"/>
          </a:solidFill>
          <a:latin typeface="+mn-lt"/>
          <a:cs typeface="+mn-cs"/>
        </a:defRPr>
      </a:lvl7pPr>
      <a:lvl8pPr marL="3143250" indent="-228600" algn="l" rtl="0" eaLnBrk="1" fontAlgn="base" hangingPunct="1">
        <a:spcBef>
          <a:spcPct val="20000"/>
        </a:spcBef>
        <a:spcAft>
          <a:spcPct val="0"/>
        </a:spcAft>
        <a:buClr>
          <a:schemeClr val="accent2"/>
        </a:buClr>
        <a:buSzPct val="80000"/>
        <a:buFont typeface="Wingdings" pitchFamily="2" charset="2"/>
        <a:buChar char="§"/>
        <a:defRPr>
          <a:solidFill>
            <a:schemeClr val="tx1"/>
          </a:solidFill>
          <a:latin typeface="+mn-lt"/>
          <a:cs typeface="+mn-cs"/>
        </a:defRPr>
      </a:lvl8pPr>
      <a:lvl9pPr marL="3600450" indent="-228600" algn="l" rtl="0" eaLnBrk="1" fontAlgn="base" hangingPunct="1">
        <a:spcBef>
          <a:spcPct val="20000"/>
        </a:spcBef>
        <a:spcAft>
          <a:spcPct val="0"/>
        </a:spcAft>
        <a:buClr>
          <a:schemeClr val="accent2"/>
        </a:buClr>
        <a:buSzPct val="80000"/>
        <a:buFont typeface="Wingdings" pitchFamily="2" charset="2"/>
        <a:buChar char="§"/>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Line 2"/>
          <p:cNvSpPr>
            <a:spLocks noChangeShapeType="1"/>
          </p:cNvSpPr>
          <p:nvPr/>
        </p:nvSpPr>
        <p:spPr bwMode="auto">
          <a:xfrm>
            <a:off x="10617200" y="152400"/>
            <a:ext cx="0" cy="1524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sz="2400"/>
          </a:p>
        </p:txBody>
      </p:sp>
      <p:sp>
        <p:nvSpPr>
          <p:cNvPr id="2051" name="Rectangle 3"/>
          <p:cNvSpPr>
            <a:spLocks noGrp="1" noChangeArrowheads="1"/>
          </p:cNvSpPr>
          <p:nvPr>
            <p:ph type="title"/>
          </p:nvPr>
        </p:nvSpPr>
        <p:spPr bwMode="auto">
          <a:xfrm>
            <a:off x="609600" y="122238"/>
            <a:ext cx="10058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tr-TR" altLang="en-US"/>
              <a:t>Asıl başlık stili için tıklatın</a:t>
            </a:r>
          </a:p>
        </p:txBody>
      </p:sp>
      <p:sp>
        <p:nvSpPr>
          <p:cNvPr id="2052" name="Rectangle 4"/>
          <p:cNvSpPr>
            <a:spLocks noGrp="1" noChangeArrowheads="1"/>
          </p:cNvSpPr>
          <p:nvPr>
            <p:ph type="body" idx="1"/>
          </p:nvPr>
        </p:nvSpPr>
        <p:spPr bwMode="auto">
          <a:xfrm>
            <a:off x="609600" y="1719263"/>
            <a:ext cx="10972800" cy="441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en-US"/>
              <a:t>Asıl metin stillerini düzenlemek için tıklatın</a:t>
            </a:r>
          </a:p>
          <a:p>
            <a:pPr lvl="1"/>
            <a:r>
              <a:rPr lang="tr-TR" altLang="en-US"/>
              <a:t>İkinci düzey</a:t>
            </a:r>
          </a:p>
          <a:p>
            <a:pPr lvl="2"/>
            <a:r>
              <a:rPr lang="tr-TR" altLang="en-US"/>
              <a:t>Üçüncü düzey</a:t>
            </a:r>
          </a:p>
          <a:p>
            <a:pPr lvl="3"/>
            <a:r>
              <a:rPr lang="tr-TR" altLang="en-US"/>
              <a:t>Dördüncü düzey</a:t>
            </a:r>
          </a:p>
          <a:p>
            <a:pPr lvl="4"/>
            <a:r>
              <a:rPr lang="tr-TR" altLang="en-US"/>
              <a:t>Beşinci düzey</a:t>
            </a:r>
          </a:p>
        </p:txBody>
      </p:sp>
      <p:sp>
        <p:nvSpPr>
          <p:cNvPr id="174085" name="Rectangle 5"/>
          <p:cNvSpPr>
            <a:spLocks noGrp="1" noChangeArrowheads="1"/>
          </p:cNvSpPr>
          <p:nvPr>
            <p:ph type="dt" sz="half" idx="2"/>
          </p:nvPr>
        </p:nvSpPr>
        <p:spPr bwMode="auto">
          <a:xfrm>
            <a:off x="609600" y="6248400"/>
            <a:ext cx="2844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000">
                <a:latin typeface="+mn-lt"/>
              </a:defRPr>
            </a:lvl1pPr>
          </a:lstStyle>
          <a:p>
            <a:pPr>
              <a:defRPr/>
            </a:pPr>
            <a:endParaRPr lang="tr-TR" altLang="en-US"/>
          </a:p>
        </p:txBody>
      </p:sp>
      <p:sp>
        <p:nvSpPr>
          <p:cNvPr id="174086" name="Rectangle 6"/>
          <p:cNvSpPr>
            <a:spLocks noGrp="1" noChangeArrowheads="1"/>
          </p:cNvSpPr>
          <p:nvPr>
            <p:ph type="ftr" sz="quarter" idx="3"/>
          </p:nvPr>
        </p:nvSpPr>
        <p:spPr bwMode="auto">
          <a:xfrm>
            <a:off x="4165600" y="6248400"/>
            <a:ext cx="3860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000">
                <a:latin typeface="+mn-lt"/>
              </a:defRPr>
            </a:lvl1pPr>
          </a:lstStyle>
          <a:p>
            <a:pPr>
              <a:defRPr/>
            </a:pPr>
            <a:endParaRPr lang="tr-TR" altLang="en-US"/>
          </a:p>
        </p:txBody>
      </p:sp>
      <p:sp>
        <p:nvSpPr>
          <p:cNvPr id="174087" name="Rectangle 7"/>
          <p:cNvSpPr>
            <a:spLocks noGrp="1" noChangeArrowheads="1"/>
          </p:cNvSpPr>
          <p:nvPr>
            <p:ph type="sldNum" sz="quarter" idx="4"/>
          </p:nvPr>
        </p:nvSpPr>
        <p:spPr bwMode="auto">
          <a:xfrm>
            <a:off x="8737600" y="6248400"/>
            <a:ext cx="2844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000">
                <a:latin typeface="Arial" panose="020B0604020202020204" pitchFamily="34" charset="0"/>
              </a:defRPr>
            </a:lvl1pPr>
          </a:lstStyle>
          <a:p>
            <a:fld id="{2D0B5E11-AD41-44B7-A63B-6B538F4345C9}" type="slidenum">
              <a:rPr lang="tr-TR" altLang="en-US"/>
              <a:pPr/>
              <a:t>‹#›</a:t>
            </a:fld>
            <a:endParaRPr lang="tr-TR" altLang="en-US"/>
          </a:p>
        </p:txBody>
      </p:sp>
      <p:grpSp>
        <p:nvGrpSpPr>
          <p:cNvPr id="2056" name="Group 8"/>
          <p:cNvGrpSpPr>
            <a:grpSpLocks/>
          </p:cNvGrpSpPr>
          <p:nvPr/>
        </p:nvGrpSpPr>
        <p:grpSpPr bwMode="auto">
          <a:xfrm>
            <a:off x="10871201" y="152400"/>
            <a:ext cx="1056217" cy="1295400"/>
            <a:chOff x="5136" y="960"/>
            <a:chExt cx="528" cy="864"/>
          </a:xfrm>
        </p:grpSpPr>
        <p:sp>
          <p:nvSpPr>
            <p:cNvPr id="2057" name="Oval 9"/>
            <p:cNvSpPr>
              <a:spLocks noChangeArrowheads="1"/>
            </p:cNvSpPr>
            <p:nvPr/>
          </p:nvSpPr>
          <p:spPr bwMode="auto">
            <a:xfrm>
              <a:off x="5136" y="960"/>
              <a:ext cx="80" cy="8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058" name="Oval 10"/>
            <p:cNvSpPr>
              <a:spLocks noChangeArrowheads="1"/>
            </p:cNvSpPr>
            <p:nvPr/>
          </p:nvSpPr>
          <p:spPr bwMode="auto">
            <a:xfrm>
              <a:off x="5248" y="960"/>
              <a:ext cx="79" cy="8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059" name="Oval 11"/>
            <p:cNvSpPr>
              <a:spLocks noChangeArrowheads="1"/>
            </p:cNvSpPr>
            <p:nvPr/>
          </p:nvSpPr>
          <p:spPr bwMode="auto">
            <a:xfrm>
              <a:off x="5360" y="960"/>
              <a:ext cx="76" cy="8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060" name="Oval 12"/>
            <p:cNvSpPr>
              <a:spLocks noChangeArrowheads="1"/>
            </p:cNvSpPr>
            <p:nvPr/>
          </p:nvSpPr>
          <p:spPr bwMode="auto">
            <a:xfrm>
              <a:off x="5136" y="1072"/>
              <a:ext cx="80" cy="7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061" name="Oval 13"/>
            <p:cNvSpPr>
              <a:spLocks noChangeArrowheads="1"/>
            </p:cNvSpPr>
            <p:nvPr/>
          </p:nvSpPr>
          <p:spPr bwMode="auto">
            <a:xfrm>
              <a:off x="5248" y="1072"/>
              <a:ext cx="79" cy="7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062" name="Oval 14"/>
            <p:cNvSpPr>
              <a:spLocks noChangeArrowheads="1"/>
            </p:cNvSpPr>
            <p:nvPr/>
          </p:nvSpPr>
          <p:spPr bwMode="auto">
            <a:xfrm>
              <a:off x="5360" y="1072"/>
              <a:ext cx="76" cy="7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063" name="Oval 15"/>
            <p:cNvSpPr>
              <a:spLocks noChangeArrowheads="1"/>
            </p:cNvSpPr>
            <p:nvPr/>
          </p:nvSpPr>
          <p:spPr bwMode="auto">
            <a:xfrm>
              <a:off x="5472" y="1072"/>
              <a:ext cx="74" cy="7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064" name="Oval 16"/>
            <p:cNvSpPr>
              <a:spLocks noChangeArrowheads="1"/>
            </p:cNvSpPr>
            <p:nvPr/>
          </p:nvSpPr>
          <p:spPr bwMode="auto">
            <a:xfrm>
              <a:off x="5136" y="1184"/>
              <a:ext cx="80" cy="7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065" name="Oval 17"/>
            <p:cNvSpPr>
              <a:spLocks noChangeArrowheads="1"/>
            </p:cNvSpPr>
            <p:nvPr/>
          </p:nvSpPr>
          <p:spPr bwMode="auto">
            <a:xfrm>
              <a:off x="5248" y="1184"/>
              <a:ext cx="79" cy="7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066" name="Oval 18"/>
            <p:cNvSpPr>
              <a:spLocks noChangeArrowheads="1"/>
            </p:cNvSpPr>
            <p:nvPr/>
          </p:nvSpPr>
          <p:spPr bwMode="auto">
            <a:xfrm>
              <a:off x="5360" y="1184"/>
              <a:ext cx="76" cy="74"/>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067" name="Oval 19"/>
            <p:cNvSpPr>
              <a:spLocks noChangeArrowheads="1"/>
            </p:cNvSpPr>
            <p:nvPr/>
          </p:nvSpPr>
          <p:spPr bwMode="auto">
            <a:xfrm>
              <a:off x="5472" y="1184"/>
              <a:ext cx="74" cy="74"/>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068" name="Oval 20"/>
            <p:cNvSpPr>
              <a:spLocks noChangeArrowheads="1"/>
            </p:cNvSpPr>
            <p:nvPr/>
          </p:nvSpPr>
          <p:spPr bwMode="auto">
            <a:xfrm>
              <a:off x="5584" y="1184"/>
              <a:ext cx="80" cy="7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069" name="Oval 21"/>
            <p:cNvSpPr>
              <a:spLocks noChangeArrowheads="1"/>
            </p:cNvSpPr>
            <p:nvPr/>
          </p:nvSpPr>
          <p:spPr bwMode="auto">
            <a:xfrm>
              <a:off x="5136" y="1296"/>
              <a:ext cx="80" cy="8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070" name="Oval 22"/>
            <p:cNvSpPr>
              <a:spLocks noChangeArrowheads="1"/>
            </p:cNvSpPr>
            <p:nvPr/>
          </p:nvSpPr>
          <p:spPr bwMode="auto">
            <a:xfrm>
              <a:off x="5248" y="1296"/>
              <a:ext cx="79" cy="8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071" name="Oval 23"/>
            <p:cNvSpPr>
              <a:spLocks noChangeArrowheads="1"/>
            </p:cNvSpPr>
            <p:nvPr/>
          </p:nvSpPr>
          <p:spPr bwMode="auto">
            <a:xfrm>
              <a:off x="5360" y="1296"/>
              <a:ext cx="76" cy="8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072" name="Oval 24"/>
            <p:cNvSpPr>
              <a:spLocks noChangeArrowheads="1"/>
            </p:cNvSpPr>
            <p:nvPr/>
          </p:nvSpPr>
          <p:spPr bwMode="auto">
            <a:xfrm>
              <a:off x="5472" y="1296"/>
              <a:ext cx="74" cy="8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073" name="Oval 25"/>
            <p:cNvSpPr>
              <a:spLocks noChangeArrowheads="1"/>
            </p:cNvSpPr>
            <p:nvPr/>
          </p:nvSpPr>
          <p:spPr bwMode="auto">
            <a:xfrm>
              <a:off x="5136" y="1408"/>
              <a:ext cx="80" cy="8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074" name="Oval 26"/>
            <p:cNvSpPr>
              <a:spLocks noChangeArrowheads="1"/>
            </p:cNvSpPr>
            <p:nvPr/>
          </p:nvSpPr>
          <p:spPr bwMode="auto">
            <a:xfrm>
              <a:off x="5248" y="1408"/>
              <a:ext cx="79" cy="8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075" name="Oval 27"/>
            <p:cNvSpPr>
              <a:spLocks noChangeArrowheads="1"/>
            </p:cNvSpPr>
            <p:nvPr/>
          </p:nvSpPr>
          <p:spPr bwMode="auto">
            <a:xfrm>
              <a:off x="5360" y="1408"/>
              <a:ext cx="76" cy="8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076" name="Oval 28"/>
            <p:cNvSpPr>
              <a:spLocks noChangeArrowheads="1"/>
            </p:cNvSpPr>
            <p:nvPr/>
          </p:nvSpPr>
          <p:spPr bwMode="auto">
            <a:xfrm>
              <a:off x="5472" y="1408"/>
              <a:ext cx="74" cy="8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077" name="Oval 29"/>
            <p:cNvSpPr>
              <a:spLocks noChangeArrowheads="1"/>
            </p:cNvSpPr>
            <p:nvPr/>
          </p:nvSpPr>
          <p:spPr bwMode="auto">
            <a:xfrm>
              <a:off x="5584" y="1408"/>
              <a:ext cx="80" cy="80"/>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078" name="Oval 30"/>
            <p:cNvSpPr>
              <a:spLocks noChangeArrowheads="1"/>
            </p:cNvSpPr>
            <p:nvPr/>
          </p:nvSpPr>
          <p:spPr bwMode="auto">
            <a:xfrm>
              <a:off x="5136" y="1520"/>
              <a:ext cx="80" cy="79"/>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079" name="Oval 31"/>
            <p:cNvSpPr>
              <a:spLocks noChangeArrowheads="1"/>
            </p:cNvSpPr>
            <p:nvPr/>
          </p:nvSpPr>
          <p:spPr bwMode="auto">
            <a:xfrm>
              <a:off x="5248" y="1520"/>
              <a:ext cx="79" cy="7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080" name="Oval 32"/>
            <p:cNvSpPr>
              <a:spLocks noChangeArrowheads="1"/>
            </p:cNvSpPr>
            <p:nvPr/>
          </p:nvSpPr>
          <p:spPr bwMode="auto">
            <a:xfrm>
              <a:off x="5360" y="1520"/>
              <a:ext cx="76" cy="7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081" name="Oval 33"/>
            <p:cNvSpPr>
              <a:spLocks noChangeArrowheads="1"/>
            </p:cNvSpPr>
            <p:nvPr/>
          </p:nvSpPr>
          <p:spPr bwMode="auto">
            <a:xfrm>
              <a:off x="5472" y="1520"/>
              <a:ext cx="74" cy="79"/>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082" name="Oval 34"/>
            <p:cNvSpPr>
              <a:spLocks noChangeArrowheads="1"/>
            </p:cNvSpPr>
            <p:nvPr/>
          </p:nvSpPr>
          <p:spPr bwMode="auto">
            <a:xfrm>
              <a:off x="5136" y="1632"/>
              <a:ext cx="80" cy="7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083" name="Oval 35"/>
            <p:cNvSpPr>
              <a:spLocks noChangeArrowheads="1"/>
            </p:cNvSpPr>
            <p:nvPr/>
          </p:nvSpPr>
          <p:spPr bwMode="auto">
            <a:xfrm>
              <a:off x="5248" y="1632"/>
              <a:ext cx="79" cy="7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084" name="Oval 36"/>
            <p:cNvSpPr>
              <a:spLocks noChangeArrowheads="1"/>
            </p:cNvSpPr>
            <p:nvPr/>
          </p:nvSpPr>
          <p:spPr bwMode="auto">
            <a:xfrm>
              <a:off x="5360" y="1632"/>
              <a:ext cx="76" cy="75"/>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085" name="Oval 37"/>
            <p:cNvSpPr>
              <a:spLocks noChangeArrowheads="1"/>
            </p:cNvSpPr>
            <p:nvPr/>
          </p:nvSpPr>
          <p:spPr bwMode="auto">
            <a:xfrm>
              <a:off x="5472" y="1632"/>
              <a:ext cx="74" cy="75"/>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086" name="Oval 38"/>
            <p:cNvSpPr>
              <a:spLocks noChangeArrowheads="1"/>
            </p:cNvSpPr>
            <p:nvPr/>
          </p:nvSpPr>
          <p:spPr bwMode="auto">
            <a:xfrm>
              <a:off x="5248" y="1744"/>
              <a:ext cx="79" cy="80"/>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sp>
          <p:nvSpPr>
            <p:cNvPr id="2087" name="Oval 39"/>
            <p:cNvSpPr>
              <a:spLocks noChangeArrowheads="1"/>
            </p:cNvSpPr>
            <p:nvPr/>
          </p:nvSpPr>
          <p:spPr bwMode="auto">
            <a:xfrm>
              <a:off x="5472" y="1744"/>
              <a:ext cx="74" cy="80"/>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sz="2400"/>
            </a:p>
          </p:txBody>
        </p:sp>
      </p:grpSp>
    </p:spTree>
  </p:cSld>
  <p:clrMap bg1="lt1" tx1="dk1" bg2="lt2" tx2="dk2" accent1="accent1" accent2="accent2" accent3="accent3" accent4="accent4" accent5="accent5" accent6="accent6" hlink="hlink" folHlink="folHlink"/>
  <p:sldLayoutIdLst>
    <p:sldLayoutId id="2147486395" r:id="rId1"/>
    <p:sldLayoutId id="2147486345" r:id="rId2"/>
    <p:sldLayoutId id="2147486346" r:id="rId3"/>
    <p:sldLayoutId id="2147486347" r:id="rId4"/>
    <p:sldLayoutId id="2147486348" r:id="rId5"/>
    <p:sldLayoutId id="2147486349" r:id="rId6"/>
    <p:sldLayoutId id="2147486350" r:id="rId7"/>
    <p:sldLayoutId id="2147486351" r:id="rId8"/>
    <p:sldLayoutId id="2147486352" r:id="rId9"/>
    <p:sldLayoutId id="2147486353" r:id="rId10"/>
    <p:sldLayoutId id="2147486354" r:id="rId11"/>
  </p:sldLayoutIdLst>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anose="05000000000000000000"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anose="05000000000000000000"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anose="05000000000000000000"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2850"/>
            </a:gs>
          </a:gsLst>
          <a:lin ang="5400000" scaled="1"/>
        </a:gradFill>
        <a:effectLst/>
      </p:bgPr>
    </p:bg>
    <p:spTree>
      <p:nvGrpSpPr>
        <p:cNvPr id="1" name=""/>
        <p:cNvGrpSpPr/>
        <p:nvPr/>
      </p:nvGrpSpPr>
      <p:grpSpPr>
        <a:xfrm>
          <a:off x="0" y="0"/>
          <a:ext cx="0" cy="0"/>
          <a:chOff x="0" y="0"/>
          <a:chExt cx="0" cy="0"/>
        </a:xfrm>
      </p:grpSpPr>
      <p:grpSp>
        <p:nvGrpSpPr>
          <p:cNvPr id="3074" name="Group 2"/>
          <p:cNvGrpSpPr>
            <a:grpSpLocks/>
          </p:cNvGrpSpPr>
          <p:nvPr/>
        </p:nvGrpSpPr>
        <p:grpSpPr bwMode="auto">
          <a:xfrm>
            <a:off x="2118" y="0"/>
            <a:ext cx="12198349" cy="6851650"/>
            <a:chOff x="1" y="0"/>
            <a:chExt cx="5763" cy="4316"/>
          </a:xfrm>
        </p:grpSpPr>
        <p:sp>
          <p:nvSpPr>
            <p:cNvPr id="261123" name="Freeform 3"/>
            <p:cNvSpPr>
              <a:spLocks/>
            </p:cNvSpPr>
            <p:nvPr/>
          </p:nvSpPr>
          <p:spPr bwMode="hidden">
            <a:xfrm>
              <a:off x="5045" y="2626"/>
              <a:ext cx="719" cy="1690"/>
            </a:xfrm>
            <a:custGeom>
              <a:avLst/>
              <a:gdLst>
                <a:gd name="T0" fmla="*/ 717 w 717"/>
                <a:gd name="T1" fmla="*/ 72 h 1690"/>
                <a:gd name="T2" fmla="*/ 717 w 717"/>
                <a:gd name="T3" fmla="*/ 0 h 1690"/>
                <a:gd name="T4" fmla="*/ 699 w 717"/>
                <a:gd name="T5" fmla="*/ 101 h 1690"/>
                <a:gd name="T6" fmla="*/ 675 w 717"/>
                <a:gd name="T7" fmla="*/ 209 h 1690"/>
                <a:gd name="T8" fmla="*/ 627 w 717"/>
                <a:gd name="T9" fmla="*/ 389 h 1690"/>
                <a:gd name="T10" fmla="*/ 574 w 717"/>
                <a:gd name="T11" fmla="*/ 569 h 1690"/>
                <a:gd name="T12" fmla="*/ 502 w 717"/>
                <a:gd name="T13" fmla="*/ 749 h 1690"/>
                <a:gd name="T14" fmla="*/ 424 w 717"/>
                <a:gd name="T15" fmla="*/ 935 h 1690"/>
                <a:gd name="T16" fmla="*/ 334 w 717"/>
                <a:gd name="T17" fmla="*/ 1121 h 1690"/>
                <a:gd name="T18" fmla="*/ 233 w 717"/>
                <a:gd name="T19" fmla="*/ 1312 h 1690"/>
                <a:gd name="T20" fmla="*/ 125 w 717"/>
                <a:gd name="T21" fmla="*/ 1498 h 1690"/>
                <a:gd name="T22" fmla="*/ 0 w 717"/>
                <a:gd name="T23" fmla="*/ 1690 h 1690"/>
                <a:gd name="T24" fmla="*/ 11 w 717"/>
                <a:gd name="T25" fmla="*/ 1690 h 1690"/>
                <a:gd name="T26" fmla="*/ 137 w 717"/>
                <a:gd name="T27" fmla="*/ 1498 h 1690"/>
                <a:gd name="T28" fmla="*/ 245 w 717"/>
                <a:gd name="T29" fmla="*/ 1312 h 1690"/>
                <a:gd name="T30" fmla="*/ 346 w 717"/>
                <a:gd name="T31" fmla="*/ 1121 h 1690"/>
                <a:gd name="T32" fmla="*/ 436 w 717"/>
                <a:gd name="T33" fmla="*/ 935 h 1690"/>
                <a:gd name="T34" fmla="*/ 514 w 717"/>
                <a:gd name="T35" fmla="*/ 749 h 1690"/>
                <a:gd name="T36" fmla="*/ 585 w 717"/>
                <a:gd name="T37" fmla="*/ 569 h 1690"/>
                <a:gd name="T38" fmla="*/ 639 w 717"/>
                <a:gd name="T39" fmla="*/ 389 h 1690"/>
                <a:gd name="T40" fmla="*/ 687 w 717"/>
                <a:gd name="T41" fmla="*/ 209 h 1690"/>
                <a:gd name="T42" fmla="*/ 705 w 717"/>
                <a:gd name="T43" fmla="*/ 143 h 1690"/>
                <a:gd name="T44" fmla="*/ 717 w 717"/>
                <a:gd name="T45" fmla="*/ 72 h 1690"/>
                <a:gd name="T46" fmla="*/ 717 w 717"/>
                <a:gd name="T47" fmla="*/ 72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a:noFill/>
            </a:ln>
          </p:spPr>
          <p:txBody>
            <a:bodyPr/>
            <a:lstStyle/>
            <a:p>
              <a:pPr>
                <a:defRPr/>
              </a:pPr>
              <a:endParaRPr lang="tr-TR" sz="2400"/>
            </a:p>
          </p:txBody>
        </p:sp>
        <p:sp>
          <p:nvSpPr>
            <p:cNvPr id="261124" name="Freeform 4"/>
            <p:cNvSpPr>
              <a:spLocks/>
            </p:cNvSpPr>
            <p:nvPr/>
          </p:nvSpPr>
          <p:spPr bwMode="hidden">
            <a:xfrm>
              <a:off x="5386" y="3794"/>
              <a:ext cx="378" cy="522"/>
            </a:xfrm>
            <a:custGeom>
              <a:avLst/>
              <a:gdLst>
                <a:gd name="T0" fmla="*/ 377 w 377"/>
                <a:gd name="T1" fmla="*/ 0 h 522"/>
                <a:gd name="T2" fmla="*/ 293 w 377"/>
                <a:gd name="T3" fmla="*/ 132 h 522"/>
                <a:gd name="T4" fmla="*/ 204 w 377"/>
                <a:gd name="T5" fmla="*/ 264 h 522"/>
                <a:gd name="T6" fmla="*/ 102 w 377"/>
                <a:gd name="T7" fmla="*/ 396 h 522"/>
                <a:gd name="T8" fmla="*/ 0 w 377"/>
                <a:gd name="T9" fmla="*/ 522 h 522"/>
                <a:gd name="T10" fmla="*/ 12 w 377"/>
                <a:gd name="T11" fmla="*/ 522 h 522"/>
                <a:gd name="T12" fmla="*/ 114 w 377"/>
                <a:gd name="T13" fmla="*/ 402 h 522"/>
                <a:gd name="T14" fmla="*/ 204 w 377"/>
                <a:gd name="T15" fmla="*/ 282 h 522"/>
                <a:gd name="T16" fmla="*/ 377 w 377"/>
                <a:gd name="T17" fmla="*/ 24 h 522"/>
                <a:gd name="T18" fmla="*/ 377 w 377"/>
                <a:gd name="T19" fmla="*/ 0 h 522"/>
                <a:gd name="T20" fmla="*/ 377 w 377"/>
                <a:gd name="T21"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a:noFill/>
            </a:ln>
          </p:spPr>
          <p:txBody>
            <a:bodyPr/>
            <a:lstStyle/>
            <a:p>
              <a:pPr>
                <a:defRPr/>
              </a:pPr>
              <a:endParaRPr lang="tr-TR" sz="2400"/>
            </a:p>
          </p:txBody>
        </p:sp>
        <p:sp>
          <p:nvSpPr>
            <p:cNvPr id="261125" name="Freeform 5"/>
            <p:cNvSpPr>
              <a:spLocks/>
            </p:cNvSpPr>
            <p:nvPr/>
          </p:nvSpPr>
          <p:spPr bwMode="hidden">
            <a:xfrm>
              <a:off x="5680" y="4214"/>
              <a:ext cx="84" cy="102"/>
            </a:xfrm>
            <a:custGeom>
              <a:avLst/>
              <a:gdLst>
                <a:gd name="T0" fmla="*/ 0 w 84"/>
                <a:gd name="T1" fmla="*/ 102 h 102"/>
                <a:gd name="T2" fmla="*/ 18 w 84"/>
                <a:gd name="T3" fmla="*/ 102 h 102"/>
                <a:gd name="T4" fmla="*/ 48 w 84"/>
                <a:gd name="T5" fmla="*/ 60 h 102"/>
                <a:gd name="T6" fmla="*/ 84 w 84"/>
                <a:gd name="T7" fmla="*/ 24 h 102"/>
                <a:gd name="T8" fmla="*/ 84 w 84"/>
                <a:gd name="T9" fmla="*/ 0 h 102"/>
                <a:gd name="T10" fmla="*/ 42 w 84"/>
                <a:gd name="T11" fmla="*/ 54 h 102"/>
                <a:gd name="T12" fmla="*/ 0 w 84"/>
                <a:gd name="T13" fmla="*/ 102 h 102"/>
                <a:gd name="T14" fmla="*/ 0 w 84"/>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a:noFill/>
            </a:ln>
          </p:spPr>
          <p:txBody>
            <a:bodyPr/>
            <a:lstStyle/>
            <a:p>
              <a:pPr>
                <a:defRPr/>
              </a:pPr>
              <a:endParaRPr lang="tr-TR" sz="2400"/>
            </a:p>
          </p:txBody>
        </p:sp>
        <p:grpSp>
          <p:nvGrpSpPr>
            <p:cNvPr id="3083" name="Group 6"/>
            <p:cNvGrpSpPr>
              <a:grpSpLocks/>
            </p:cNvGrpSpPr>
            <p:nvPr/>
          </p:nvGrpSpPr>
          <p:grpSpPr bwMode="auto">
            <a:xfrm>
              <a:off x="288" y="0"/>
              <a:ext cx="5098" cy="4316"/>
              <a:chOff x="288" y="0"/>
              <a:chExt cx="5098" cy="4316"/>
            </a:xfrm>
          </p:grpSpPr>
          <p:sp>
            <p:nvSpPr>
              <p:cNvPr id="261127" name="Freeform 7"/>
              <p:cNvSpPr>
                <a:spLocks/>
              </p:cNvSpPr>
              <p:nvPr userDrawn="1"/>
            </p:nvSpPr>
            <p:spPr bwMode="hidden">
              <a:xfrm>
                <a:off x="2789" y="0"/>
                <a:ext cx="72" cy="4316"/>
              </a:xfrm>
              <a:custGeom>
                <a:avLst/>
                <a:gdLst>
                  <a:gd name="T0" fmla="*/ 0 w 72"/>
                  <a:gd name="T1" fmla="*/ 0 h 4316"/>
                  <a:gd name="T2" fmla="*/ 60 w 72"/>
                  <a:gd name="T3" fmla="*/ 4316 h 4316"/>
                  <a:gd name="T4" fmla="*/ 72 w 72"/>
                  <a:gd name="T5" fmla="*/ 4316 h 4316"/>
                  <a:gd name="T6" fmla="*/ 12 w 72"/>
                  <a:gd name="T7" fmla="*/ 0 h 4316"/>
                  <a:gd name="T8" fmla="*/ 0 w 72"/>
                  <a:gd name="T9" fmla="*/ 0 h 4316"/>
                  <a:gd name="T10" fmla="*/ 0 w 72"/>
                  <a:gd name="T11" fmla="*/ 0 h 4316"/>
                </a:gdLst>
                <a:ahLst/>
                <a:cxnLst>
                  <a:cxn ang="0">
                    <a:pos x="T0" y="T1"/>
                  </a:cxn>
                  <a:cxn ang="0">
                    <a:pos x="T2" y="T3"/>
                  </a:cxn>
                  <a:cxn ang="0">
                    <a:pos x="T4" y="T5"/>
                  </a:cxn>
                  <a:cxn ang="0">
                    <a:pos x="T6" y="T7"/>
                  </a:cxn>
                  <a:cxn ang="0">
                    <a:pos x="T8" y="T9"/>
                  </a:cxn>
                  <a:cxn ang="0">
                    <a:pos x="T10" y="T11"/>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tr-TR" sz="2400"/>
              </a:p>
            </p:txBody>
          </p:sp>
          <p:sp>
            <p:nvSpPr>
              <p:cNvPr id="261128" name="Freeform 8"/>
              <p:cNvSpPr>
                <a:spLocks/>
              </p:cNvSpPr>
              <p:nvPr userDrawn="1"/>
            </p:nvSpPr>
            <p:spPr bwMode="hidden">
              <a:xfrm>
                <a:off x="3089" y="0"/>
                <a:ext cx="174" cy="4316"/>
              </a:xfrm>
              <a:custGeom>
                <a:avLst/>
                <a:gdLst>
                  <a:gd name="T0" fmla="*/ 24 w 174"/>
                  <a:gd name="T1" fmla="*/ 0 h 4316"/>
                  <a:gd name="T2" fmla="*/ 12 w 174"/>
                  <a:gd name="T3" fmla="*/ 0 h 4316"/>
                  <a:gd name="T4" fmla="*/ 42 w 174"/>
                  <a:gd name="T5" fmla="*/ 216 h 4316"/>
                  <a:gd name="T6" fmla="*/ 72 w 174"/>
                  <a:gd name="T7" fmla="*/ 444 h 4316"/>
                  <a:gd name="T8" fmla="*/ 96 w 174"/>
                  <a:gd name="T9" fmla="*/ 689 h 4316"/>
                  <a:gd name="T10" fmla="*/ 120 w 174"/>
                  <a:gd name="T11" fmla="*/ 947 h 4316"/>
                  <a:gd name="T12" fmla="*/ 132 w 174"/>
                  <a:gd name="T13" fmla="*/ 1211 h 4316"/>
                  <a:gd name="T14" fmla="*/ 150 w 174"/>
                  <a:gd name="T15" fmla="*/ 1487 h 4316"/>
                  <a:gd name="T16" fmla="*/ 156 w 174"/>
                  <a:gd name="T17" fmla="*/ 1768 h 4316"/>
                  <a:gd name="T18" fmla="*/ 162 w 174"/>
                  <a:gd name="T19" fmla="*/ 2062 h 4316"/>
                  <a:gd name="T20" fmla="*/ 156 w 174"/>
                  <a:gd name="T21" fmla="*/ 2644 h 4316"/>
                  <a:gd name="T22" fmla="*/ 126 w 174"/>
                  <a:gd name="T23" fmla="*/ 3225 h 4316"/>
                  <a:gd name="T24" fmla="*/ 108 w 174"/>
                  <a:gd name="T25" fmla="*/ 3507 h 4316"/>
                  <a:gd name="T26" fmla="*/ 78 w 174"/>
                  <a:gd name="T27" fmla="*/ 3788 h 4316"/>
                  <a:gd name="T28" fmla="*/ 42 w 174"/>
                  <a:gd name="T29" fmla="*/ 4058 h 4316"/>
                  <a:gd name="T30" fmla="*/ 0 w 174"/>
                  <a:gd name="T31" fmla="*/ 4316 h 4316"/>
                  <a:gd name="T32" fmla="*/ 12 w 174"/>
                  <a:gd name="T33" fmla="*/ 4316 h 4316"/>
                  <a:gd name="T34" fmla="*/ 54 w 174"/>
                  <a:gd name="T35" fmla="*/ 4058 h 4316"/>
                  <a:gd name="T36" fmla="*/ 90 w 174"/>
                  <a:gd name="T37" fmla="*/ 3782 h 4316"/>
                  <a:gd name="T38" fmla="*/ 120 w 174"/>
                  <a:gd name="T39" fmla="*/ 3507 h 4316"/>
                  <a:gd name="T40" fmla="*/ 138 w 174"/>
                  <a:gd name="T41" fmla="*/ 3219 h 4316"/>
                  <a:gd name="T42" fmla="*/ 168 w 174"/>
                  <a:gd name="T43" fmla="*/ 2638 h 4316"/>
                  <a:gd name="T44" fmla="*/ 174 w 174"/>
                  <a:gd name="T45" fmla="*/ 2056 h 4316"/>
                  <a:gd name="T46" fmla="*/ 168 w 174"/>
                  <a:gd name="T47" fmla="*/ 1768 h 4316"/>
                  <a:gd name="T48" fmla="*/ 162 w 174"/>
                  <a:gd name="T49" fmla="*/ 1487 h 4316"/>
                  <a:gd name="T50" fmla="*/ 144 w 174"/>
                  <a:gd name="T51" fmla="*/ 1211 h 4316"/>
                  <a:gd name="T52" fmla="*/ 132 w 174"/>
                  <a:gd name="T53" fmla="*/ 941 h 4316"/>
                  <a:gd name="T54" fmla="*/ 108 w 174"/>
                  <a:gd name="T55" fmla="*/ 689 h 4316"/>
                  <a:gd name="T56" fmla="*/ 84 w 174"/>
                  <a:gd name="T57" fmla="*/ 444 h 4316"/>
                  <a:gd name="T58" fmla="*/ 54 w 174"/>
                  <a:gd name="T59" fmla="*/ 216 h 4316"/>
                  <a:gd name="T60" fmla="*/ 24 w 174"/>
                  <a:gd name="T61" fmla="*/ 0 h 4316"/>
                  <a:gd name="T62" fmla="*/ 24 w 174"/>
                  <a:gd name="T63"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tr-TR" sz="2400"/>
              </a:p>
            </p:txBody>
          </p:sp>
          <p:sp>
            <p:nvSpPr>
              <p:cNvPr id="261129" name="Freeform 9"/>
              <p:cNvSpPr>
                <a:spLocks/>
              </p:cNvSpPr>
              <p:nvPr userDrawn="1"/>
            </p:nvSpPr>
            <p:spPr bwMode="hidden">
              <a:xfrm>
                <a:off x="3358" y="0"/>
                <a:ext cx="337" cy="4316"/>
              </a:xfrm>
              <a:custGeom>
                <a:avLst/>
                <a:gdLst>
                  <a:gd name="T0" fmla="*/ 329 w 335"/>
                  <a:gd name="T1" fmla="*/ 2014 h 4316"/>
                  <a:gd name="T2" fmla="*/ 317 w 335"/>
                  <a:gd name="T3" fmla="*/ 1726 h 4316"/>
                  <a:gd name="T4" fmla="*/ 293 w 335"/>
                  <a:gd name="T5" fmla="*/ 1445 h 4316"/>
                  <a:gd name="T6" fmla="*/ 263 w 335"/>
                  <a:gd name="T7" fmla="*/ 1175 h 4316"/>
                  <a:gd name="T8" fmla="*/ 228 w 335"/>
                  <a:gd name="T9" fmla="*/ 917 h 4316"/>
                  <a:gd name="T10" fmla="*/ 186 w 335"/>
                  <a:gd name="T11" fmla="*/ 665 h 4316"/>
                  <a:gd name="T12" fmla="*/ 132 w 335"/>
                  <a:gd name="T13" fmla="*/ 432 h 4316"/>
                  <a:gd name="T14" fmla="*/ 78 w 335"/>
                  <a:gd name="T15" fmla="*/ 204 h 4316"/>
                  <a:gd name="T16" fmla="*/ 12 w 335"/>
                  <a:gd name="T17" fmla="*/ 0 h 4316"/>
                  <a:gd name="T18" fmla="*/ 0 w 335"/>
                  <a:gd name="T19" fmla="*/ 0 h 4316"/>
                  <a:gd name="T20" fmla="*/ 66 w 335"/>
                  <a:gd name="T21" fmla="*/ 204 h 4316"/>
                  <a:gd name="T22" fmla="*/ 120 w 335"/>
                  <a:gd name="T23" fmla="*/ 432 h 4316"/>
                  <a:gd name="T24" fmla="*/ 174 w 335"/>
                  <a:gd name="T25" fmla="*/ 665 h 4316"/>
                  <a:gd name="T26" fmla="*/ 216 w 335"/>
                  <a:gd name="T27" fmla="*/ 917 h 4316"/>
                  <a:gd name="T28" fmla="*/ 251 w 335"/>
                  <a:gd name="T29" fmla="*/ 1175 h 4316"/>
                  <a:gd name="T30" fmla="*/ 281 w 335"/>
                  <a:gd name="T31" fmla="*/ 1445 h 4316"/>
                  <a:gd name="T32" fmla="*/ 305 w 335"/>
                  <a:gd name="T33" fmla="*/ 1726 h 4316"/>
                  <a:gd name="T34" fmla="*/ 317 w 335"/>
                  <a:gd name="T35" fmla="*/ 2014 h 4316"/>
                  <a:gd name="T36" fmla="*/ 323 w 335"/>
                  <a:gd name="T37" fmla="*/ 2314 h 4316"/>
                  <a:gd name="T38" fmla="*/ 317 w 335"/>
                  <a:gd name="T39" fmla="*/ 2608 h 4316"/>
                  <a:gd name="T40" fmla="*/ 305 w 335"/>
                  <a:gd name="T41" fmla="*/ 2907 h 4316"/>
                  <a:gd name="T42" fmla="*/ 281 w 335"/>
                  <a:gd name="T43" fmla="*/ 3201 h 4316"/>
                  <a:gd name="T44" fmla="*/ 257 w 335"/>
                  <a:gd name="T45" fmla="*/ 3489 h 4316"/>
                  <a:gd name="T46" fmla="*/ 216 w 335"/>
                  <a:gd name="T47" fmla="*/ 3777 h 4316"/>
                  <a:gd name="T48" fmla="*/ 174 w 335"/>
                  <a:gd name="T49" fmla="*/ 4052 h 4316"/>
                  <a:gd name="T50" fmla="*/ 120 w 335"/>
                  <a:gd name="T51" fmla="*/ 4316 h 4316"/>
                  <a:gd name="T52" fmla="*/ 132 w 335"/>
                  <a:gd name="T53" fmla="*/ 4316 h 4316"/>
                  <a:gd name="T54" fmla="*/ 186 w 335"/>
                  <a:gd name="T55" fmla="*/ 4052 h 4316"/>
                  <a:gd name="T56" fmla="*/ 228 w 335"/>
                  <a:gd name="T57" fmla="*/ 3777 h 4316"/>
                  <a:gd name="T58" fmla="*/ 269 w 335"/>
                  <a:gd name="T59" fmla="*/ 3489 h 4316"/>
                  <a:gd name="T60" fmla="*/ 293 w 335"/>
                  <a:gd name="T61" fmla="*/ 3201 h 4316"/>
                  <a:gd name="T62" fmla="*/ 317 w 335"/>
                  <a:gd name="T63" fmla="*/ 2907 h 4316"/>
                  <a:gd name="T64" fmla="*/ 329 w 335"/>
                  <a:gd name="T65" fmla="*/ 2608 h 4316"/>
                  <a:gd name="T66" fmla="*/ 335 w 335"/>
                  <a:gd name="T67" fmla="*/ 2314 h 4316"/>
                  <a:gd name="T68" fmla="*/ 329 w 335"/>
                  <a:gd name="T69" fmla="*/ 2014 h 4316"/>
                  <a:gd name="T70" fmla="*/ 329 w 335"/>
                  <a:gd name="T71" fmla="*/ 201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tr-TR" sz="2400"/>
              </a:p>
            </p:txBody>
          </p:sp>
          <p:sp>
            <p:nvSpPr>
              <p:cNvPr id="261130" name="Freeform 10"/>
              <p:cNvSpPr>
                <a:spLocks/>
              </p:cNvSpPr>
              <p:nvPr userDrawn="1"/>
            </p:nvSpPr>
            <p:spPr bwMode="hidden">
              <a:xfrm>
                <a:off x="3676" y="0"/>
                <a:ext cx="427" cy="4316"/>
              </a:xfrm>
              <a:custGeom>
                <a:avLst/>
                <a:gdLst>
                  <a:gd name="T0" fmla="*/ 413 w 425"/>
                  <a:gd name="T1" fmla="*/ 1924 h 4316"/>
                  <a:gd name="T2" fmla="*/ 395 w 425"/>
                  <a:gd name="T3" fmla="*/ 1690 h 4316"/>
                  <a:gd name="T4" fmla="*/ 365 w 425"/>
                  <a:gd name="T5" fmla="*/ 1457 h 4316"/>
                  <a:gd name="T6" fmla="*/ 329 w 425"/>
                  <a:gd name="T7" fmla="*/ 1229 h 4316"/>
                  <a:gd name="T8" fmla="*/ 281 w 425"/>
                  <a:gd name="T9" fmla="*/ 1001 h 4316"/>
                  <a:gd name="T10" fmla="*/ 227 w 425"/>
                  <a:gd name="T11" fmla="*/ 761 h 4316"/>
                  <a:gd name="T12" fmla="*/ 162 w 425"/>
                  <a:gd name="T13" fmla="*/ 522 h 4316"/>
                  <a:gd name="T14" fmla="*/ 90 w 425"/>
                  <a:gd name="T15" fmla="*/ 270 h 4316"/>
                  <a:gd name="T16" fmla="*/ 12 w 425"/>
                  <a:gd name="T17" fmla="*/ 0 h 4316"/>
                  <a:gd name="T18" fmla="*/ 0 w 425"/>
                  <a:gd name="T19" fmla="*/ 0 h 4316"/>
                  <a:gd name="T20" fmla="*/ 84 w 425"/>
                  <a:gd name="T21" fmla="*/ 270 h 4316"/>
                  <a:gd name="T22" fmla="*/ 156 w 425"/>
                  <a:gd name="T23" fmla="*/ 522 h 4316"/>
                  <a:gd name="T24" fmla="*/ 216 w 425"/>
                  <a:gd name="T25" fmla="*/ 767 h 4316"/>
                  <a:gd name="T26" fmla="*/ 275 w 425"/>
                  <a:gd name="T27" fmla="*/ 1001 h 4316"/>
                  <a:gd name="T28" fmla="*/ 317 w 425"/>
                  <a:gd name="T29" fmla="*/ 1235 h 4316"/>
                  <a:gd name="T30" fmla="*/ 353 w 425"/>
                  <a:gd name="T31" fmla="*/ 1463 h 4316"/>
                  <a:gd name="T32" fmla="*/ 383 w 425"/>
                  <a:gd name="T33" fmla="*/ 1690 h 4316"/>
                  <a:gd name="T34" fmla="*/ 401 w 425"/>
                  <a:gd name="T35" fmla="*/ 1924 h 4316"/>
                  <a:gd name="T36" fmla="*/ 413 w 425"/>
                  <a:gd name="T37" fmla="*/ 2188 h 4316"/>
                  <a:gd name="T38" fmla="*/ 407 w 425"/>
                  <a:gd name="T39" fmla="*/ 2458 h 4316"/>
                  <a:gd name="T40" fmla="*/ 395 w 425"/>
                  <a:gd name="T41" fmla="*/ 2733 h 4316"/>
                  <a:gd name="T42" fmla="*/ 365 w 425"/>
                  <a:gd name="T43" fmla="*/ 3021 h 4316"/>
                  <a:gd name="T44" fmla="*/ 329 w 425"/>
                  <a:gd name="T45" fmla="*/ 3321 h 4316"/>
                  <a:gd name="T46" fmla="*/ 275 w 425"/>
                  <a:gd name="T47" fmla="*/ 3639 h 4316"/>
                  <a:gd name="T48" fmla="*/ 204 w 425"/>
                  <a:gd name="T49" fmla="*/ 3968 h 4316"/>
                  <a:gd name="T50" fmla="*/ 126 w 425"/>
                  <a:gd name="T51" fmla="*/ 4316 h 4316"/>
                  <a:gd name="T52" fmla="*/ 138 w 425"/>
                  <a:gd name="T53" fmla="*/ 4316 h 4316"/>
                  <a:gd name="T54" fmla="*/ 216 w 425"/>
                  <a:gd name="T55" fmla="*/ 3968 h 4316"/>
                  <a:gd name="T56" fmla="*/ 287 w 425"/>
                  <a:gd name="T57" fmla="*/ 3639 h 4316"/>
                  <a:gd name="T58" fmla="*/ 341 w 425"/>
                  <a:gd name="T59" fmla="*/ 3321 h 4316"/>
                  <a:gd name="T60" fmla="*/ 377 w 425"/>
                  <a:gd name="T61" fmla="*/ 3021 h 4316"/>
                  <a:gd name="T62" fmla="*/ 407 w 425"/>
                  <a:gd name="T63" fmla="*/ 2733 h 4316"/>
                  <a:gd name="T64" fmla="*/ 419 w 425"/>
                  <a:gd name="T65" fmla="*/ 2458 h 4316"/>
                  <a:gd name="T66" fmla="*/ 425 w 425"/>
                  <a:gd name="T67" fmla="*/ 2188 h 4316"/>
                  <a:gd name="T68" fmla="*/ 413 w 425"/>
                  <a:gd name="T69" fmla="*/ 1924 h 4316"/>
                  <a:gd name="T70" fmla="*/ 413 w 425"/>
                  <a:gd name="T71" fmla="*/ 192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tr-TR" sz="2400"/>
              </a:p>
            </p:txBody>
          </p:sp>
          <p:sp>
            <p:nvSpPr>
              <p:cNvPr id="261131" name="Freeform 11"/>
              <p:cNvSpPr>
                <a:spLocks/>
              </p:cNvSpPr>
              <p:nvPr userDrawn="1"/>
            </p:nvSpPr>
            <p:spPr bwMode="hidden">
              <a:xfrm>
                <a:off x="3946" y="0"/>
                <a:ext cx="558" cy="4316"/>
              </a:xfrm>
              <a:custGeom>
                <a:avLst/>
                <a:gdLst>
                  <a:gd name="T0" fmla="*/ 556 w 556"/>
                  <a:gd name="T1" fmla="*/ 2020 h 4316"/>
                  <a:gd name="T2" fmla="*/ 538 w 556"/>
                  <a:gd name="T3" fmla="*/ 1732 h 4316"/>
                  <a:gd name="T4" fmla="*/ 503 w 556"/>
                  <a:gd name="T5" fmla="*/ 1445 h 4316"/>
                  <a:gd name="T6" fmla="*/ 455 w 556"/>
                  <a:gd name="T7" fmla="*/ 1175 h 4316"/>
                  <a:gd name="T8" fmla="*/ 395 w 556"/>
                  <a:gd name="T9" fmla="*/ 911 h 4316"/>
                  <a:gd name="T10" fmla="*/ 317 w 556"/>
                  <a:gd name="T11" fmla="*/ 659 h 4316"/>
                  <a:gd name="T12" fmla="*/ 228 w 556"/>
                  <a:gd name="T13" fmla="*/ 426 h 4316"/>
                  <a:gd name="T14" fmla="*/ 126 w 556"/>
                  <a:gd name="T15" fmla="*/ 204 h 4316"/>
                  <a:gd name="T16" fmla="*/ 12 w 556"/>
                  <a:gd name="T17" fmla="*/ 0 h 4316"/>
                  <a:gd name="T18" fmla="*/ 0 w 556"/>
                  <a:gd name="T19" fmla="*/ 0 h 4316"/>
                  <a:gd name="T20" fmla="*/ 114 w 556"/>
                  <a:gd name="T21" fmla="*/ 204 h 4316"/>
                  <a:gd name="T22" fmla="*/ 216 w 556"/>
                  <a:gd name="T23" fmla="*/ 426 h 4316"/>
                  <a:gd name="T24" fmla="*/ 305 w 556"/>
                  <a:gd name="T25" fmla="*/ 659 h 4316"/>
                  <a:gd name="T26" fmla="*/ 383 w 556"/>
                  <a:gd name="T27" fmla="*/ 911 h 4316"/>
                  <a:gd name="T28" fmla="*/ 443 w 556"/>
                  <a:gd name="T29" fmla="*/ 1175 h 4316"/>
                  <a:gd name="T30" fmla="*/ 491 w 556"/>
                  <a:gd name="T31" fmla="*/ 1445 h 4316"/>
                  <a:gd name="T32" fmla="*/ 526 w 556"/>
                  <a:gd name="T33" fmla="*/ 1732 h 4316"/>
                  <a:gd name="T34" fmla="*/ 544 w 556"/>
                  <a:gd name="T35" fmla="*/ 2020 h 4316"/>
                  <a:gd name="T36" fmla="*/ 544 w 556"/>
                  <a:gd name="T37" fmla="*/ 2326 h 4316"/>
                  <a:gd name="T38" fmla="*/ 532 w 556"/>
                  <a:gd name="T39" fmla="*/ 2632 h 4316"/>
                  <a:gd name="T40" fmla="*/ 503 w 556"/>
                  <a:gd name="T41" fmla="*/ 2931 h 4316"/>
                  <a:gd name="T42" fmla="*/ 455 w 556"/>
                  <a:gd name="T43" fmla="*/ 3225 h 4316"/>
                  <a:gd name="T44" fmla="*/ 389 w 556"/>
                  <a:gd name="T45" fmla="*/ 3513 h 4316"/>
                  <a:gd name="T46" fmla="*/ 311 w 556"/>
                  <a:gd name="T47" fmla="*/ 3788 h 4316"/>
                  <a:gd name="T48" fmla="*/ 216 w 556"/>
                  <a:gd name="T49" fmla="*/ 4058 h 4316"/>
                  <a:gd name="T50" fmla="*/ 102 w 556"/>
                  <a:gd name="T51" fmla="*/ 4316 h 4316"/>
                  <a:gd name="T52" fmla="*/ 114 w 556"/>
                  <a:gd name="T53" fmla="*/ 4316 h 4316"/>
                  <a:gd name="T54" fmla="*/ 228 w 556"/>
                  <a:gd name="T55" fmla="*/ 4058 h 4316"/>
                  <a:gd name="T56" fmla="*/ 323 w 556"/>
                  <a:gd name="T57" fmla="*/ 3788 h 4316"/>
                  <a:gd name="T58" fmla="*/ 401 w 556"/>
                  <a:gd name="T59" fmla="*/ 3513 h 4316"/>
                  <a:gd name="T60" fmla="*/ 467 w 556"/>
                  <a:gd name="T61" fmla="*/ 3225 h 4316"/>
                  <a:gd name="T62" fmla="*/ 515 w 556"/>
                  <a:gd name="T63" fmla="*/ 2931 h 4316"/>
                  <a:gd name="T64" fmla="*/ 544 w 556"/>
                  <a:gd name="T65" fmla="*/ 2632 h 4316"/>
                  <a:gd name="T66" fmla="*/ 556 w 556"/>
                  <a:gd name="T67" fmla="*/ 2326 h 4316"/>
                  <a:gd name="T68" fmla="*/ 556 w 556"/>
                  <a:gd name="T69" fmla="*/ 2020 h 4316"/>
                  <a:gd name="T70" fmla="*/ 556 w 556"/>
                  <a:gd name="T71" fmla="*/ 202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tr-TR" sz="2400"/>
              </a:p>
            </p:txBody>
          </p:sp>
          <p:sp>
            <p:nvSpPr>
              <p:cNvPr id="261132" name="Freeform 12"/>
              <p:cNvSpPr>
                <a:spLocks/>
              </p:cNvSpPr>
              <p:nvPr userDrawn="1"/>
            </p:nvSpPr>
            <p:spPr bwMode="hidden">
              <a:xfrm>
                <a:off x="4246" y="0"/>
                <a:ext cx="690" cy="4316"/>
              </a:xfrm>
              <a:custGeom>
                <a:avLst/>
                <a:gdLst>
                  <a:gd name="T0" fmla="*/ 688 w 688"/>
                  <a:gd name="T1" fmla="*/ 2086 h 4316"/>
                  <a:gd name="T2" fmla="*/ 670 w 688"/>
                  <a:gd name="T3" fmla="*/ 1810 h 4316"/>
                  <a:gd name="T4" fmla="*/ 634 w 688"/>
                  <a:gd name="T5" fmla="*/ 1541 h 4316"/>
                  <a:gd name="T6" fmla="*/ 574 w 688"/>
                  <a:gd name="T7" fmla="*/ 1271 h 4316"/>
                  <a:gd name="T8" fmla="*/ 497 w 688"/>
                  <a:gd name="T9" fmla="*/ 1007 h 4316"/>
                  <a:gd name="T10" fmla="*/ 401 w 688"/>
                  <a:gd name="T11" fmla="*/ 749 h 4316"/>
                  <a:gd name="T12" fmla="*/ 293 w 688"/>
                  <a:gd name="T13" fmla="*/ 492 h 4316"/>
                  <a:gd name="T14" fmla="*/ 162 w 688"/>
                  <a:gd name="T15" fmla="*/ 240 h 4316"/>
                  <a:gd name="T16" fmla="*/ 12 w 688"/>
                  <a:gd name="T17" fmla="*/ 0 h 4316"/>
                  <a:gd name="T18" fmla="*/ 0 w 688"/>
                  <a:gd name="T19" fmla="*/ 0 h 4316"/>
                  <a:gd name="T20" fmla="*/ 150 w 688"/>
                  <a:gd name="T21" fmla="*/ 240 h 4316"/>
                  <a:gd name="T22" fmla="*/ 281 w 688"/>
                  <a:gd name="T23" fmla="*/ 492 h 4316"/>
                  <a:gd name="T24" fmla="*/ 389 w 688"/>
                  <a:gd name="T25" fmla="*/ 749 h 4316"/>
                  <a:gd name="T26" fmla="*/ 485 w 688"/>
                  <a:gd name="T27" fmla="*/ 1007 h 4316"/>
                  <a:gd name="T28" fmla="*/ 562 w 688"/>
                  <a:gd name="T29" fmla="*/ 1271 h 4316"/>
                  <a:gd name="T30" fmla="*/ 622 w 688"/>
                  <a:gd name="T31" fmla="*/ 1541 h 4316"/>
                  <a:gd name="T32" fmla="*/ 658 w 688"/>
                  <a:gd name="T33" fmla="*/ 1810 h 4316"/>
                  <a:gd name="T34" fmla="*/ 676 w 688"/>
                  <a:gd name="T35" fmla="*/ 2086 h 4316"/>
                  <a:gd name="T36" fmla="*/ 676 w 688"/>
                  <a:gd name="T37" fmla="*/ 2368 h 4316"/>
                  <a:gd name="T38" fmla="*/ 658 w 688"/>
                  <a:gd name="T39" fmla="*/ 2650 h 4316"/>
                  <a:gd name="T40" fmla="*/ 616 w 688"/>
                  <a:gd name="T41" fmla="*/ 2931 h 4316"/>
                  <a:gd name="T42" fmla="*/ 556 w 688"/>
                  <a:gd name="T43" fmla="*/ 3213 h 4316"/>
                  <a:gd name="T44" fmla="*/ 473 w 688"/>
                  <a:gd name="T45" fmla="*/ 3495 h 4316"/>
                  <a:gd name="T46" fmla="*/ 371 w 688"/>
                  <a:gd name="T47" fmla="*/ 3777 h 4316"/>
                  <a:gd name="T48" fmla="*/ 251 w 688"/>
                  <a:gd name="T49" fmla="*/ 4046 h 4316"/>
                  <a:gd name="T50" fmla="*/ 114 w 688"/>
                  <a:gd name="T51" fmla="*/ 4316 h 4316"/>
                  <a:gd name="T52" fmla="*/ 126 w 688"/>
                  <a:gd name="T53" fmla="*/ 4316 h 4316"/>
                  <a:gd name="T54" fmla="*/ 263 w 688"/>
                  <a:gd name="T55" fmla="*/ 4046 h 4316"/>
                  <a:gd name="T56" fmla="*/ 383 w 688"/>
                  <a:gd name="T57" fmla="*/ 3777 h 4316"/>
                  <a:gd name="T58" fmla="*/ 485 w 688"/>
                  <a:gd name="T59" fmla="*/ 3495 h 4316"/>
                  <a:gd name="T60" fmla="*/ 568 w 688"/>
                  <a:gd name="T61" fmla="*/ 3219 h 4316"/>
                  <a:gd name="T62" fmla="*/ 628 w 688"/>
                  <a:gd name="T63" fmla="*/ 2937 h 4316"/>
                  <a:gd name="T64" fmla="*/ 670 w 688"/>
                  <a:gd name="T65" fmla="*/ 2656 h 4316"/>
                  <a:gd name="T66" fmla="*/ 688 w 688"/>
                  <a:gd name="T67" fmla="*/ 2368 h 4316"/>
                  <a:gd name="T68" fmla="*/ 688 w 688"/>
                  <a:gd name="T69" fmla="*/ 2086 h 4316"/>
                  <a:gd name="T70" fmla="*/ 688 w 688"/>
                  <a:gd name="T71" fmla="*/ 208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tr-TR" sz="2400"/>
              </a:p>
            </p:txBody>
          </p:sp>
          <p:sp>
            <p:nvSpPr>
              <p:cNvPr id="261133" name="Freeform 13"/>
              <p:cNvSpPr>
                <a:spLocks/>
              </p:cNvSpPr>
              <p:nvPr userDrawn="1"/>
            </p:nvSpPr>
            <p:spPr bwMode="hidden">
              <a:xfrm>
                <a:off x="4522" y="0"/>
                <a:ext cx="864" cy="4316"/>
              </a:xfrm>
              <a:custGeom>
                <a:avLst/>
                <a:gdLst>
                  <a:gd name="T0" fmla="*/ 855 w 861"/>
                  <a:gd name="T1" fmla="*/ 2128 h 4316"/>
                  <a:gd name="T2" fmla="*/ 831 w 861"/>
                  <a:gd name="T3" fmla="*/ 1834 h 4316"/>
                  <a:gd name="T4" fmla="*/ 808 w 861"/>
                  <a:gd name="T5" fmla="*/ 1684 h 4316"/>
                  <a:gd name="T6" fmla="*/ 784 w 861"/>
                  <a:gd name="T7" fmla="*/ 1541 h 4316"/>
                  <a:gd name="T8" fmla="*/ 748 w 861"/>
                  <a:gd name="T9" fmla="*/ 1397 h 4316"/>
                  <a:gd name="T10" fmla="*/ 712 w 861"/>
                  <a:gd name="T11" fmla="*/ 1253 h 4316"/>
                  <a:gd name="T12" fmla="*/ 664 w 861"/>
                  <a:gd name="T13" fmla="*/ 1115 h 4316"/>
                  <a:gd name="T14" fmla="*/ 610 w 861"/>
                  <a:gd name="T15" fmla="*/ 977 h 4316"/>
                  <a:gd name="T16" fmla="*/ 491 w 861"/>
                  <a:gd name="T17" fmla="*/ 719 h 4316"/>
                  <a:gd name="T18" fmla="*/ 353 w 861"/>
                  <a:gd name="T19" fmla="*/ 468 h 4316"/>
                  <a:gd name="T20" fmla="*/ 192 w 861"/>
                  <a:gd name="T21" fmla="*/ 228 h 4316"/>
                  <a:gd name="T22" fmla="*/ 12 w 861"/>
                  <a:gd name="T23" fmla="*/ 0 h 4316"/>
                  <a:gd name="T24" fmla="*/ 0 w 861"/>
                  <a:gd name="T25" fmla="*/ 0 h 4316"/>
                  <a:gd name="T26" fmla="*/ 180 w 861"/>
                  <a:gd name="T27" fmla="*/ 228 h 4316"/>
                  <a:gd name="T28" fmla="*/ 341 w 861"/>
                  <a:gd name="T29" fmla="*/ 468 h 4316"/>
                  <a:gd name="T30" fmla="*/ 479 w 861"/>
                  <a:gd name="T31" fmla="*/ 719 h 4316"/>
                  <a:gd name="T32" fmla="*/ 598 w 861"/>
                  <a:gd name="T33" fmla="*/ 983 h 4316"/>
                  <a:gd name="T34" fmla="*/ 652 w 861"/>
                  <a:gd name="T35" fmla="*/ 1121 h 4316"/>
                  <a:gd name="T36" fmla="*/ 700 w 861"/>
                  <a:gd name="T37" fmla="*/ 1259 h 4316"/>
                  <a:gd name="T38" fmla="*/ 736 w 861"/>
                  <a:gd name="T39" fmla="*/ 1403 h 4316"/>
                  <a:gd name="T40" fmla="*/ 772 w 861"/>
                  <a:gd name="T41" fmla="*/ 1547 h 4316"/>
                  <a:gd name="T42" fmla="*/ 802 w 861"/>
                  <a:gd name="T43" fmla="*/ 1690 h 4316"/>
                  <a:gd name="T44" fmla="*/ 819 w 861"/>
                  <a:gd name="T45" fmla="*/ 1834 h 4316"/>
                  <a:gd name="T46" fmla="*/ 837 w 861"/>
                  <a:gd name="T47" fmla="*/ 1984 h 4316"/>
                  <a:gd name="T48" fmla="*/ 843 w 861"/>
                  <a:gd name="T49" fmla="*/ 2128 h 4316"/>
                  <a:gd name="T50" fmla="*/ 849 w 861"/>
                  <a:gd name="T51" fmla="*/ 2278 h 4316"/>
                  <a:gd name="T52" fmla="*/ 843 w 861"/>
                  <a:gd name="T53" fmla="*/ 2428 h 4316"/>
                  <a:gd name="T54" fmla="*/ 831 w 861"/>
                  <a:gd name="T55" fmla="*/ 2572 h 4316"/>
                  <a:gd name="T56" fmla="*/ 819 w 861"/>
                  <a:gd name="T57" fmla="*/ 2721 h 4316"/>
                  <a:gd name="T58" fmla="*/ 796 w 861"/>
                  <a:gd name="T59" fmla="*/ 2865 h 4316"/>
                  <a:gd name="T60" fmla="*/ 766 w 861"/>
                  <a:gd name="T61" fmla="*/ 3015 h 4316"/>
                  <a:gd name="T62" fmla="*/ 724 w 861"/>
                  <a:gd name="T63" fmla="*/ 3159 h 4316"/>
                  <a:gd name="T64" fmla="*/ 682 w 861"/>
                  <a:gd name="T65" fmla="*/ 3303 h 4316"/>
                  <a:gd name="T66" fmla="*/ 586 w 861"/>
                  <a:gd name="T67" fmla="*/ 3567 h 4316"/>
                  <a:gd name="T68" fmla="*/ 473 w 861"/>
                  <a:gd name="T69" fmla="*/ 3824 h 4316"/>
                  <a:gd name="T70" fmla="*/ 335 w 861"/>
                  <a:gd name="T71" fmla="*/ 4076 h 4316"/>
                  <a:gd name="T72" fmla="*/ 180 w 861"/>
                  <a:gd name="T73" fmla="*/ 4316 h 4316"/>
                  <a:gd name="T74" fmla="*/ 192 w 861"/>
                  <a:gd name="T75" fmla="*/ 4316 h 4316"/>
                  <a:gd name="T76" fmla="*/ 347 w 861"/>
                  <a:gd name="T77" fmla="*/ 4076 h 4316"/>
                  <a:gd name="T78" fmla="*/ 485 w 861"/>
                  <a:gd name="T79" fmla="*/ 3824 h 4316"/>
                  <a:gd name="T80" fmla="*/ 598 w 861"/>
                  <a:gd name="T81" fmla="*/ 3573 h 4316"/>
                  <a:gd name="T82" fmla="*/ 694 w 861"/>
                  <a:gd name="T83" fmla="*/ 3309 h 4316"/>
                  <a:gd name="T84" fmla="*/ 736 w 861"/>
                  <a:gd name="T85" fmla="*/ 3165 h 4316"/>
                  <a:gd name="T86" fmla="*/ 778 w 861"/>
                  <a:gd name="T87" fmla="*/ 3021 h 4316"/>
                  <a:gd name="T88" fmla="*/ 808 w 861"/>
                  <a:gd name="T89" fmla="*/ 2871 h 4316"/>
                  <a:gd name="T90" fmla="*/ 831 w 861"/>
                  <a:gd name="T91" fmla="*/ 2727 h 4316"/>
                  <a:gd name="T92" fmla="*/ 843 w 861"/>
                  <a:gd name="T93" fmla="*/ 2578 h 4316"/>
                  <a:gd name="T94" fmla="*/ 855 w 861"/>
                  <a:gd name="T95" fmla="*/ 2428 h 4316"/>
                  <a:gd name="T96" fmla="*/ 861 w 861"/>
                  <a:gd name="T97" fmla="*/ 2278 h 4316"/>
                  <a:gd name="T98" fmla="*/ 855 w 861"/>
                  <a:gd name="T99" fmla="*/ 2128 h 4316"/>
                  <a:gd name="T100" fmla="*/ 855 w 861"/>
                  <a:gd name="T101" fmla="*/ 212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tr-TR" sz="2400"/>
              </a:p>
            </p:txBody>
          </p:sp>
          <p:sp>
            <p:nvSpPr>
              <p:cNvPr id="261134" name="Freeform 14"/>
              <p:cNvSpPr>
                <a:spLocks/>
              </p:cNvSpPr>
              <p:nvPr userDrawn="1"/>
            </p:nvSpPr>
            <p:spPr bwMode="hidden">
              <a:xfrm>
                <a:off x="2399" y="0"/>
                <a:ext cx="150" cy="4316"/>
              </a:xfrm>
              <a:custGeom>
                <a:avLst/>
                <a:gdLst>
                  <a:gd name="T0" fmla="*/ 18 w 149"/>
                  <a:gd name="T1" fmla="*/ 1942 h 4316"/>
                  <a:gd name="T2" fmla="*/ 30 w 149"/>
                  <a:gd name="T3" fmla="*/ 1630 h 4316"/>
                  <a:gd name="T4" fmla="*/ 42 w 149"/>
                  <a:gd name="T5" fmla="*/ 1331 h 4316"/>
                  <a:gd name="T6" fmla="*/ 59 w 149"/>
                  <a:gd name="T7" fmla="*/ 1055 h 4316"/>
                  <a:gd name="T8" fmla="*/ 77 w 149"/>
                  <a:gd name="T9" fmla="*/ 791 h 4316"/>
                  <a:gd name="T10" fmla="*/ 83 w 149"/>
                  <a:gd name="T11" fmla="*/ 671 h 4316"/>
                  <a:gd name="T12" fmla="*/ 95 w 149"/>
                  <a:gd name="T13" fmla="*/ 557 h 4316"/>
                  <a:gd name="T14" fmla="*/ 107 w 149"/>
                  <a:gd name="T15" fmla="*/ 444 h 4316"/>
                  <a:gd name="T16" fmla="*/ 113 w 149"/>
                  <a:gd name="T17" fmla="*/ 342 h 4316"/>
                  <a:gd name="T18" fmla="*/ 125 w 149"/>
                  <a:gd name="T19" fmla="*/ 246 h 4316"/>
                  <a:gd name="T20" fmla="*/ 131 w 149"/>
                  <a:gd name="T21" fmla="*/ 156 h 4316"/>
                  <a:gd name="T22" fmla="*/ 143 w 149"/>
                  <a:gd name="T23" fmla="*/ 72 h 4316"/>
                  <a:gd name="T24" fmla="*/ 149 w 149"/>
                  <a:gd name="T25" fmla="*/ 0 h 4316"/>
                  <a:gd name="T26" fmla="*/ 137 w 149"/>
                  <a:gd name="T27" fmla="*/ 0 h 4316"/>
                  <a:gd name="T28" fmla="*/ 131 w 149"/>
                  <a:gd name="T29" fmla="*/ 72 h 4316"/>
                  <a:gd name="T30" fmla="*/ 119 w 149"/>
                  <a:gd name="T31" fmla="*/ 156 h 4316"/>
                  <a:gd name="T32" fmla="*/ 113 w 149"/>
                  <a:gd name="T33" fmla="*/ 246 h 4316"/>
                  <a:gd name="T34" fmla="*/ 101 w 149"/>
                  <a:gd name="T35" fmla="*/ 342 h 4316"/>
                  <a:gd name="T36" fmla="*/ 95 w 149"/>
                  <a:gd name="T37" fmla="*/ 444 h 4316"/>
                  <a:gd name="T38" fmla="*/ 83 w 149"/>
                  <a:gd name="T39" fmla="*/ 557 h 4316"/>
                  <a:gd name="T40" fmla="*/ 71 w 149"/>
                  <a:gd name="T41" fmla="*/ 671 h 4316"/>
                  <a:gd name="T42" fmla="*/ 65 w 149"/>
                  <a:gd name="T43" fmla="*/ 791 h 4316"/>
                  <a:gd name="T44" fmla="*/ 48 w 149"/>
                  <a:gd name="T45" fmla="*/ 1055 h 4316"/>
                  <a:gd name="T46" fmla="*/ 30 w 149"/>
                  <a:gd name="T47" fmla="*/ 1331 h 4316"/>
                  <a:gd name="T48" fmla="*/ 18 w 149"/>
                  <a:gd name="T49" fmla="*/ 1630 h 4316"/>
                  <a:gd name="T50" fmla="*/ 6 w 149"/>
                  <a:gd name="T51" fmla="*/ 1942 h 4316"/>
                  <a:gd name="T52" fmla="*/ 0 w 149"/>
                  <a:gd name="T53" fmla="*/ 2278 h 4316"/>
                  <a:gd name="T54" fmla="*/ 6 w 149"/>
                  <a:gd name="T55" fmla="*/ 2602 h 4316"/>
                  <a:gd name="T56" fmla="*/ 12 w 149"/>
                  <a:gd name="T57" fmla="*/ 2919 h 4316"/>
                  <a:gd name="T58" fmla="*/ 24 w 149"/>
                  <a:gd name="T59" fmla="*/ 3219 h 4316"/>
                  <a:gd name="T60" fmla="*/ 36 w 149"/>
                  <a:gd name="T61" fmla="*/ 3513 h 4316"/>
                  <a:gd name="T62" fmla="*/ 59 w 149"/>
                  <a:gd name="T63" fmla="*/ 3794 h 4316"/>
                  <a:gd name="T64" fmla="*/ 89 w 149"/>
                  <a:gd name="T65" fmla="*/ 4058 h 4316"/>
                  <a:gd name="T66" fmla="*/ 125 w 149"/>
                  <a:gd name="T67" fmla="*/ 4316 h 4316"/>
                  <a:gd name="T68" fmla="*/ 137 w 149"/>
                  <a:gd name="T69" fmla="*/ 4316 h 4316"/>
                  <a:gd name="T70" fmla="*/ 101 w 149"/>
                  <a:gd name="T71" fmla="*/ 4058 h 4316"/>
                  <a:gd name="T72" fmla="*/ 71 w 149"/>
                  <a:gd name="T73" fmla="*/ 3794 h 4316"/>
                  <a:gd name="T74" fmla="*/ 48 w 149"/>
                  <a:gd name="T75" fmla="*/ 3513 h 4316"/>
                  <a:gd name="T76" fmla="*/ 36 w 149"/>
                  <a:gd name="T77" fmla="*/ 3225 h 4316"/>
                  <a:gd name="T78" fmla="*/ 24 w 149"/>
                  <a:gd name="T79" fmla="*/ 2919 h 4316"/>
                  <a:gd name="T80" fmla="*/ 18 w 149"/>
                  <a:gd name="T81" fmla="*/ 2608 h 4316"/>
                  <a:gd name="T82" fmla="*/ 12 w 149"/>
                  <a:gd name="T83" fmla="*/ 2278 h 4316"/>
                  <a:gd name="T84" fmla="*/ 18 w 149"/>
                  <a:gd name="T85" fmla="*/ 1942 h 4316"/>
                  <a:gd name="T86" fmla="*/ 18 w 149"/>
                  <a:gd name="T87" fmla="*/ 194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tr-TR" sz="2400"/>
              </a:p>
            </p:txBody>
          </p:sp>
          <p:sp>
            <p:nvSpPr>
              <p:cNvPr id="261135" name="Freeform 15"/>
              <p:cNvSpPr>
                <a:spLocks/>
              </p:cNvSpPr>
              <p:nvPr userDrawn="1"/>
            </p:nvSpPr>
            <p:spPr bwMode="hidden">
              <a:xfrm>
                <a:off x="1967" y="0"/>
                <a:ext cx="300" cy="4316"/>
              </a:xfrm>
              <a:custGeom>
                <a:avLst/>
                <a:gdLst>
                  <a:gd name="T0" fmla="*/ 18 w 299"/>
                  <a:gd name="T1" fmla="*/ 2062 h 4316"/>
                  <a:gd name="T2" fmla="*/ 30 w 299"/>
                  <a:gd name="T3" fmla="*/ 1750 h 4316"/>
                  <a:gd name="T4" fmla="*/ 54 w 299"/>
                  <a:gd name="T5" fmla="*/ 1451 h 4316"/>
                  <a:gd name="T6" fmla="*/ 84 w 299"/>
                  <a:gd name="T7" fmla="*/ 1169 h 4316"/>
                  <a:gd name="T8" fmla="*/ 126 w 299"/>
                  <a:gd name="T9" fmla="*/ 899 h 4316"/>
                  <a:gd name="T10" fmla="*/ 162 w 299"/>
                  <a:gd name="T11" fmla="*/ 641 h 4316"/>
                  <a:gd name="T12" fmla="*/ 209 w 299"/>
                  <a:gd name="T13" fmla="*/ 408 h 4316"/>
                  <a:gd name="T14" fmla="*/ 251 w 299"/>
                  <a:gd name="T15" fmla="*/ 192 h 4316"/>
                  <a:gd name="T16" fmla="*/ 299 w 299"/>
                  <a:gd name="T17" fmla="*/ 0 h 4316"/>
                  <a:gd name="T18" fmla="*/ 287 w 299"/>
                  <a:gd name="T19" fmla="*/ 0 h 4316"/>
                  <a:gd name="T20" fmla="*/ 239 w 299"/>
                  <a:gd name="T21" fmla="*/ 192 h 4316"/>
                  <a:gd name="T22" fmla="*/ 198 w 299"/>
                  <a:gd name="T23" fmla="*/ 408 h 4316"/>
                  <a:gd name="T24" fmla="*/ 156 w 299"/>
                  <a:gd name="T25" fmla="*/ 641 h 4316"/>
                  <a:gd name="T26" fmla="*/ 114 w 299"/>
                  <a:gd name="T27" fmla="*/ 899 h 4316"/>
                  <a:gd name="T28" fmla="*/ 78 w 299"/>
                  <a:gd name="T29" fmla="*/ 1169 h 4316"/>
                  <a:gd name="T30" fmla="*/ 48 w 299"/>
                  <a:gd name="T31" fmla="*/ 1451 h 4316"/>
                  <a:gd name="T32" fmla="*/ 24 w 299"/>
                  <a:gd name="T33" fmla="*/ 1750 h 4316"/>
                  <a:gd name="T34" fmla="*/ 6 w 299"/>
                  <a:gd name="T35" fmla="*/ 2062 h 4316"/>
                  <a:gd name="T36" fmla="*/ 0 w 299"/>
                  <a:gd name="T37" fmla="*/ 2374 h 4316"/>
                  <a:gd name="T38" fmla="*/ 12 w 299"/>
                  <a:gd name="T39" fmla="*/ 2674 h 4316"/>
                  <a:gd name="T40" fmla="*/ 30 w 299"/>
                  <a:gd name="T41" fmla="*/ 2973 h 4316"/>
                  <a:gd name="T42" fmla="*/ 54 w 299"/>
                  <a:gd name="T43" fmla="*/ 3255 h 4316"/>
                  <a:gd name="T44" fmla="*/ 96 w 299"/>
                  <a:gd name="T45" fmla="*/ 3537 h 4316"/>
                  <a:gd name="T46" fmla="*/ 144 w 299"/>
                  <a:gd name="T47" fmla="*/ 3806 h 4316"/>
                  <a:gd name="T48" fmla="*/ 203 w 299"/>
                  <a:gd name="T49" fmla="*/ 4064 h 4316"/>
                  <a:gd name="T50" fmla="*/ 275 w 299"/>
                  <a:gd name="T51" fmla="*/ 4316 h 4316"/>
                  <a:gd name="T52" fmla="*/ 287 w 299"/>
                  <a:gd name="T53" fmla="*/ 4316 h 4316"/>
                  <a:gd name="T54" fmla="*/ 215 w 299"/>
                  <a:gd name="T55" fmla="*/ 4064 h 4316"/>
                  <a:gd name="T56" fmla="*/ 156 w 299"/>
                  <a:gd name="T57" fmla="*/ 3806 h 4316"/>
                  <a:gd name="T58" fmla="*/ 108 w 299"/>
                  <a:gd name="T59" fmla="*/ 3537 h 4316"/>
                  <a:gd name="T60" fmla="*/ 66 w 299"/>
                  <a:gd name="T61" fmla="*/ 3261 h 4316"/>
                  <a:gd name="T62" fmla="*/ 42 w 299"/>
                  <a:gd name="T63" fmla="*/ 2973 h 4316"/>
                  <a:gd name="T64" fmla="*/ 24 w 299"/>
                  <a:gd name="T65" fmla="*/ 2680 h 4316"/>
                  <a:gd name="T66" fmla="*/ 12 w 299"/>
                  <a:gd name="T67" fmla="*/ 2374 h 4316"/>
                  <a:gd name="T68" fmla="*/ 18 w 299"/>
                  <a:gd name="T69" fmla="*/ 2062 h 4316"/>
                  <a:gd name="T70" fmla="*/ 18 w 299"/>
                  <a:gd name="T71" fmla="*/ 206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tr-TR" sz="2400"/>
              </a:p>
            </p:txBody>
          </p:sp>
          <p:sp>
            <p:nvSpPr>
              <p:cNvPr id="261136" name="Freeform 16"/>
              <p:cNvSpPr>
                <a:spLocks/>
              </p:cNvSpPr>
              <p:nvPr userDrawn="1"/>
            </p:nvSpPr>
            <p:spPr bwMode="hidden">
              <a:xfrm>
                <a:off x="1566" y="0"/>
                <a:ext cx="425" cy="4316"/>
              </a:xfrm>
              <a:custGeom>
                <a:avLst/>
                <a:gdLst>
                  <a:gd name="T0" fmla="*/ 424 w 424"/>
                  <a:gd name="T1" fmla="*/ 0 h 4316"/>
                  <a:gd name="T2" fmla="*/ 412 w 424"/>
                  <a:gd name="T3" fmla="*/ 0 h 4316"/>
                  <a:gd name="T4" fmla="*/ 316 w 424"/>
                  <a:gd name="T5" fmla="*/ 222 h 4316"/>
                  <a:gd name="T6" fmla="*/ 239 w 424"/>
                  <a:gd name="T7" fmla="*/ 462 h 4316"/>
                  <a:gd name="T8" fmla="*/ 167 w 424"/>
                  <a:gd name="T9" fmla="*/ 707 h 4316"/>
                  <a:gd name="T10" fmla="*/ 107 w 424"/>
                  <a:gd name="T11" fmla="*/ 971 h 4316"/>
                  <a:gd name="T12" fmla="*/ 65 w 424"/>
                  <a:gd name="T13" fmla="*/ 1247 h 4316"/>
                  <a:gd name="T14" fmla="*/ 29 w 424"/>
                  <a:gd name="T15" fmla="*/ 1529 h 4316"/>
                  <a:gd name="T16" fmla="*/ 6 w 424"/>
                  <a:gd name="T17" fmla="*/ 1822 h 4316"/>
                  <a:gd name="T18" fmla="*/ 0 w 424"/>
                  <a:gd name="T19" fmla="*/ 2122 h 4316"/>
                  <a:gd name="T20" fmla="*/ 6 w 424"/>
                  <a:gd name="T21" fmla="*/ 2404 h 4316"/>
                  <a:gd name="T22" fmla="*/ 24 w 424"/>
                  <a:gd name="T23" fmla="*/ 2686 h 4316"/>
                  <a:gd name="T24" fmla="*/ 47 w 424"/>
                  <a:gd name="T25" fmla="*/ 2961 h 4316"/>
                  <a:gd name="T26" fmla="*/ 89 w 424"/>
                  <a:gd name="T27" fmla="*/ 3243 h 4316"/>
                  <a:gd name="T28" fmla="*/ 137 w 424"/>
                  <a:gd name="T29" fmla="*/ 3519 h 4316"/>
                  <a:gd name="T30" fmla="*/ 197 w 424"/>
                  <a:gd name="T31" fmla="*/ 3788 h 4316"/>
                  <a:gd name="T32" fmla="*/ 269 w 424"/>
                  <a:gd name="T33" fmla="*/ 4058 h 4316"/>
                  <a:gd name="T34" fmla="*/ 346 w 424"/>
                  <a:gd name="T35" fmla="*/ 4316 h 4316"/>
                  <a:gd name="T36" fmla="*/ 358 w 424"/>
                  <a:gd name="T37" fmla="*/ 4316 h 4316"/>
                  <a:gd name="T38" fmla="*/ 281 w 424"/>
                  <a:gd name="T39" fmla="*/ 4058 h 4316"/>
                  <a:gd name="T40" fmla="*/ 209 w 424"/>
                  <a:gd name="T41" fmla="*/ 3788 h 4316"/>
                  <a:gd name="T42" fmla="*/ 149 w 424"/>
                  <a:gd name="T43" fmla="*/ 3519 h 4316"/>
                  <a:gd name="T44" fmla="*/ 101 w 424"/>
                  <a:gd name="T45" fmla="*/ 3243 h 4316"/>
                  <a:gd name="T46" fmla="*/ 59 w 424"/>
                  <a:gd name="T47" fmla="*/ 2961 h 4316"/>
                  <a:gd name="T48" fmla="*/ 35 w 424"/>
                  <a:gd name="T49" fmla="*/ 2686 h 4316"/>
                  <a:gd name="T50" fmla="*/ 18 w 424"/>
                  <a:gd name="T51" fmla="*/ 2404 h 4316"/>
                  <a:gd name="T52" fmla="*/ 12 w 424"/>
                  <a:gd name="T53" fmla="*/ 2122 h 4316"/>
                  <a:gd name="T54" fmla="*/ 18 w 424"/>
                  <a:gd name="T55" fmla="*/ 1822 h 4316"/>
                  <a:gd name="T56" fmla="*/ 41 w 424"/>
                  <a:gd name="T57" fmla="*/ 1529 h 4316"/>
                  <a:gd name="T58" fmla="*/ 71 w 424"/>
                  <a:gd name="T59" fmla="*/ 1247 h 4316"/>
                  <a:gd name="T60" fmla="*/ 119 w 424"/>
                  <a:gd name="T61" fmla="*/ 971 h 4316"/>
                  <a:gd name="T62" fmla="*/ 179 w 424"/>
                  <a:gd name="T63" fmla="*/ 707 h 4316"/>
                  <a:gd name="T64" fmla="*/ 245 w 424"/>
                  <a:gd name="T65" fmla="*/ 462 h 4316"/>
                  <a:gd name="T66" fmla="*/ 328 w 424"/>
                  <a:gd name="T67" fmla="*/ 222 h 4316"/>
                  <a:gd name="T68" fmla="*/ 424 w 424"/>
                  <a:gd name="T69" fmla="*/ 0 h 4316"/>
                  <a:gd name="T70" fmla="*/ 424 w 424"/>
                  <a:gd name="T71"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tr-TR" sz="2400"/>
              </a:p>
            </p:txBody>
          </p:sp>
          <p:sp>
            <p:nvSpPr>
              <p:cNvPr id="261137" name="Freeform 17"/>
              <p:cNvSpPr>
                <a:spLocks/>
              </p:cNvSpPr>
              <p:nvPr userDrawn="1"/>
            </p:nvSpPr>
            <p:spPr bwMode="hidden">
              <a:xfrm>
                <a:off x="1128" y="0"/>
                <a:ext cx="575" cy="4316"/>
              </a:xfrm>
              <a:custGeom>
                <a:avLst/>
                <a:gdLst>
                  <a:gd name="T0" fmla="*/ 12 w 574"/>
                  <a:gd name="T1" fmla="*/ 2146 h 4316"/>
                  <a:gd name="T2" fmla="*/ 24 w 574"/>
                  <a:gd name="T3" fmla="*/ 1846 h 4316"/>
                  <a:gd name="T4" fmla="*/ 54 w 574"/>
                  <a:gd name="T5" fmla="*/ 1559 h 4316"/>
                  <a:gd name="T6" fmla="*/ 96 w 574"/>
                  <a:gd name="T7" fmla="*/ 1277 h 4316"/>
                  <a:gd name="T8" fmla="*/ 162 w 574"/>
                  <a:gd name="T9" fmla="*/ 1001 h 4316"/>
                  <a:gd name="T10" fmla="*/ 239 w 574"/>
                  <a:gd name="T11" fmla="*/ 731 h 4316"/>
                  <a:gd name="T12" fmla="*/ 335 w 574"/>
                  <a:gd name="T13" fmla="*/ 480 h 4316"/>
                  <a:gd name="T14" fmla="*/ 449 w 574"/>
                  <a:gd name="T15" fmla="*/ 234 h 4316"/>
                  <a:gd name="T16" fmla="*/ 574 w 574"/>
                  <a:gd name="T17" fmla="*/ 0 h 4316"/>
                  <a:gd name="T18" fmla="*/ 562 w 574"/>
                  <a:gd name="T19" fmla="*/ 0 h 4316"/>
                  <a:gd name="T20" fmla="*/ 437 w 574"/>
                  <a:gd name="T21" fmla="*/ 234 h 4316"/>
                  <a:gd name="T22" fmla="*/ 323 w 574"/>
                  <a:gd name="T23" fmla="*/ 480 h 4316"/>
                  <a:gd name="T24" fmla="*/ 227 w 574"/>
                  <a:gd name="T25" fmla="*/ 737 h 4316"/>
                  <a:gd name="T26" fmla="*/ 150 w 574"/>
                  <a:gd name="T27" fmla="*/ 1001 h 4316"/>
                  <a:gd name="T28" fmla="*/ 84 w 574"/>
                  <a:gd name="T29" fmla="*/ 1277 h 4316"/>
                  <a:gd name="T30" fmla="*/ 42 w 574"/>
                  <a:gd name="T31" fmla="*/ 1559 h 4316"/>
                  <a:gd name="T32" fmla="*/ 12 w 574"/>
                  <a:gd name="T33" fmla="*/ 1852 h 4316"/>
                  <a:gd name="T34" fmla="*/ 0 w 574"/>
                  <a:gd name="T35" fmla="*/ 2146 h 4316"/>
                  <a:gd name="T36" fmla="*/ 6 w 574"/>
                  <a:gd name="T37" fmla="*/ 2434 h 4316"/>
                  <a:gd name="T38" fmla="*/ 30 w 574"/>
                  <a:gd name="T39" fmla="*/ 2715 h 4316"/>
                  <a:gd name="T40" fmla="*/ 66 w 574"/>
                  <a:gd name="T41" fmla="*/ 2997 h 4316"/>
                  <a:gd name="T42" fmla="*/ 120 w 574"/>
                  <a:gd name="T43" fmla="*/ 3273 h 4316"/>
                  <a:gd name="T44" fmla="*/ 191 w 574"/>
                  <a:gd name="T45" fmla="*/ 3549 h 4316"/>
                  <a:gd name="T46" fmla="*/ 275 w 574"/>
                  <a:gd name="T47" fmla="*/ 3812 h 4316"/>
                  <a:gd name="T48" fmla="*/ 371 w 574"/>
                  <a:gd name="T49" fmla="*/ 4070 h 4316"/>
                  <a:gd name="T50" fmla="*/ 484 w 574"/>
                  <a:gd name="T51" fmla="*/ 4316 h 4316"/>
                  <a:gd name="T52" fmla="*/ 496 w 574"/>
                  <a:gd name="T53" fmla="*/ 4316 h 4316"/>
                  <a:gd name="T54" fmla="*/ 383 w 574"/>
                  <a:gd name="T55" fmla="*/ 4070 h 4316"/>
                  <a:gd name="T56" fmla="*/ 287 w 574"/>
                  <a:gd name="T57" fmla="*/ 3812 h 4316"/>
                  <a:gd name="T58" fmla="*/ 203 w 574"/>
                  <a:gd name="T59" fmla="*/ 3549 h 4316"/>
                  <a:gd name="T60" fmla="*/ 132 w 574"/>
                  <a:gd name="T61" fmla="*/ 3273 h 4316"/>
                  <a:gd name="T62" fmla="*/ 78 w 574"/>
                  <a:gd name="T63" fmla="*/ 2997 h 4316"/>
                  <a:gd name="T64" fmla="*/ 42 w 574"/>
                  <a:gd name="T65" fmla="*/ 2715 h 4316"/>
                  <a:gd name="T66" fmla="*/ 18 w 574"/>
                  <a:gd name="T67" fmla="*/ 2434 h 4316"/>
                  <a:gd name="T68" fmla="*/ 12 w 574"/>
                  <a:gd name="T69" fmla="*/ 2146 h 4316"/>
                  <a:gd name="T70" fmla="*/ 12 w 574"/>
                  <a:gd name="T71" fmla="*/ 214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tr-TR" sz="2400"/>
              </a:p>
            </p:txBody>
          </p:sp>
          <p:sp>
            <p:nvSpPr>
              <p:cNvPr id="261138" name="Freeform 18"/>
              <p:cNvSpPr>
                <a:spLocks/>
              </p:cNvSpPr>
              <p:nvPr userDrawn="1"/>
            </p:nvSpPr>
            <p:spPr bwMode="hidden">
              <a:xfrm>
                <a:off x="702" y="0"/>
                <a:ext cx="737" cy="4316"/>
              </a:xfrm>
              <a:custGeom>
                <a:avLst/>
                <a:gdLst>
                  <a:gd name="T0" fmla="*/ 12 w 735"/>
                  <a:gd name="T1" fmla="*/ 2098 h 4316"/>
                  <a:gd name="T2" fmla="*/ 29 w 735"/>
                  <a:gd name="T3" fmla="*/ 1798 h 4316"/>
                  <a:gd name="T4" fmla="*/ 71 w 735"/>
                  <a:gd name="T5" fmla="*/ 1505 h 4316"/>
                  <a:gd name="T6" fmla="*/ 131 w 735"/>
                  <a:gd name="T7" fmla="*/ 1223 h 4316"/>
                  <a:gd name="T8" fmla="*/ 215 w 735"/>
                  <a:gd name="T9" fmla="*/ 941 h 4316"/>
                  <a:gd name="T10" fmla="*/ 316 w 735"/>
                  <a:gd name="T11" fmla="*/ 689 h 4316"/>
                  <a:gd name="T12" fmla="*/ 442 w 735"/>
                  <a:gd name="T13" fmla="*/ 444 h 4316"/>
                  <a:gd name="T14" fmla="*/ 580 w 735"/>
                  <a:gd name="T15" fmla="*/ 216 h 4316"/>
                  <a:gd name="T16" fmla="*/ 735 w 735"/>
                  <a:gd name="T17" fmla="*/ 0 h 4316"/>
                  <a:gd name="T18" fmla="*/ 723 w 735"/>
                  <a:gd name="T19" fmla="*/ 0 h 4316"/>
                  <a:gd name="T20" fmla="*/ 568 w 735"/>
                  <a:gd name="T21" fmla="*/ 210 h 4316"/>
                  <a:gd name="T22" fmla="*/ 430 w 735"/>
                  <a:gd name="T23" fmla="*/ 438 h 4316"/>
                  <a:gd name="T24" fmla="*/ 311 w 735"/>
                  <a:gd name="T25" fmla="*/ 683 h 4316"/>
                  <a:gd name="T26" fmla="*/ 209 w 735"/>
                  <a:gd name="T27" fmla="*/ 941 h 4316"/>
                  <a:gd name="T28" fmla="*/ 125 w 735"/>
                  <a:gd name="T29" fmla="*/ 1217 h 4316"/>
                  <a:gd name="T30" fmla="*/ 59 w 735"/>
                  <a:gd name="T31" fmla="*/ 1505 h 4316"/>
                  <a:gd name="T32" fmla="*/ 18 w 735"/>
                  <a:gd name="T33" fmla="*/ 1798 h 4316"/>
                  <a:gd name="T34" fmla="*/ 0 w 735"/>
                  <a:gd name="T35" fmla="*/ 2098 h 4316"/>
                  <a:gd name="T36" fmla="*/ 6 w 735"/>
                  <a:gd name="T37" fmla="*/ 2404 h 4316"/>
                  <a:gd name="T38" fmla="*/ 29 w 735"/>
                  <a:gd name="T39" fmla="*/ 2709 h 4316"/>
                  <a:gd name="T40" fmla="*/ 77 w 735"/>
                  <a:gd name="T41" fmla="*/ 3015 h 4316"/>
                  <a:gd name="T42" fmla="*/ 149 w 735"/>
                  <a:gd name="T43" fmla="*/ 3315 h 4316"/>
                  <a:gd name="T44" fmla="*/ 227 w 735"/>
                  <a:gd name="T45" fmla="*/ 3573 h 4316"/>
                  <a:gd name="T46" fmla="*/ 316 w 735"/>
                  <a:gd name="T47" fmla="*/ 3824 h 4316"/>
                  <a:gd name="T48" fmla="*/ 424 w 735"/>
                  <a:gd name="T49" fmla="*/ 4076 h 4316"/>
                  <a:gd name="T50" fmla="*/ 544 w 735"/>
                  <a:gd name="T51" fmla="*/ 4316 h 4316"/>
                  <a:gd name="T52" fmla="*/ 556 w 735"/>
                  <a:gd name="T53" fmla="*/ 4316 h 4316"/>
                  <a:gd name="T54" fmla="*/ 436 w 735"/>
                  <a:gd name="T55" fmla="*/ 4076 h 4316"/>
                  <a:gd name="T56" fmla="*/ 328 w 735"/>
                  <a:gd name="T57" fmla="*/ 3824 h 4316"/>
                  <a:gd name="T58" fmla="*/ 239 w 735"/>
                  <a:gd name="T59" fmla="*/ 3573 h 4316"/>
                  <a:gd name="T60" fmla="*/ 161 w 735"/>
                  <a:gd name="T61" fmla="*/ 3315 h 4316"/>
                  <a:gd name="T62" fmla="*/ 89 w 735"/>
                  <a:gd name="T63" fmla="*/ 3015 h 4316"/>
                  <a:gd name="T64" fmla="*/ 41 w 735"/>
                  <a:gd name="T65" fmla="*/ 2709 h 4316"/>
                  <a:gd name="T66" fmla="*/ 18 w 735"/>
                  <a:gd name="T67" fmla="*/ 2404 h 4316"/>
                  <a:gd name="T68" fmla="*/ 12 w 735"/>
                  <a:gd name="T69" fmla="*/ 2098 h 4316"/>
                  <a:gd name="T70" fmla="*/ 12 w 735"/>
                  <a:gd name="T71" fmla="*/ 209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tr-TR" sz="2400"/>
              </a:p>
            </p:txBody>
          </p:sp>
          <p:sp>
            <p:nvSpPr>
              <p:cNvPr id="261139" name="Freeform 19"/>
              <p:cNvSpPr>
                <a:spLocks/>
              </p:cNvSpPr>
              <p:nvPr userDrawn="1"/>
            </p:nvSpPr>
            <p:spPr bwMode="hidden">
              <a:xfrm>
                <a:off x="288" y="0"/>
                <a:ext cx="840" cy="4316"/>
              </a:xfrm>
              <a:custGeom>
                <a:avLst/>
                <a:gdLst>
                  <a:gd name="T0" fmla="*/ 18 w 837"/>
                  <a:gd name="T1" fmla="*/ 1948 h 4316"/>
                  <a:gd name="T2" fmla="*/ 48 w 837"/>
                  <a:gd name="T3" fmla="*/ 1708 h 4316"/>
                  <a:gd name="T4" fmla="*/ 96 w 837"/>
                  <a:gd name="T5" fmla="*/ 1475 h 4316"/>
                  <a:gd name="T6" fmla="*/ 161 w 837"/>
                  <a:gd name="T7" fmla="*/ 1235 h 4316"/>
                  <a:gd name="T8" fmla="*/ 251 w 837"/>
                  <a:gd name="T9" fmla="*/ 995 h 4316"/>
                  <a:gd name="T10" fmla="*/ 365 w 837"/>
                  <a:gd name="T11" fmla="*/ 755 h 4316"/>
                  <a:gd name="T12" fmla="*/ 496 w 837"/>
                  <a:gd name="T13" fmla="*/ 510 h 4316"/>
                  <a:gd name="T14" fmla="*/ 658 w 837"/>
                  <a:gd name="T15" fmla="*/ 258 h 4316"/>
                  <a:gd name="T16" fmla="*/ 741 w 837"/>
                  <a:gd name="T17" fmla="*/ 132 h 4316"/>
                  <a:gd name="T18" fmla="*/ 837 w 837"/>
                  <a:gd name="T19" fmla="*/ 0 h 4316"/>
                  <a:gd name="T20" fmla="*/ 825 w 837"/>
                  <a:gd name="T21" fmla="*/ 0 h 4316"/>
                  <a:gd name="T22" fmla="*/ 729 w 837"/>
                  <a:gd name="T23" fmla="*/ 132 h 4316"/>
                  <a:gd name="T24" fmla="*/ 640 w 837"/>
                  <a:gd name="T25" fmla="*/ 258 h 4316"/>
                  <a:gd name="T26" fmla="*/ 562 w 837"/>
                  <a:gd name="T27" fmla="*/ 384 h 4316"/>
                  <a:gd name="T28" fmla="*/ 484 w 837"/>
                  <a:gd name="T29" fmla="*/ 510 h 4316"/>
                  <a:gd name="T30" fmla="*/ 353 w 837"/>
                  <a:gd name="T31" fmla="*/ 755 h 4316"/>
                  <a:gd name="T32" fmla="*/ 239 w 837"/>
                  <a:gd name="T33" fmla="*/ 995 h 4316"/>
                  <a:gd name="T34" fmla="*/ 150 w 837"/>
                  <a:gd name="T35" fmla="*/ 1235 h 4316"/>
                  <a:gd name="T36" fmla="*/ 84 w 837"/>
                  <a:gd name="T37" fmla="*/ 1469 h 4316"/>
                  <a:gd name="T38" fmla="*/ 36 w 837"/>
                  <a:gd name="T39" fmla="*/ 1702 h 4316"/>
                  <a:gd name="T40" fmla="*/ 6 w 837"/>
                  <a:gd name="T41" fmla="*/ 1942 h 4316"/>
                  <a:gd name="T42" fmla="*/ 0 w 837"/>
                  <a:gd name="T43" fmla="*/ 2200 h 4316"/>
                  <a:gd name="T44" fmla="*/ 12 w 837"/>
                  <a:gd name="T45" fmla="*/ 2470 h 4316"/>
                  <a:gd name="T46" fmla="*/ 48 w 837"/>
                  <a:gd name="T47" fmla="*/ 2739 h 4316"/>
                  <a:gd name="T48" fmla="*/ 114 w 837"/>
                  <a:gd name="T49" fmla="*/ 3027 h 4316"/>
                  <a:gd name="T50" fmla="*/ 150 w 837"/>
                  <a:gd name="T51" fmla="*/ 3171 h 4316"/>
                  <a:gd name="T52" fmla="*/ 197 w 837"/>
                  <a:gd name="T53" fmla="*/ 3321 h 4316"/>
                  <a:gd name="T54" fmla="*/ 245 w 837"/>
                  <a:gd name="T55" fmla="*/ 3477 h 4316"/>
                  <a:gd name="T56" fmla="*/ 305 w 837"/>
                  <a:gd name="T57" fmla="*/ 3639 h 4316"/>
                  <a:gd name="T58" fmla="*/ 365 w 837"/>
                  <a:gd name="T59" fmla="*/ 3800 h 4316"/>
                  <a:gd name="T60" fmla="*/ 437 w 837"/>
                  <a:gd name="T61" fmla="*/ 3968 h 4316"/>
                  <a:gd name="T62" fmla="*/ 508 w 837"/>
                  <a:gd name="T63" fmla="*/ 4136 h 4316"/>
                  <a:gd name="T64" fmla="*/ 592 w 837"/>
                  <a:gd name="T65" fmla="*/ 4316 h 4316"/>
                  <a:gd name="T66" fmla="*/ 604 w 837"/>
                  <a:gd name="T67" fmla="*/ 4316 h 4316"/>
                  <a:gd name="T68" fmla="*/ 520 w 837"/>
                  <a:gd name="T69" fmla="*/ 4136 h 4316"/>
                  <a:gd name="T70" fmla="*/ 448 w 837"/>
                  <a:gd name="T71" fmla="*/ 3968 h 4316"/>
                  <a:gd name="T72" fmla="*/ 377 w 837"/>
                  <a:gd name="T73" fmla="*/ 3800 h 4316"/>
                  <a:gd name="T74" fmla="*/ 317 w 837"/>
                  <a:gd name="T75" fmla="*/ 3639 h 4316"/>
                  <a:gd name="T76" fmla="*/ 257 w 837"/>
                  <a:gd name="T77" fmla="*/ 3477 h 4316"/>
                  <a:gd name="T78" fmla="*/ 209 w 837"/>
                  <a:gd name="T79" fmla="*/ 3327 h 4316"/>
                  <a:gd name="T80" fmla="*/ 161 w 837"/>
                  <a:gd name="T81" fmla="*/ 3171 h 4316"/>
                  <a:gd name="T82" fmla="*/ 126 w 837"/>
                  <a:gd name="T83" fmla="*/ 3027 h 4316"/>
                  <a:gd name="T84" fmla="*/ 60 w 837"/>
                  <a:gd name="T85" fmla="*/ 2739 h 4316"/>
                  <a:gd name="T86" fmla="*/ 24 w 837"/>
                  <a:gd name="T87" fmla="*/ 2470 h 4316"/>
                  <a:gd name="T88" fmla="*/ 12 w 837"/>
                  <a:gd name="T89" fmla="*/ 2206 h 4316"/>
                  <a:gd name="T90" fmla="*/ 18 w 837"/>
                  <a:gd name="T91" fmla="*/ 1948 h 4316"/>
                  <a:gd name="T92" fmla="*/ 18 w 837"/>
                  <a:gd name="T93" fmla="*/ 194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a:noFill/>
              </a:ln>
            </p:spPr>
            <p:txBody>
              <a:bodyPr/>
              <a:lstStyle/>
              <a:p>
                <a:pPr>
                  <a:defRPr/>
                </a:pPr>
                <a:endParaRPr lang="tr-TR" sz="2400"/>
              </a:p>
            </p:txBody>
          </p:sp>
        </p:grpSp>
        <p:sp>
          <p:nvSpPr>
            <p:cNvPr id="261140" name="Freeform 20"/>
            <p:cNvSpPr>
              <a:spLocks/>
            </p:cNvSpPr>
            <p:nvPr/>
          </p:nvSpPr>
          <p:spPr bwMode="hidden">
            <a:xfrm>
              <a:off x="6" y="2901"/>
              <a:ext cx="606" cy="1415"/>
            </a:xfrm>
            <a:custGeom>
              <a:avLst/>
              <a:gdLst>
                <a:gd name="T0" fmla="*/ 0 w 604"/>
                <a:gd name="T1" fmla="*/ 54 h 1415"/>
                <a:gd name="T2" fmla="*/ 42 w 604"/>
                <a:gd name="T3" fmla="*/ 228 h 1415"/>
                <a:gd name="T4" fmla="*/ 96 w 604"/>
                <a:gd name="T5" fmla="*/ 402 h 1415"/>
                <a:gd name="T6" fmla="*/ 161 w 604"/>
                <a:gd name="T7" fmla="*/ 576 h 1415"/>
                <a:gd name="T8" fmla="*/ 227 w 604"/>
                <a:gd name="T9" fmla="*/ 744 h 1415"/>
                <a:gd name="T10" fmla="*/ 305 w 604"/>
                <a:gd name="T11" fmla="*/ 917 h 1415"/>
                <a:gd name="T12" fmla="*/ 389 w 604"/>
                <a:gd name="T13" fmla="*/ 1085 h 1415"/>
                <a:gd name="T14" fmla="*/ 484 w 604"/>
                <a:gd name="T15" fmla="*/ 1253 h 1415"/>
                <a:gd name="T16" fmla="*/ 586 w 604"/>
                <a:gd name="T17" fmla="*/ 1415 h 1415"/>
                <a:gd name="T18" fmla="*/ 604 w 604"/>
                <a:gd name="T19" fmla="*/ 1415 h 1415"/>
                <a:gd name="T20" fmla="*/ 496 w 604"/>
                <a:gd name="T21" fmla="*/ 1247 h 1415"/>
                <a:gd name="T22" fmla="*/ 401 w 604"/>
                <a:gd name="T23" fmla="*/ 1073 h 1415"/>
                <a:gd name="T24" fmla="*/ 311 w 604"/>
                <a:gd name="T25" fmla="*/ 899 h 1415"/>
                <a:gd name="T26" fmla="*/ 233 w 604"/>
                <a:gd name="T27" fmla="*/ 720 h 1415"/>
                <a:gd name="T28" fmla="*/ 161 w 604"/>
                <a:gd name="T29" fmla="*/ 546 h 1415"/>
                <a:gd name="T30" fmla="*/ 102 w 604"/>
                <a:gd name="T31" fmla="*/ 366 h 1415"/>
                <a:gd name="T32" fmla="*/ 48 w 604"/>
                <a:gd name="T33" fmla="*/ 180 h 1415"/>
                <a:gd name="T34" fmla="*/ 0 w 604"/>
                <a:gd name="T35" fmla="*/ 0 h 1415"/>
                <a:gd name="T36" fmla="*/ 0 w 604"/>
                <a:gd name="T37" fmla="*/ 54 h 1415"/>
                <a:gd name="T38" fmla="*/ 0 w 604"/>
                <a:gd name="T39" fmla="*/ 54 h 1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a:noFill/>
            </a:ln>
          </p:spPr>
          <p:txBody>
            <a:bodyPr/>
            <a:lstStyle/>
            <a:p>
              <a:pPr>
                <a:defRPr/>
              </a:pPr>
              <a:endParaRPr lang="tr-TR" sz="2400"/>
            </a:p>
          </p:txBody>
        </p:sp>
        <p:sp>
          <p:nvSpPr>
            <p:cNvPr id="261141" name="Freeform 21"/>
            <p:cNvSpPr>
              <a:spLocks/>
            </p:cNvSpPr>
            <p:nvPr/>
          </p:nvSpPr>
          <p:spPr bwMode="hidden">
            <a:xfrm>
              <a:off x="6" y="3890"/>
              <a:ext cx="228" cy="426"/>
            </a:xfrm>
            <a:custGeom>
              <a:avLst/>
              <a:gdLst>
                <a:gd name="T0" fmla="*/ 0 w 227"/>
                <a:gd name="T1" fmla="*/ 30 h 426"/>
                <a:gd name="T2" fmla="*/ 108 w 227"/>
                <a:gd name="T3" fmla="*/ 240 h 426"/>
                <a:gd name="T4" fmla="*/ 215 w 227"/>
                <a:gd name="T5" fmla="*/ 426 h 426"/>
                <a:gd name="T6" fmla="*/ 227 w 227"/>
                <a:gd name="T7" fmla="*/ 426 h 426"/>
                <a:gd name="T8" fmla="*/ 167 w 227"/>
                <a:gd name="T9" fmla="*/ 330 h 426"/>
                <a:gd name="T10" fmla="*/ 114 w 227"/>
                <a:gd name="T11" fmla="*/ 222 h 426"/>
                <a:gd name="T12" fmla="*/ 0 w 227"/>
                <a:gd name="T13" fmla="*/ 0 h 426"/>
                <a:gd name="T14" fmla="*/ 0 w 227"/>
                <a:gd name="T15" fmla="*/ 30 h 426"/>
                <a:gd name="T16" fmla="*/ 0 w 227"/>
                <a:gd name="T17" fmla="*/ 3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a:noFill/>
            </a:ln>
          </p:spPr>
          <p:txBody>
            <a:bodyPr/>
            <a:lstStyle/>
            <a:p>
              <a:pPr>
                <a:defRPr/>
              </a:pPr>
              <a:endParaRPr lang="tr-TR" sz="2400"/>
            </a:p>
          </p:txBody>
        </p:sp>
        <p:sp>
          <p:nvSpPr>
            <p:cNvPr id="261142" name="Freeform 22"/>
            <p:cNvSpPr>
              <a:spLocks/>
            </p:cNvSpPr>
            <p:nvPr/>
          </p:nvSpPr>
          <p:spPr bwMode="hidden">
            <a:xfrm>
              <a:off x="4776" y="0"/>
              <a:ext cx="984" cy="1786"/>
            </a:xfrm>
            <a:custGeom>
              <a:avLst/>
              <a:gdLst>
                <a:gd name="T0" fmla="*/ 981 w 981"/>
                <a:gd name="T1" fmla="*/ 1786 h 1786"/>
                <a:gd name="T2" fmla="*/ 981 w 981"/>
                <a:gd name="T3" fmla="*/ 1720 h 1786"/>
                <a:gd name="T4" fmla="*/ 969 w 981"/>
                <a:gd name="T5" fmla="*/ 1666 h 1786"/>
                <a:gd name="T6" fmla="*/ 957 w 981"/>
                <a:gd name="T7" fmla="*/ 1613 h 1786"/>
                <a:gd name="T8" fmla="*/ 921 w 981"/>
                <a:gd name="T9" fmla="*/ 1487 h 1786"/>
                <a:gd name="T10" fmla="*/ 885 w 981"/>
                <a:gd name="T11" fmla="*/ 1361 h 1786"/>
                <a:gd name="T12" fmla="*/ 796 w 981"/>
                <a:gd name="T13" fmla="*/ 1121 h 1786"/>
                <a:gd name="T14" fmla="*/ 682 w 981"/>
                <a:gd name="T15" fmla="*/ 899 h 1786"/>
                <a:gd name="T16" fmla="*/ 562 w 981"/>
                <a:gd name="T17" fmla="*/ 689 h 1786"/>
                <a:gd name="T18" fmla="*/ 431 w 981"/>
                <a:gd name="T19" fmla="*/ 498 h 1786"/>
                <a:gd name="T20" fmla="*/ 293 w 981"/>
                <a:gd name="T21" fmla="*/ 318 h 1786"/>
                <a:gd name="T22" fmla="*/ 150 w 981"/>
                <a:gd name="T23" fmla="*/ 150 h 1786"/>
                <a:gd name="T24" fmla="*/ 12 w 981"/>
                <a:gd name="T25" fmla="*/ 0 h 1786"/>
                <a:gd name="T26" fmla="*/ 0 w 981"/>
                <a:gd name="T27" fmla="*/ 0 h 1786"/>
                <a:gd name="T28" fmla="*/ 138 w 981"/>
                <a:gd name="T29" fmla="*/ 150 h 1786"/>
                <a:gd name="T30" fmla="*/ 275 w 981"/>
                <a:gd name="T31" fmla="*/ 318 h 1786"/>
                <a:gd name="T32" fmla="*/ 413 w 981"/>
                <a:gd name="T33" fmla="*/ 498 h 1786"/>
                <a:gd name="T34" fmla="*/ 545 w 981"/>
                <a:gd name="T35" fmla="*/ 689 h 1786"/>
                <a:gd name="T36" fmla="*/ 670 w 981"/>
                <a:gd name="T37" fmla="*/ 899 h 1786"/>
                <a:gd name="T38" fmla="*/ 778 w 981"/>
                <a:gd name="T39" fmla="*/ 1121 h 1786"/>
                <a:gd name="T40" fmla="*/ 873 w 981"/>
                <a:gd name="T41" fmla="*/ 1361 h 1786"/>
                <a:gd name="T42" fmla="*/ 909 w 981"/>
                <a:gd name="T43" fmla="*/ 1487 h 1786"/>
                <a:gd name="T44" fmla="*/ 945 w 981"/>
                <a:gd name="T45" fmla="*/ 1619 h 1786"/>
                <a:gd name="T46" fmla="*/ 963 w 981"/>
                <a:gd name="T47" fmla="*/ 1702 h 1786"/>
                <a:gd name="T48" fmla="*/ 981 w 981"/>
                <a:gd name="T49" fmla="*/ 1786 h 1786"/>
                <a:gd name="T50" fmla="*/ 981 w 981"/>
                <a:gd name="T51" fmla="*/ 1786 h 1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a:noFill/>
            </a:ln>
          </p:spPr>
          <p:txBody>
            <a:bodyPr/>
            <a:lstStyle/>
            <a:p>
              <a:pPr>
                <a:defRPr/>
              </a:pPr>
              <a:endParaRPr lang="tr-TR" sz="2400"/>
            </a:p>
          </p:txBody>
        </p:sp>
        <p:sp>
          <p:nvSpPr>
            <p:cNvPr id="3087" name="Freeform 23"/>
            <p:cNvSpPr>
              <a:spLocks/>
            </p:cNvSpPr>
            <p:nvPr/>
          </p:nvSpPr>
          <p:spPr bwMode="hidden">
            <a:xfrm>
              <a:off x="5041" y="0"/>
              <a:ext cx="719" cy="845"/>
            </a:xfrm>
            <a:custGeom>
              <a:avLst/>
              <a:gdLst>
                <a:gd name="T0" fmla="*/ 761 w 717"/>
                <a:gd name="T1" fmla="*/ 845 h 845"/>
                <a:gd name="T2" fmla="*/ 761 w 717"/>
                <a:gd name="T3" fmla="*/ 821 h 845"/>
                <a:gd name="T4" fmla="*/ 618 w 717"/>
                <a:gd name="T5" fmla="*/ 605 h 845"/>
                <a:gd name="T6" fmla="*/ 428 w 717"/>
                <a:gd name="T7" fmla="*/ 396 h 845"/>
                <a:gd name="T8" fmla="*/ 243 w 717"/>
                <a:gd name="T9" fmla="*/ 192 h 845"/>
                <a:gd name="T10" fmla="*/ 17 w 717"/>
                <a:gd name="T11" fmla="*/ 0 h 845"/>
                <a:gd name="T12" fmla="*/ 0 w 717"/>
                <a:gd name="T13" fmla="*/ 0 h 845"/>
                <a:gd name="T14" fmla="*/ 231 w 717"/>
                <a:gd name="T15" fmla="*/ 198 h 845"/>
                <a:gd name="T16" fmla="*/ 422 w 717"/>
                <a:gd name="T17" fmla="*/ 408 h 845"/>
                <a:gd name="T18" fmla="*/ 612 w 717"/>
                <a:gd name="T19" fmla="*/ 623 h 845"/>
                <a:gd name="T20" fmla="*/ 761 w 717"/>
                <a:gd name="T21" fmla="*/ 845 h 845"/>
                <a:gd name="T22" fmla="*/ 761 w 717"/>
                <a:gd name="T23" fmla="*/ 845 h 8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2400"/>
            </a:p>
          </p:txBody>
        </p:sp>
        <p:sp>
          <p:nvSpPr>
            <p:cNvPr id="3088" name="Freeform 24"/>
            <p:cNvSpPr>
              <a:spLocks/>
            </p:cNvSpPr>
            <p:nvPr/>
          </p:nvSpPr>
          <p:spPr bwMode="hidden">
            <a:xfrm>
              <a:off x="5352" y="0"/>
              <a:ext cx="408" cy="414"/>
            </a:xfrm>
            <a:custGeom>
              <a:avLst/>
              <a:gdLst>
                <a:gd name="T0" fmla="*/ 429 w 407"/>
                <a:gd name="T1" fmla="*/ 414 h 414"/>
                <a:gd name="T2" fmla="*/ 429 w 407"/>
                <a:gd name="T3" fmla="*/ 396 h 414"/>
                <a:gd name="T4" fmla="*/ 244 w 407"/>
                <a:gd name="T5" fmla="*/ 192 h 414"/>
                <a:gd name="T6" fmla="*/ 12 w 407"/>
                <a:gd name="T7" fmla="*/ 0 h 414"/>
                <a:gd name="T8" fmla="*/ 0 w 407"/>
                <a:gd name="T9" fmla="*/ 0 h 414"/>
                <a:gd name="T10" fmla="*/ 108 w 407"/>
                <a:gd name="T11" fmla="*/ 102 h 414"/>
                <a:gd name="T12" fmla="*/ 238 w 407"/>
                <a:gd name="T13" fmla="*/ 204 h 414"/>
                <a:gd name="T14" fmla="*/ 429 w 407"/>
                <a:gd name="T15" fmla="*/ 414 h 414"/>
                <a:gd name="T16" fmla="*/ 429 w 407"/>
                <a:gd name="T17" fmla="*/ 414 h 4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7" h="414">
                  <a:moveTo>
                    <a:pt x="407" y="414"/>
                  </a:moveTo>
                  <a:lnTo>
                    <a:pt x="407" y="396"/>
                  </a:lnTo>
                  <a:lnTo>
                    <a:pt x="222" y="192"/>
                  </a:lnTo>
                  <a:lnTo>
                    <a:pt x="12" y="0"/>
                  </a:lnTo>
                  <a:lnTo>
                    <a:pt x="0" y="0"/>
                  </a:lnTo>
                  <a:lnTo>
                    <a:pt x="108" y="102"/>
                  </a:lnTo>
                  <a:lnTo>
                    <a:pt x="216" y="204"/>
                  </a:lnTo>
                  <a:lnTo>
                    <a:pt x="407" y="4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2400"/>
            </a:p>
          </p:txBody>
        </p:sp>
        <p:sp>
          <p:nvSpPr>
            <p:cNvPr id="261145" name="Freeform 25"/>
            <p:cNvSpPr>
              <a:spLocks/>
            </p:cNvSpPr>
            <p:nvPr/>
          </p:nvSpPr>
          <p:spPr bwMode="hidden">
            <a:xfrm>
              <a:off x="6" y="0"/>
              <a:ext cx="858" cy="1409"/>
            </a:xfrm>
            <a:custGeom>
              <a:avLst/>
              <a:gdLst>
                <a:gd name="T0" fmla="*/ 0 w 855"/>
                <a:gd name="T1" fmla="*/ 1361 h 1409"/>
                <a:gd name="T2" fmla="*/ 0 w 855"/>
                <a:gd name="T3" fmla="*/ 1409 h 1409"/>
                <a:gd name="T4" fmla="*/ 54 w 855"/>
                <a:gd name="T5" fmla="*/ 1211 h 1409"/>
                <a:gd name="T6" fmla="*/ 126 w 855"/>
                <a:gd name="T7" fmla="*/ 1013 h 1409"/>
                <a:gd name="T8" fmla="*/ 215 w 855"/>
                <a:gd name="T9" fmla="*/ 827 h 1409"/>
                <a:gd name="T10" fmla="*/ 311 w 855"/>
                <a:gd name="T11" fmla="*/ 647 h 1409"/>
                <a:gd name="T12" fmla="*/ 431 w 855"/>
                <a:gd name="T13" fmla="*/ 474 h 1409"/>
                <a:gd name="T14" fmla="*/ 556 w 855"/>
                <a:gd name="T15" fmla="*/ 312 h 1409"/>
                <a:gd name="T16" fmla="*/ 700 w 855"/>
                <a:gd name="T17" fmla="*/ 150 h 1409"/>
                <a:gd name="T18" fmla="*/ 855 w 855"/>
                <a:gd name="T19" fmla="*/ 0 h 1409"/>
                <a:gd name="T20" fmla="*/ 837 w 855"/>
                <a:gd name="T21" fmla="*/ 0 h 1409"/>
                <a:gd name="T22" fmla="*/ 688 w 855"/>
                <a:gd name="T23" fmla="*/ 144 h 1409"/>
                <a:gd name="T24" fmla="*/ 550 w 855"/>
                <a:gd name="T25" fmla="*/ 300 h 1409"/>
                <a:gd name="T26" fmla="*/ 425 w 855"/>
                <a:gd name="T27" fmla="*/ 462 h 1409"/>
                <a:gd name="T28" fmla="*/ 311 w 855"/>
                <a:gd name="T29" fmla="*/ 629 h 1409"/>
                <a:gd name="T30" fmla="*/ 215 w 855"/>
                <a:gd name="T31" fmla="*/ 803 h 1409"/>
                <a:gd name="T32" fmla="*/ 132 w 855"/>
                <a:gd name="T33" fmla="*/ 983 h 1409"/>
                <a:gd name="T34" fmla="*/ 60 w 855"/>
                <a:gd name="T35" fmla="*/ 1169 h 1409"/>
                <a:gd name="T36" fmla="*/ 0 w 855"/>
                <a:gd name="T37" fmla="*/ 1361 h 1409"/>
                <a:gd name="T38" fmla="*/ 0 w 855"/>
                <a:gd name="T39" fmla="*/ 1361 h 1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a:noFill/>
            </a:ln>
          </p:spPr>
          <p:txBody>
            <a:bodyPr/>
            <a:lstStyle/>
            <a:p>
              <a:pPr>
                <a:defRPr/>
              </a:pPr>
              <a:endParaRPr lang="tr-TR" sz="2400"/>
            </a:p>
          </p:txBody>
        </p:sp>
        <p:sp>
          <p:nvSpPr>
            <p:cNvPr id="3090" name="Freeform 26"/>
            <p:cNvSpPr>
              <a:spLocks/>
            </p:cNvSpPr>
            <p:nvPr/>
          </p:nvSpPr>
          <p:spPr bwMode="hidden">
            <a:xfrm>
              <a:off x="6" y="0"/>
              <a:ext cx="588" cy="599"/>
            </a:xfrm>
            <a:custGeom>
              <a:avLst/>
              <a:gdLst>
                <a:gd name="T0" fmla="*/ 630 w 586"/>
                <a:gd name="T1" fmla="*/ 0 h 599"/>
                <a:gd name="T2" fmla="*/ 612 w 586"/>
                <a:gd name="T3" fmla="*/ 0 h 599"/>
                <a:gd name="T4" fmla="*/ 429 w 586"/>
                <a:gd name="T5" fmla="*/ 132 h 599"/>
                <a:gd name="T6" fmla="*/ 279 w 586"/>
                <a:gd name="T7" fmla="*/ 270 h 599"/>
                <a:gd name="T8" fmla="*/ 120 w 586"/>
                <a:gd name="T9" fmla="*/ 420 h 599"/>
                <a:gd name="T10" fmla="*/ 0 w 586"/>
                <a:gd name="T11" fmla="*/ 575 h 599"/>
                <a:gd name="T12" fmla="*/ 0 w 586"/>
                <a:gd name="T13" fmla="*/ 599 h 599"/>
                <a:gd name="T14" fmla="*/ 120 w 586"/>
                <a:gd name="T15" fmla="*/ 432 h 599"/>
                <a:gd name="T16" fmla="*/ 279 w 586"/>
                <a:gd name="T17" fmla="*/ 282 h 599"/>
                <a:gd name="T18" fmla="*/ 435 w 586"/>
                <a:gd name="T19" fmla="*/ 138 h 599"/>
                <a:gd name="T20" fmla="*/ 630 w 586"/>
                <a:gd name="T21" fmla="*/ 0 h 599"/>
                <a:gd name="T22" fmla="*/ 630 w 586"/>
                <a:gd name="T23" fmla="*/ 0 h 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2400"/>
            </a:p>
          </p:txBody>
        </p:sp>
        <p:sp>
          <p:nvSpPr>
            <p:cNvPr id="3091" name="Freeform 27"/>
            <p:cNvSpPr>
              <a:spLocks/>
            </p:cNvSpPr>
            <p:nvPr/>
          </p:nvSpPr>
          <p:spPr bwMode="hidden">
            <a:xfrm>
              <a:off x="6" y="0"/>
              <a:ext cx="270" cy="252"/>
            </a:xfrm>
            <a:custGeom>
              <a:avLst/>
              <a:gdLst>
                <a:gd name="T0" fmla="*/ 291 w 269"/>
                <a:gd name="T1" fmla="*/ 0 h 252"/>
                <a:gd name="T2" fmla="*/ 273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291 w 269"/>
                <a:gd name="T15" fmla="*/ 0 h 252"/>
                <a:gd name="T16" fmla="*/ 291 w 269"/>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9" h="252">
                  <a:moveTo>
                    <a:pt x="269" y="0"/>
                  </a:moveTo>
                  <a:lnTo>
                    <a:pt x="251" y="0"/>
                  </a:lnTo>
                  <a:lnTo>
                    <a:pt x="120" y="114"/>
                  </a:lnTo>
                  <a:lnTo>
                    <a:pt x="60" y="174"/>
                  </a:lnTo>
                  <a:lnTo>
                    <a:pt x="0" y="234"/>
                  </a:lnTo>
                  <a:lnTo>
                    <a:pt x="0" y="252"/>
                  </a:lnTo>
                  <a:lnTo>
                    <a:pt x="126" y="12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2400"/>
            </a:p>
          </p:txBody>
        </p:sp>
        <p:sp>
          <p:nvSpPr>
            <p:cNvPr id="3092" name="Line 28"/>
            <p:cNvSpPr>
              <a:spLocks noChangeShapeType="1"/>
            </p:cNvSpPr>
            <p:nvPr/>
          </p:nvSpPr>
          <p:spPr bwMode="hidden">
            <a:xfrm>
              <a:off x="1" y="2749"/>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tr-TR" sz="2400"/>
            </a:p>
          </p:txBody>
        </p:sp>
        <p:sp>
          <p:nvSpPr>
            <p:cNvPr id="3093" name="Line 29"/>
            <p:cNvSpPr>
              <a:spLocks noChangeShapeType="1"/>
            </p:cNvSpPr>
            <p:nvPr/>
          </p:nvSpPr>
          <p:spPr bwMode="hidden">
            <a:xfrm>
              <a:off x="1" y="2356"/>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tr-TR" sz="2400"/>
            </a:p>
          </p:txBody>
        </p:sp>
        <p:sp>
          <p:nvSpPr>
            <p:cNvPr id="3094" name="Line 30"/>
            <p:cNvSpPr>
              <a:spLocks noChangeShapeType="1"/>
            </p:cNvSpPr>
            <p:nvPr/>
          </p:nvSpPr>
          <p:spPr bwMode="hidden">
            <a:xfrm>
              <a:off x="1" y="3142"/>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tr-TR" sz="2400"/>
            </a:p>
          </p:txBody>
        </p:sp>
        <p:grpSp>
          <p:nvGrpSpPr>
            <p:cNvPr id="3095" name="Group 31"/>
            <p:cNvGrpSpPr>
              <a:grpSpLocks/>
            </p:cNvGrpSpPr>
            <p:nvPr/>
          </p:nvGrpSpPr>
          <p:grpSpPr bwMode="auto">
            <a:xfrm>
              <a:off x="1" y="392"/>
              <a:ext cx="5758" cy="1571"/>
              <a:chOff x="1" y="392"/>
              <a:chExt cx="5758" cy="1571"/>
            </a:xfrm>
          </p:grpSpPr>
          <p:sp>
            <p:nvSpPr>
              <p:cNvPr id="3098" name="Line 32"/>
              <p:cNvSpPr>
                <a:spLocks noChangeShapeType="1"/>
              </p:cNvSpPr>
              <p:nvPr userDrawn="1"/>
            </p:nvSpPr>
            <p:spPr bwMode="hidden">
              <a:xfrm>
                <a:off x="1" y="784"/>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tr-TR" sz="2400"/>
              </a:p>
            </p:txBody>
          </p:sp>
          <p:sp>
            <p:nvSpPr>
              <p:cNvPr id="3099" name="Line 33"/>
              <p:cNvSpPr>
                <a:spLocks noChangeShapeType="1"/>
              </p:cNvSpPr>
              <p:nvPr userDrawn="1"/>
            </p:nvSpPr>
            <p:spPr bwMode="hidden">
              <a:xfrm>
                <a:off x="1" y="1963"/>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tr-TR" sz="2400"/>
              </a:p>
            </p:txBody>
          </p:sp>
          <p:sp>
            <p:nvSpPr>
              <p:cNvPr id="3100" name="Line 34"/>
              <p:cNvSpPr>
                <a:spLocks noChangeShapeType="1"/>
              </p:cNvSpPr>
              <p:nvPr userDrawn="1"/>
            </p:nvSpPr>
            <p:spPr bwMode="hidden">
              <a:xfrm>
                <a:off x="1" y="1570"/>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tr-TR" sz="2400"/>
              </a:p>
            </p:txBody>
          </p:sp>
          <p:sp>
            <p:nvSpPr>
              <p:cNvPr id="3101" name="Line 35"/>
              <p:cNvSpPr>
                <a:spLocks noChangeShapeType="1"/>
              </p:cNvSpPr>
              <p:nvPr userDrawn="1"/>
            </p:nvSpPr>
            <p:spPr bwMode="hidden">
              <a:xfrm>
                <a:off x="1" y="1177"/>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tr-TR" sz="2400"/>
              </a:p>
            </p:txBody>
          </p:sp>
          <p:sp>
            <p:nvSpPr>
              <p:cNvPr id="3102" name="Line 36"/>
              <p:cNvSpPr>
                <a:spLocks noChangeShapeType="1"/>
              </p:cNvSpPr>
              <p:nvPr userDrawn="1"/>
            </p:nvSpPr>
            <p:spPr bwMode="hidden">
              <a:xfrm>
                <a:off x="1" y="392"/>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tr-TR" sz="2400"/>
              </a:p>
            </p:txBody>
          </p:sp>
        </p:grpSp>
        <p:sp>
          <p:nvSpPr>
            <p:cNvPr id="3096" name="Line 37"/>
            <p:cNvSpPr>
              <a:spLocks noChangeShapeType="1"/>
            </p:cNvSpPr>
            <p:nvPr/>
          </p:nvSpPr>
          <p:spPr bwMode="hidden">
            <a:xfrm>
              <a:off x="1" y="3928"/>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tr-TR" sz="2400"/>
            </a:p>
          </p:txBody>
        </p:sp>
        <p:sp>
          <p:nvSpPr>
            <p:cNvPr id="3097" name="Line 38"/>
            <p:cNvSpPr>
              <a:spLocks noChangeShapeType="1"/>
            </p:cNvSpPr>
            <p:nvPr/>
          </p:nvSpPr>
          <p:spPr bwMode="hidden">
            <a:xfrm>
              <a:off x="1" y="3535"/>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tr-TR" sz="2400"/>
            </a:p>
          </p:txBody>
        </p:sp>
      </p:grpSp>
      <p:sp>
        <p:nvSpPr>
          <p:cNvPr id="261159" name="Rectangle 39"/>
          <p:cNvSpPr>
            <a:spLocks noGrp="1" noChangeArrowheads="1"/>
          </p:cNvSpPr>
          <p:nvPr>
            <p:ph type="title"/>
          </p:nvPr>
        </p:nvSpPr>
        <p:spPr bwMode="auto">
          <a:xfrm>
            <a:off x="609600" y="277814"/>
            <a:ext cx="10972800" cy="1139825"/>
          </a:xfrm>
          <a:prstGeom prst="rect">
            <a:avLst/>
          </a:prstGeom>
          <a:noFill/>
          <a:ln>
            <a:noFill/>
          </a:ln>
          <a:effectLst/>
        </p:spPr>
        <p:txBody>
          <a:bodyPr vert="horz" wrap="square" lIns="91440" tIns="45720" rIns="91440" bIns="45720" numCol="1" anchor="ctr" anchorCtr="1" compatLnSpc="1">
            <a:prstTxWarp prst="textNoShape">
              <a:avLst/>
            </a:prstTxWarp>
          </a:bodyPr>
          <a:lstStyle/>
          <a:p>
            <a:pPr lvl="0"/>
            <a:r>
              <a:rPr lang="tr-TR"/>
              <a:t>Asıl başlık stili için tıklatın</a:t>
            </a:r>
          </a:p>
        </p:txBody>
      </p:sp>
      <p:sp>
        <p:nvSpPr>
          <p:cNvPr id="261160" name="Rectangle 40"/>
          <p:cNvSpPr>
            <a:spLocks noGrp="1" noChangeArrowheads="1"/>
          </p:cNvSpPr>
          <p:nvPr>
            <p:ph type="dt" sz="half" idx="2"/>
          </p:nvPr>
        </p:nvSpPr>
        <p:spPr bwMode="auto">
          <a:xfrm>
            <a:off x="609600" y="6243638"/>
            <a:ext cx="2844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00000"/>
                  </a:outerShdw>
                </a:effectLst>
                <a:latin typeface="+mn-lt"/>
              </a:defRPr>
            </a:lvl1pPr>
          </a:lstStyle>
          <a:p>
            <a:pPr>
              <a:defRPr/>
            </a:pPr>
            <a:endParaRPr lang="tr-TR"/>
          </a:p>
        </p:txBody>
      </p:sp>
      <p:sp>
        <p:nvSpPr>
          <p:cNvPr id="261161" name="Rectangle 41"/>
          <p:cNvSpPr>
            <a:spLocks noGrp="1" noChangeArrowheads="1"/>
          </p:cNvSpPr>
          <p:nvPr>
            <p:ph type="ftr" sz="quarter" idx="3"/>
          </p:nvPr>
        </p:nvSpPr>
        <p:spPr bwMode="auto">
          <a:xfrm>
            <a:off x="4165600" y="6248400"/>
            <a:ext cx="3860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00000"/>
                  </a:outerShdw>
                </a:effectLst>
                <a:latin typeface="+mn-lt"/>
              </a:defRPr>
            </a:lvl1pPr>
          </a:lstStyle>
          <a:p>
            <a:pPr>
              <a:defRPr/>
            </a:pPr>
            <a:endParaRPr lang="tr-TR"/>
          </a:p>
        </p:txBody>
      </p:sp>
      <p:sp>
        <p:nvSpPr>
          <p:cNvPr id="261162" name="Rectangle 42"/>
          <p:cNvSpPr>
            <a:spLocks noGrp="1" noChangeArrowheads="1"/>
          </p:cNvSpPr>
          <p:nvPr>
            <p:ph type="sldNum" sz="quarter" idx="4"/>
          </p:nvPr>
        </p:nvSpPr>
        <p:spPr bwMode="auto">
          <a:xfrm>
            <a:off x="8737600" y="6243638"/>
            <a:ext cx="2844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00000"/>
                  </a:outerShdw>
                </a:effectLst>
                <a:latin typeface="Verdana" panose="020B0604030504040204" pitchFamily="34" charset="0"/>
              </a:defRPr>
            </a:lvl1pPr>
          </a:lstStyle>
          <a:p>
            <a:fld id="{4921B8D4-8EDE-419A-AF7C-108F1096F0E2}" type="slidenum">
              <a:rPr lang="tr-TR" altLang="tr-TR"/>
              <a:pPr/>
              <a:t>‹#›</a:t>
            </a:fld>
            <a:endParaRPr lang="tr-TR" altLang="tr-TR"/>
          </a:p>
        </p:txBody>
      </p:sp>
      <p:sp>
        <p:nvSpPr>
          <p:cNvPr id="261163" name="Rectangle 43"/>
          <p:cNvSpPr>
            <a:spLocks noGrp="1" noChangeArrowheads="1"/>
          </p:cNvSpPr>
          <p:nvPr>
            <p:ph type="body" idx="1"/>
          </p:nvPr>
        </p:nvSpPr>
        <p:spPr bwMode="auto">
          <a:xfrm>
            <a:off x="609600" y="1600201"/>
            <a:ext cx="10972800" cy="4530725"/>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cSld>
  <p:clrMap bg1="dk2" tx1="lt1" bg2="dk1" tx2="lt2" accent1="accent1" accent2="accent2" accent3="accent3" accent4="accent4" accent5="accent5" accent6="accent6" hlink="hlink" folHlink="folHlink"/>
  <p:sldLayoutIdLst>
    <p:sldLayoutId id="2147486396" r:id="rId1"/>
    <p:sldLayoutId id="2147486355" r:id="rId2"/>
    <p:sldLayoutId id="2147486356" r:id="rId3"/>
    <p:sldLayoutId id="2147486357" r:id="rId4"/>
    <p:sldLayoutId id="2147486358" r:id="rId5"/>
    <p:sldLayoutId id="2147486359" r:id="rId6"/>
    <p:sldLayoutId id="2147486360" r:id="rId7"/>
    <p:sldLayoutId id="2147486361" r:id="rId8"/>
    <p:sldLayoutId id="2147486362" r:id="rId9"/>
    <p:sldLayoutId id="2147486363" r:id="rId10"/>
    <p:sldLayoutId id="2147486364"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60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4099"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287748" name="Rectangle 4"/>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tr-TR"/>
          </a:p>
        </p:txBody>
      </p:sp>
      <p:sp>
        <p:nvSpPr>
          <p:cNvPr id="287749" name="Rectangle 5"/>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endParaRPr lang="tr-TR"/>
          </a:p>
        </p:txBody>
      </p:sp>
      <p:sp>
        <p:nvSpPr>
          <p:cNvPr id="287750" name="Rectangle 6"/>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a:latin typeface="Arial" panose="020B0604020202020204" pitchFamily="34" charset="0"/>
              </a:defRPr>
            </a:lvl1pPr>
          </a:lstStyle>
          <a:p>
            <a:fld id="{88E8506D-F1A6-45A1-B083-8D7B5FE521BC}"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6365" r:id="rId1"/>
    <p:sldLayoutId id="2147486366" r:id="rId2"/>
    <p:sldLayoutId id="2147486367" r:id="rId3"/>
    <p:sldLayoutId id="2147486368" r:id="rId4"/>
    <p:sldLayoutId id="2147486369" r:id="rId5"/>
    <p:sldLayoutId id="2147486370" r:id="rId6"/>
    <p:sldLayoutId id="2147486371" r:id="rId7"/>
    <p:sldLayoutId id="2147486372" r:id="rId8"/>
    <p:sldLayoutId id="2147486373" r:id="rId9"/>
    <p:sldLayoutId id="2147486374" r:id="rId10"/>
    <p:sldLayoutId id="214748637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09600" y="277814"/>
            <a:ext cx="109728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en-US"/>
              <a:t>Asıl başlık stili için tıklatın</a:t>
            </a:r>
          </a:p>
        </p:txBody>
      </p:sp>
      <p:sp>
        <p:nvSpPr>
          <p:cNvPr id="5123" name="Rectangle 3"/>
          <p:cNvSpPr>
            <a:spLocks noGrp="1" noChangeArrowheads="1"/>
          </p:cNvSpPr>
          <p:nvPr>
            <p:ph type="body" idx="1"/>
          </p:nvPr>
        </p:nvSpPr>
        <p:spPr bwMode="auto">
          <a:xfrm>
            <a:off x="609600" y="1600201"/>
            <a:ext cx="109728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en-US"/>
              <a:t>Asıl metin stillerini düzenlemek için tıklatın</a:t>
            </a:r>
          </a:p>
          <a:p>
            <a:pPr lvl="1"/>
            <a:r>
              <a:rPr lang="tr-TR" altLang="en-US"/>
              <a:t>İkinci düzey</a:t>
            </a:r>
          </a:p>
          <a:p>
            <a:pPr lvl="2"/>
            <a:r>
              <a:rPr lang="tr-TR" altLang="en-US"/>
              <a:t>Üçüncü düzey</a:t>
            </a:r>
          </a:p>
          <a:p>
            <a:pPr lvl="3"/>
            <a:r>
              <a:rPr lang="tr-TR" altLang="en-US"/>
              <a:t>Dördüncü düzey</a:t>
            </a:r>
          </a:p>
          <a:p>
            <a:pPr lvl="4"/>
            <a:r>
              <a:rPr lang="tr-TR" altLang="en-US"/>
              <a:t>Beşinci düzey</a:t>
            </a:r>
          </a:p>
        </p:txBody>
      </p:sp>
      <p:sp>
        <p:nvSpPr>
          <p:cNvPr id="310276" name="Rectangle 4"/>
          <p:cNvSpPr>
            <a:spLocks noGrp="1" noChangeArrowheads="1"/>
          </p:cNvSpPr>
          <p:nvPr>
            <p:ph type="dt" sz="half" idx="2"/>
          </p:nvPr>
        </p:nvSpPr>
        <p:spPr bwMode="auto">
          <a:xfrm>
            <a:off x="609600" y="6243638"/>
            <a:ext cx="2844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defRPr sz="1200">
                <a:latin typeface="+mj-lt"/>
              </a:defRPr>
            </a:lvl1pPr>
          </a:lstStyle>
          <a:p>
            <a:pPr>
              <a:defRPr/>
            </a:pPr>
            <a:endParaRPr lang="tr-TR" altLang="en-US"/>
          </a:p>
        </p:txBody>
      </p:sp>
      <p:sp>
        <p:nvSpPr>
          <p:cNvPr id="310277" name="Rectangle 5"/>
          <p:cNvSpPr>
            <a:spLocks noGrp="1" noChangeArrowheads="1"/>
          </p:cNvSpPr>
          <p:nvPr>
            <p:ph type="ftr" sz="quarter" idx="3"/>
          </p:nvPr>
        </p:nvSpPr>
        <p:spPr bwMode="auto">
          <a:xfrm>
            <a:off x="4165600" y="6248400"/>
            <a:ext cx="3860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a:defRPr sz="1200">
                <a:latin typeface="+mj-lt"/>
              </a:defRPr>
            </a:lvl1pPr>
          </a:lstStyle>
          <a:p>
            <a:pPr>
              <a:defRPr/>
            </a:pPr>
            <a:endParaRPr lang="tr-TR" altLang="en-US"/>
          </a:p>
        </p:txBody>
      </p:sp>
      <p:sp>
        <p:nvSpPr>
          <p:cNvPr id="310278" name="Rectangle 6"/>
          <p:cNvSpPr>
            <a:spLocks noGrp="1" noChangeArrowheads="1"/>
          </p:cNvSpPr>
          <p:nvPr>
            <p:ph type="sldNum" sz="quarter" idx="4"/>
          </p:nvPr>
        </p:nvSpPr>
        <p:spPr bwMode="auto">
          <a:xfrm>
            <a:off x="8737600" y="6243638"/>
            <a:ext cx="2844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a:latin typeface="Garamond" panose="02020404030301010803" pitchFamily="18" charset="0"/>
              </a:defRPr>
            </a:lvl1pPr>
          </a:lstStyle>
          <a:p>
            <a:fld id="{70699EB3-3B95-432D-BB84-9037E3BBB255}" type="slidenum">
              <a:rPr lang="tr-TR" altLang="en-US"/>
              <a:pPr/>
              <a:t>‹#›</a:t>
            </a:fld>
            <a:endParaRPr lang="tr-TR" altLang="en-US"/>
          </a:p>
        </p:txBody>
      </p:sp>
      <p:sp>
        <p:nvSpPr>
          <p:cNvPr id="5127" name="Freeform 7"/>
          <p:cNvSpPr>
            <a:spLocks noChangeArrowheads="1"/>
          </p:cNvSpPr>
          <p:nvPr/>
        </p:nvSpPr>
        <p:spPr bwMode="auto">
          <a:xfrm>
            <a:off x="508000" y="228600"/>
            <a:ext cx="10972800" cy="6096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tr-TR" sz="2400"/>
          </a:p>
        </p:txBody>
      </p:sp>
      <p:sp>
        <p:nvSpPr>
          <p:cNvPr id="5128" name="Line 8"/>
          <p:cNvSpPr>
            <a:spLocks noChangeShapeType="1"/>
          </p:cNvSpPr>
          <p:nvPr/>
        </p:nvSpPr>
        <p:spPr bwMode="auto">
          <a:xfrm>
            <a:off x="609600" y="6172200"/>
            <a:ext cx="109728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tr-TR" sz="2400"/>
          </a:p>
        </p:txBody>
      </p:sp>
    </p:spTree>
  </p:cSld>
  <p:clrMap bg1="lt1" tx1="dk1" bg2="lt2" tx2="dk2" accent1="accent1" accent2="accent2" accent3="accent3" accent4="accent4" accent5="accent5" accent6="accent6" hlink="hlink" folHlink="folHlink"/>
  <p:sldLayoutIdLst>
    <p:sldLayoutId id="2147486397" r:id="rId1"/>
    <p:sldLayoutId id="2147486376" r:id="rId2"/>
    <p:sldLayoutId id="2147486377" r:id="rId3"/>
    <p:sldLayoutId id="2147486378" r:id="rId4"/>
    <p:sldLayoutId id="2147486379" r:id="rId5"/>
    <p:sldLayoutId id="2147486380" r:id="rId6"/>
    <p:sldLayoutId id="2147486381" r:id="rId7"/>
    <p:sldLayoutId id="2147486382" r:id="rId8"/>
    <p:sldLayoutId id="2147486383" r:id="rId9"/>
    <p:sldLayoutId id="2147486384" r:id="rId10"/>
    <p:sldLayoutId id="2147486385" r:id="rId11"/>
  </p:sldLayoutIdLst>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Garamond" pitchFamily="18" charset="0"/>
        </a:defRPr>
      </a:lvl2pPr>
      <a:lvl3pPr algn="l" rtl="0" eaLnBrk="0" fontAlgn="base" hangingPunct="0">
        <a:spcBef>
          <a:spcPct val="0"/>
        </a:spcBef>
        <a:spcAft>
          <a:spcPct val="0"/>
        </a:spcAft>
        <a:defRPr sz="4200">
          <a:solidFill>
            <a:schemeClr val="tx2"/>
          </a:solidFill>
          <a:latin typeface="Garamond" pitchFamily="18" charset="0"/>
        </a:defRPr>
      </a:lvl3pPr>
      <a:lvl4pPr algn="l" rtl="0" eaLnBrk="0" fontAlgn="base" hangingPunct="0">
        <a:spcBef>
          <a:spcPct val="0"/>
        </a:spcBef>
        <a:spcAft>
          <a:spcPct val="0"/>
        </a:spcAft>
        <a:defRPr sz="4200">
          <a:solidFill>
            <a:schemeClr val="tx2"/>
          </a:solidFill>
          <a:latin typeface="Garamond" pitchFamily="18" charset="0"/>
        </a:defRPr>
      </a:lvl4pPr>
      <a:lvl5pPr algn="l" rtl="0" eaLnBrk="0" fontAlgn="base" hangingPunct="0">
        <a:spcBef>
          <a:spcPct val="0"/>
        </a:spcBef>
        <a:spcAft>
          <a:spcPct val="0"/>
        </a:spcAft>
        <a:defRPr sz="4200">
          <a:solidFill>
            <a:schemeClr val="tx2"/>
          </a:solidFill>
          <a:latin typeface="Garamond" pitchFamily="18" charset="0"/>
        </a:defRPr>
      </a:lvl5pPr>
      <a:lvl6pPr marL="457200" algn="l" rtl="0" fontAlgn="base">
        <a:spcBef>
          <a:spcPct val="0"/>
        </a:spcBef>
        <a:spcAft>
          <a:spcPct val="0"/>
        </a:spcAft>
        <a:defRPr sz="4200">
          <a:solidFill>
            <a:schemeClr val="tx2"/>
          </a:solidFill>
          <a:latin typeface="Garamond" pitchFamily="18" charset="0"/>
        </a:defRPr>
      </a:lvl6pPr>
      <a:lvl7pPr marL="914400" algn="l" rtl="0" fontAlgn="base">
        <a:spcBef>
          <a:spcPct val="0"/>
        </a:spcBef>
        <a:spcAft>
          <a:spcPct val="0"/>
        </a:spcAft>
        <a:defRPr sz="4200">
          <a:solidFill>
            <a:schemeClr val="tx2"/>
          </a:solidFill>
          <a:latin typeface="Garamond" pitchFamily="18" charset="0"/>
        </a:defRPr>
      </a:lvl7pPr>
      <a:lvl8pPr marL="1371600" algn="l" rtl="0" fontAlgn="base">
        <a:spcBef>
          <a:spcPct val="0"/>
        </a:spcBef>
        <a:spcAft>
          <a:spcPct val="0"/>
        </a:spcAft>
        <a:defRPr sz="4200">
          <a:solidFill>
            <a:schemeClr val="tx2"/>
          </a:solidFill>
          <a:latin typeface="Garamond" pitchFamily="18" charset="0"/>
        </a:defRPr>
      </a:lvl8pPr>
      <a:lvl9pPr marL="1828800" algn="l" rtl="0" fontAlgn="base">
        <a:spcBef>
          <a:spcPct val="0"/>
        </a:spcBef>
        <a:spcAft>
          <a:spcPct val="0"/>
        </a:spcAft>
        <a:defRPr sz="42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anose="05000000000000000000"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anose="05000000000000000000" pitchFamily="2" charset="2"/>
        <a:buChar char="q"/>
        <a:defRPr sz="26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anose="05000000000000000000" pitchFamily="2" charset="2"/>
        <a:buChar char="n"/>
        <a:defRPr sz="22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anose="05000000000000000000" pitchFamily="2" charset="2"/>
        <a:buChar char="q"/>
        <a:defRPr sz="2000">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27 Dikdörtgen"/>
          <p:cNvSpPr/>
          <p:nvPr/>
        </p:nvSpPr>
        <p:spPr>
          <a:xfrm>
            <a:off x="0" y="366714"/>
            <a:ext cx="12192000" cy="8413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29" name="28 Dikdörtgen"/>
          <p:cNvSpPr/>
          <p:nvPr/>
        </p:nvSpPr>
        <p:spPr>
          <a:xfrm>
            <a:off x="0" y="0"/>
            <a:ext cx="12192000" cy="3111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30" name="29 Dikdörtgen"/>
          <p:cNvSpPr/>
          <p:nvPr/>
        </p:nvSpPr>
        <p:spPr>
          <a:xfrm>
            <a:off x="0" y="307976"/>
            <a:ext cx="12192000" cy="92075"/>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31" name="30 Dikdörtgen"/>
          <p:cNvSpPr/>
          <p:nvPr/>
        </p:nvSpPr>
        <p:spPr>
          <a:xfrm flipV="1">
            <a:off x="7213600" y="360364"/>
            <a:ext cx="4978400" cy="904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32" name="31 Dikdörtgen"/>
          <p:cNvSpPr/>
          <p:nvPr/>
        </p:nvSpPr>
        <p:spPr>
          <a:xfrm flipV="1">
            <a:off x="7213600" y="439739"/>
            <a:ext cx="4978400" cy="1809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useBgFill="1">
        <p:nvSpPr>
          <p:cNvPr id="33" name="32 Yuvarlatılmış Dikdörtgen"/>
          <p:cNvSpPr/>
          <p:nvPr/>
        </p:nvSpPr>
        <p:spPr bwMode="white">
          <a:xfrm>
            <a:off x="7209367" y="496889"/>
            <a:ext cx="4085167" cy="28575"/>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useBgFill="1">
        <p:nvSpPr>
          <p:cNvPr id="34" name="33 Yuvarlatılmış Dikdörtgen"/>
          <p:cNvSpPr/>
          <p:nvPr/>
        </p:nvSpPr>
        <p:spPr bwMode="white">
          <a:xfrm>
            <a:off x="9831917" y="588963"/>
            <a:ext cx="2133600" cy="3651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35" name="34 Dikdörtgen"/>
          <p:cNvSpPr/>
          <p:nvPr/>
        </p:nvSpPr>
        <p:spPr bwMode="invGray">
          <a:xfrm>
            <a:off x="12113684" y="-1588"/>
            <a:ext cx="76200"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dirty="0"/>
          </a:p>
        </p:txBody>
      </p:sp>
      <p:sp>
        <p:nvSpPr>
          <p:cNvPr id="36" name="35 Dikdörtgen"/>
          <p:cNvSpPr/>
          <p:nvPr/>
        </p:nvSpPr>
        <p:spPr bwMode="invGray">
          <a:xfrm>
            <a:off x="12058651" y="-1588"/>
            <a:ext cx="38100"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dirty="0"/>
          </a:p>
        </p:txBody>
      </p:sp>
      <p:sp>
        <p:nvSpPr>
          <p:cNvPr id="37" name="36 Dikdörtgen"/>
          <p:cNvSpPr/>
          <p:nvPr/>
        </p:nvSpPr>
        <p:spPr bwMode="invGray">
          <a:xfrm>
            <a:off x="12033251" y="-1588"/>
            <a:ext cx="12700" cy="620713"/>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38" name="37 Dikdörtgen"/>
          <p:cNvSpPr/>
          <p:nvPr/>
        </p:nvSpPr>
        <p:spPr bwMode="invGray">
          <a:xfrm>
            <a:off x="11967633" y="-1588"/>
            <a:ext cx="35984" cy="620713"/>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39" name="38 Dikdörtgen"/>
          <p:cNvSpPr/>
          <p:nvPr/>
        </p:nvSpPr>
        <p:spPr bwMode="invGray">
          <a:xfrm>
            <a:off x="11887201" y="0"/>
            <a:ext cx="74084" cy="585788"/>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a:p>
        </p:txBody>
      </p:sp>
      <p:sp>
        <p:nvSpPr>
          <p:cNvPr id="40" name="39 Dikdörtgen"/>
          <p:cNvSpPr/>
          <p:nvPr/>
        </p:nvSpPr>
        <p:spPr bwMode="invGray">
          <a:xfrm>
            <a:off x="11832167" y="0"/>
            <a:ext cx="10584" cy="585788"/>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dirty="0"/>
          </a:p>
        </p:txBody>
      </p:sp>
      <p:sp>
        <p:nvSpPr>
          <p:cNvPr id="6159" name="21 Başlık Yer Tutucusu"/>
          <p:cNvSpPr>
            <a:spLocks noGrp="1"/>
          </p:cNvSpPr>
          <p:nvPr>
            <p:ph type="title"/>
          </p:nvPr>
        </p:nvSpPr>
        <p:spPr bwMode="auto">
          <a:xfrm>
            <a:off x="609600" y="1143000"/>
            <a:ext cx="10972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endParaRPr lang="en-US" altLang="tr-TR"/>
          </a:p>
        </p:txBody>
      </p:sp>
      <p:sp>
        <p:nvSpPr>
          <p:cNvPr id="6160" name="12 Metin Yer Tutucusu"/>
          <p:cNvSpPr>
            <a:spLocks noGrp="1"/>
          </p:cNvSpPr>
          <p:nvPr>
            <p:ph type="body" idx="1"/>
          </p:nvPr>
        </p:nvSpPr>
        <p:spPr bwMode="auto">
          <a:xfrm>
            <a:off x="609600" y="2249488"/>
            <a:ext cx="10972800" cy="432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endParaRPr lang="en-US" altLang="tr-TR"/>
          </a:p>
        </p:txBody>
      </p:sp>
      <p:sp>
        <p:nvSpPr>
          <p:cNvPr id="14" name="13 Veri Yer Tutucusu"/>
          <p:cNvSpPr>
            <a:spLocks noGrp="1"/>
          </p:cNvSpPr>
          <p:nvPr>
            <p:ph type="dt" sz="half" idx="2"/>
          </p:nvPr>
        </p:nvSpPr>
        <p:spPr>
          <a:xfrm>
            <a:off x="8782051" y="612775"/>
            <a:ext cx="1276349" cy="457200"/>
          </a:xfrm>
          <a:prstGeom prst="rect">
            <a:avLst/>
          </a:prstGeom>
        </p:spPr>
        <p:txBody>
          <a:bodyPr vert="horz"/>
          <a:lstStyle>
            <a:lvl1pPr algn="l" eaLnBrk="1" latinLnBrk="0" hangingPunct="1">
              <a:defRPr kumimoji="0" sz="800">
                <a:solidFill>
                  <a:schemeClr val="accent2"/>
                </a:solidFill>
              </a:defRPr>
            </a:lvl1pPr>
          </a:lstStyle>
          <a:p>
            <a:pPr>
              <a:defRPr/>
            </a:pPr>
            <a:endParaRPr lang="en-US"/>
          </a:p>
        </p:txBody>
      </p:sp>
      <p:sp>
        <p:nvSpPr>
          <p:cNvPr id="3" name="2 Altbilgi Yer Tutucusu"/>
          <p:cNvSpPr>
            <a:spLocks noGrp="1"/>
          </p:cNvSpPr>
          <p:nvPr>
            <p:ph type="ftr" sz="quarter" idx="3"/>
          </p:nvPr>
        </p:nvSpPr>
        <p:spPr>
          <a:xfrm>
            <a:off x="7010401" y="612775"/>
            <a:ext cx="1767417" cy="457200"/>
          </a:xfrm>
          <a:prstGeom prst="rect">
            <a:avLst/>
          </a:prstGeom>
        </p:spPr>
        <p:txBody>
          <a:bodyPr vert="horz"/>
          <a:lstStyle>
            <a:lvl1pPr algn="r" eaLnBrk="1" latinLnBrk="0" hangingPunct="1">
              <a:defRPr kumimoji="0" sz="800">
                <a:solidFill>
                  <a:schemeClr val="accent2"/>
                </a:solidFill>
              </a:defRPr>
            </a:lvl1pPr>
          </a:lstStyle>
          <a:p>
            <a:pPr>
              <a:defRPr/>
            </a:pPr>
            <a:endParaRPr lang="en-US"/>
          </a:p>
        </p:txBody>
      </p:sp>
      <p:sp>
        <p:nvSpPr>
          <p:cNvPr id="23" name="22 Slayt Numarası Yer Tutucusu"/>
          <p:cNvSpPr>
            <a:spLocks noGrp="1"/>
          </p:cNvSpPr>
          <p:nvPr>
            <p:ph type="sldNum" sz="quarter" idx="4"/>
          </p:nvPr>
        </p:nvSpPr>
        <p:spPr>
          <a:xfrm>
            <a:off x="10898717" y="1588"/>
            <a:ext cx="1016000" cy="366712"/>
          </a:xfrm>
          <a:prstGeom prst="rect">
            <a:avLst/>
          </a:prstGeom>
        </p:spPr>
        <p:txBody>
          <a:bodyPr vert="horz" wrap="square" lIns="91440" tIns="45720" rIns="91440" bIns="45720" numCol="1" anchor="b" anchorCtr="0" compatLnSpc="1">
            <a:prstTxWarp prst="textNoShape">
              <a:avLst/>
            </a:prstTxWarp>
          </a:bodyPr>
          <a:lstStyle>
            <a:lvl1pPr algn="r">
              <a:defRPr sz="1800">
                <a:solidFill>
                  <a:srgbClr val="FFFFFF"/>
                </a:solidFill>
              </a:defRPr>
            </a:lvl1pPr>
          </a:lstStyle>
          <a:p>
            <a:fld id="{D7537A93-E094-4316-AEE7-1C4852076FA3}" type="slidenum">
              <a:rPr lang="en-US" altLang="tr-TR"/>
              <a:pPr/>
              <a:t>‹#›</a:t>
            </a:fld>
            <a:endParaRPr lang="en-US" altLang="tr-TR"/>
          </a:p>
        </p:txBody>
      </p:sp>
    </p:spTree>
  </p:cSld>
  <p:clrMap bg1="lt1" tx1="dk1" bg2="lt2" tx2="dk2" accent1="accent1" accent2="accent2" accent3="accent3" accent4="accent4" accent5="accent5" accent6="accent6" hlink="hlink" folHlink="folHlink"/>
  <p:sldLayoutIdLst>
    <p:sldLayoutId id="2147486398" r:id="rId1"/>
    <p:sldLayoutId id="2147486386" r:id="rId2"/>
    <p:sldLayoutId id="2147486387" r:id="rId3"/>
    <p:sldLayoutId id="2147486388" r:id="rId4"/>
    <p:sldLayoutId id="2147486399" r:id="rId5"/>
    <p:sldLayoutId id="2147486400" r:id="rId6"/>
    <p:sldLayoutId id="2147486389" r:id="rId7"/>
    <p:sldLayoutId id="2147486390" r:id="rId8"/>
    <p:sldLayoutId id="2147486391" r:id="rId9"/>
    <p:sldLayoutId id="2147486392" r:id="rId10"/>
    <p:sldLayoutId id="2147486393" r:id="rId11"/>
  </p:sldLayoutIdLst>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rebuchet MS" pitchFamily="34" charset="0"/>
        </a:defRPr>
      </a:lvl2pPr>
      <a:lvl3pPr algn="l" rtl="0" eaLnBrk="0" fontAlgn="base" hangingPunct="0">
        <a:spcBef>
          <a:spcPct val="0"/>
        </a:spcBef>
        <a:spcAft>
          <a:spcPct val="0"/>
        </a:spcAft>
        <a:defRPr sz="4000">
          <a:solidFill>
            <a:schemeClr val="tx2"/>
          </a:solidFill>
          <a:latin typeface="Trebuchet MS" pitchFamily="34" charset="0"/>
        </a:defRPr>
      </a:lvl3pPr>
      <a:lvl4pPr algn="l" rtl="0" eaLnBrk="0" fontAlgn="base" hangingPunct="0">
        <a:spcBef>
          <a:spcPct val="0"/>
        </a:spcBef>
        <a:spcAft>
          <a:spcPct val="0"/>
        </a:spcAft>
        <a:defRPr sz="4000">
          <a:solidFill>
            <a:schemeClr val="tx2"/>
          </a:solidFill>
          <a:latin typeface="Trebuchet MS" pitchFamily="34" charset="0"/>
        </a:defRPr>
      </a:lvl4pPr>
      <a:lvl5pPr algn="l" rtl="0" eaLnBrk="0" fontAlgn="base" hangingPunct="0">
        <a:spcBef>
          <a:spcPct val="0"/>
        </a:spcBef>
        <a:spcAft>
          <a:spcPct val="0"/>
        </a:spcAft>
        <a:defRPr sz="4000">
          <a:solidFill>
            <a:schemeClr val="tx2"/>
          </a:solidFill>
          <a:latin typeface="Trebuchet MS" pitchFamily="34" charset="0"/>
        </a:defRPr>
      </a:lvl5pPr>
      <a:lvl6pPr marL="457200" algn="l" rtl="0" fontAlgn="base">
        <a:spcBef>
          <a:spcPct val="0"/>
        </a:spcBef>
        <a:spcAft>
          <a:spcPct val="0"/>
        </a:spcAft>
        <a:defRPr sz="4000">
          <a:solidFill>
            <a:schemeClr val="tx2"/>
          </a:solidFill>
          <a:latin typeface="Trebuchet MS" pitchFamily="34" charset="0"/>
        </a:defRPr>
      </a:lvl6pPr>
      <a:lvl7pPr marL="914400" algn="l" rtl="0" fontAlgn="base">
        <a:spcBef>
          <a:spcPct val="0"/>
        </a:spcBef>
        <a:spcAft>
          <a:spcPct val="0"/>
        </a:spcAft>
        <a:defRPr sz="4000">
          <a:solidFill>
            <a:schemeClr val="tx2"/>
          </a:solidFill>
          <a:latin typeface="Trebuchet MS" pitchFamily="34" charset="0"/>
        </a:defRPr>
      </a:lvl7pPr>
      <a:lvl8pPr marL="1371600" algn="l" rtl="0" fontAlgn="base">
        <a:spcBef>
          <a:spcPct val="0"/>
        </a:spcBef>
        <a:spcAft>
          <a:spcPct val="0"/>
        </a:spcAft>
        <a:defRPr sz="4000">
          <a:solidFill>
            <a:schemeClr val="tx2"/>
          </a:solidFill>
          <a:latin typeface="Trebuchet MS" pitchFamily="34" charset="0"/>
        </a:defRPr>
      </a:lvl8pPr>
      <a:lvl9pPr marL="1828800" algn="l" rtl="0" fontAlgn="base">
        <a:spcBef>
          <a:spcPct val="0"/>
        </a:spcBef>
        <a:spcAft>
          <a:spcPct val="0"/>
        </a:spcAft>
        <a:defRPr sz="4000">
          <a:solidFill>
            <a:schemeClr val="tx2"/>
          </a:solidFill>
          <a:latin typeface="Trebuchet MS" pitchFamily="34" charset="0"/>
        </a:defRPr>
      </a:lvl9pPr>
    </p:titleStyle>
    <p:bodyStyle>
      <a:lvl1pPr marL="365125" indent="-255588" algn="l" rtl="0" eaLnBrk="0" fontAlgn="base" hangingPunct="0">
        <a:spcBef>
          <a:spcPts val="300"/>
        </a:spcBef>
        <a:spcAft>
          <a:spcPct val="0"/>
        </a:spcAft>
        <a:buClr>
          <a:srgbClr val="A04DA3"/>
        </a:buClr>
        <a:buFont typeface="Georgia" panose="02040502050405020303" pitchFamily="18" charset="0"/>
        <a:buChar char="•"/>
        <a:defRPr sz="2800" kern="1200">
          <a:solidFill>
            <a:schemeClr val="tx1"/>
          </a:solidFill>
          <a:latin typeface="+mn-lt"/>
          <a:ea typeface="+mn-ea"/>
          <a:cs typeface="+mn-cs"/>
        </a:defRPr>
      </a:lvl1pPr>
      <a:lvl2pPr marL="657225" indent="-246063" algn="l" rtl="0" eaLnBrk="0" fontAlgn="base" hangingPunct="0">
        <a:spcBef>
          <a:spcPts val="300"/>
        </a:spcBef>
        <a:spcAft>
          <a:spcPct val="0"/>
        </a:spcAft>
        <a:buClr>
          <a:schemeClr val="accent2"/>
        </a:buClr>
        <a:buFont typeface="Georgia" panose="02040502050405020303" pitchFamily="18" charset="0"/>
        <a:buChar char="▫"/>
        <a:defRPr sz="2600" kern="1200">
          <a:solidFill>
            <a:schemeClr val="accent2"/>
          </a:solidFill>
          <a:latin typeface="+mn-lt"/>
          <a:ea typeface="+mn-ea"/>
          <a:cs typeface="+mn-cs"/>
        </a:defRPr>
      </a:lvl2pPr>
      <a:lvl3pPr marL="922338" indent="-219075" algn="l" rtl="0" eaLnBrk="0" fontAlgn="base" hangingPunct="0">
        <a:spcBef>
          <a:spcPts val="300"/>
        </a:spcBef>
        <a:spcAft>
          <a:spcPct val="0"/>
        </a:spcAft>
        <a:buClr>
          <a:schemeClr val="accent1"/>
        </a:buClr>
        <a:buFont typeface="Wingdings 2" panose="05020102010507070707" pitchFamily="18" charset="2"/>
        <a:buChar char=""/>
        <a:defRPr sz="2400" kern="1200">
          <a:solidFill>
            <a:schemeClr val="accent1"/>
          </a:solidFill>
          <a:latin typeface="+mn-lt"/>
          <a:ea typeface="+mn-ea"/>
          <a:cs typeface="+mn-cs"/>
        </a:defRPr>
      </a:lvl3pPr>
      <a:lvl4pPr marL="1179513" indent="-200025" algn="l" rtl="0" eaLnBrk="0" fontAlgn="base" hangingPunct="0">
        <a:spcBef>
          <a:spcPts val="300"/>
        </a:spcBef>
        <a:spcAft>
          <a:spcPct val="0"/>
        </a:spcAft>
        <a:buClr>
          <a:schemeClr val="accent1"/>
        </a:buClr>
        <a:buFont typeface="Wingdings 2" panose="05020102010507070707" pitchFamily="18" charset="2"/>
        <a:buChar char=""/>
        <a:defRPr sz="2200" kern="1200">
          <a:solidFill>
            <a:schemeClr val="accent1"/>
          </a:solidFill>
          <a:latin typeface="+mn-lt"/>
          <a:ea typeface="+mn-ea"/>
          <a:cs typeface="+mn-cs"/>
        </a:defRPr>
      </a:lvl4pPr>
      <a:lvl5pPr marL="1389063" indent="-182563" algn="l" rtl="0" eaLnBrk="0" fontAlgn="base" hangingPunct="0">
        <a:spcBef>
          <a:spcPts val="300"/>
        </a:spcBef>
        <a:spcAft>
          <a:spcPct val="0"/>
        </a:spcAft>
        <a:buClr>
          <a:srgbClr val="A04DA3"/>
        </a:buClr>
        <a:buFont typeface="Georgia" panose="02040502050405020303" pitchFamily="18" charset="0"/>
        <a:buChar char="▫"/>
        <a:defRPr sz="2000" kern="1200">
          <a:solidFill>
            <a:srgbClr val="A04DA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12192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Franklin Gothic Book"/>
                <a:ea typeface="+mn-ea"/>
                <a:cs typeface="+mn-cs"/>
              </a:endParaRPr>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Franklin Gothic Book"/>
                <a:ea typeface="+mn-ea"/>
                <a:cs typeface="+mn-cs"/>
              </a:endParaRPr>
            </a:p>
          </p:txBody>
        </p:sp>
      </p:grpSp>
      <p:sp>
        <p:nvSpPr>
          <p:cNvPr id="10" name="Freeform 9"/>
          <p:cNvSpPr/>
          <p:nvPr/>
        </p:nvSpPr>
        <p:spPr>
          <a:xfrm rot="10800000">
            <a:off x="838201" y="6069330"/>
            <a:ext cx="1056132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Franklin Gothic Book"/>
              <a:ea typeface="+mn-ea"/>
              <a:cs typeface="+mn-cs"/>
            </a:endParaRPr>
          </a:p>
        </p:txBody>
      </p:sp>
      <p:sp>
        <p:nvSpPr>
          <p:cNvPr id="11" name="Rectangle 10"/>
          <p:cNvSpPr/>
          <p:nvPr/>
        </p:nvSpPr>
        <p:spPr>
          <a:xfrm>
            <a:off x="975360" y="575310"/>
            <a:ext cx="102616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Franklin Gothic Book"/>
              <a:ea typeface="+mn-ea"/>
              <a:cs typeface="+mn-cs"/>
            </a:endParaRPr>
          </a:p>
        </p:txBody>
      </p:sp>
      <p:sp>
        <p:nvSpPr>
          <p:cNvPr id="12" name="Rectangle 11"/>
          <p:cNvSpPr/>
          <p:nvPr/>
        </p:nvSpPr>
        <p:spPr>
          <a:xfrm>
            <a:off x="975360" y="576072"/>
            <a:ext cx="102616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Franklin Gothic Book"/>
              <a:ea typeface="+mn-ea"/>
              <a:cs typeface="+mn-cs"/>
            </a:endParaRPr>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724989" y="273091"/>
            <a:ext cx="757108"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10914593" y="203675"/>
            <a:ext cx="566928" cy="755904"/>
          </a:xfrm>
          <a:prstGeom prst="rect">
            <a:avLst/>
          </a:prstGeom>
          <a:noFill/>
        </p:spPr>
      </p:pic>
      <p:sp>
        <p:nvSpPr>
          <p:cNvPr id="2" name="Title Placeholder 1"/>
          <p:cNvSpPr>
            <a:spLocks noGrp="1"/>
          </p:cNvSpPr>
          <p:nvPr>
            <p:ph type="title"/>
          </p:nvPr>
        </p:nvSpPr>
        <p:spPr>
          <a:xfrm>
            <a:off x="1460031" y="817583"/>
            <a:ext cx="9286993" cy="1202485"/>
          </a:xfrm>
          <a:prstGeom prst="rect">
            <a:avLst/>
          </a:prstGeom>
        </p:spPr>
        <p:txBody>
          <a:bodyPr vert="horz" lIns="91440" tIns="45720" rIns="91440" bIns="45720" rtlCol="0" anchor="ctr">
            <a:normAutofit/>
          </a:bodyPr>
          <a:lstStyle/>
          <a:p>
            <a:r>
              <a:rPr lang="tr-TR"/>
              <a:t>Asıl başlık stili için tıklatın</a:t>
            </a:r>
            <a:endParaRPr lang="en-US" dirty="0"/>
          </a:p>
        </p:txBody>
      </p:sp>
      <p:sp>
        <p:nvSpPr>
          <p:cNvPr id="3" name="Text Placeholder 2"/>
          <p:cNvSpPr>
            <a:spLocks noGrp="1"/>
          </p:cNvSpPr>
          <p:nvPr>
            <p:ph type="body" idx="1"/>
          </p:nvPr>
        </p:nvSpPr>
        <p:spPr>
          <a:xfrm>
            <a:off x="1950721" y="2119257"/>
            <a:ext cx="8261873" cy="3603812"/>
          </a:xfrm>
          <a:prstGeom prst="rect">
            <a:avLst/>
          </a:prstGeom>
        </p:spPr>
        <p:txBody>
          <a:bodyPr vert="horz" lIns="91440" tIns="45720" rIns="91440" bIns="45720" rtlCol="0" anchor="t">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606118" y="5809153"/>
            <a:ext cx="1618428"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pPr>
              <a:defRPr/>
            </a:pPr>
            <a:fld id="{B1045137-EA09-44A9-A042-3C20961A6949}" type="datetime1">
              <a:rPr lang="tr-TR" smtClean="0">
                <a:solidFill>
                  <a:srgbClr val="465E9C"/>
                </a:solidFill>
              </a:rPr>
              <a:pPr>
                <a:defRPr/>
              </a:pPr>
              <a:t>10.05.2022</a:t>
            </a:fld>
            <a:endParaRPr lang="tr-TR">
              <a:solidFill>
                <a:srgbClr val="465E9C"/>
              </a:solidFill>
            </a:endParaRPr>
          </a:p>
        </p:txBody>
      </p:sp>
      <p:sp>
        <p:nvSpPr>
          <p:cNvPr id="5" name="Footer Placeholder 4"/>
          <p:cNvSpPr>
            <a:spLocks noGrp="1"/>
          </p:cNvSpPr>
          <p:nvPr>
            <p:ph type="ftr" sz="quarter" idx="3"/>
          </p:nvPr>
        </p:nvSpPr>
        <p:spPr>
          <a:xfrm>
            <a:off x="1219202" y="5809153"/>
            <a:ext cx="7386917"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pPr>
              <a:defRPr/>
            </a:pPr>
            <a:r>
              <a:rPr lang="tr-TR">
                <a:solidFill>
                  <a:srgbClr val="465E9C"/>
                </a:solidFill>
              </a:rPr>
              <a:t>MUSTAFA ERSOY 2014</a:t>
            </a:r>
          </a:p>
        </p:txBody>
      </p:sp>
      <p:sp>
        <p:nvSpPr>
          <p:cNvPr id="6" name="Slide Number Placeholder 5"/>
          <p:cNvSpPr>
            <a:spLocks noGrp="1"/>
          </p:cNvSpPr>
          <p:nvPr>
            <p:ph type="sldNum" sz="quarter" idx="4"/>
          </p:nvPr>
        </p:nvSpPr>
        <p:spPr>
          <a:xfrm>
            <a:off x="10226937" y="5809153"/>
            <a:ext cx="738697"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pPr>
              <a:defRPr/>
            </a:pPr>
            <a:fld id="{F302176B-0E47-46AC-8F43-DAB4B8A37D06}" type="slidenum">
              <a:rPr lang="tr-TR" smtClean="0">
                <a:solidFill>
                  <a:srgbClr val="465E9C"/>
                </a:solidFill>
              </a:rPr>
              <a:pPr>
                <a:defRPr/>
              </a:pPr>
              <a:t>‹#›</a:t>
            </a:fld>
            <a:endParaRPr lang="tr-TR">
              <a:solidFill>
                <a:srgbClr val="465E9C"/>
              </a:solidFill>
            </a:endParaRPr>
          </a:p>
        </p:txBody>
      </p:sp>
    </p:spTree>
    <p:extLst>
      <p:ext uri="{BB962C8B-B14F-4D97-AF65-F5344CB8AC3E}">
        <p14:creationId xmlns:p14="http://schemas.microsoft.com/office/powerpoint/2010/main" val="2721327683"/>
      </p:ext>
    </p:extLst>
  </p:cSld>
  <p:clrMap bg1="lt1" tx1="dk1" bg2="lt2" tx2="dk2" accent1="accent1" accent2="accent2" accent3="accent3" accent4="accent4" accent5="accent5" accent6="accent6" hlink="hlink" folHlink="folHlink"/>
  <p:sldLayoutIdLst>
    <p:sldLayoutId id="2147486402" r:id="rId1"/>
    <p:sldLayoutId id="2147486403" r:id="rId2"/>
    <p:sldLayoutId id="2147486404" r:id="rId3"/>
    <p:sldLayoutId id="2147486405" r:id="rId4"/>
    <p:sldLayoutId id="2147486406" r:id="rId5"/>
    <p:sldLayoutId id="2147486407" r:id="rId6"/>
    <p:sldLayoutId id="2147486408" r:id="rId7"/>
    <p:sldLayoutId id="2147486409" r:id="rId8"/>
    <p:sldLayoutId id="2147486410" r:id="rId9"/>
    <p:sldLayoutId id="2147486411" r:id="rId10"/>
    <p:sldLayoutId id="2147486412"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t>Asıl başlık stili için tıklatın</a:t>
            </a:r>
          </a:p>
        </p:txBody>
      </p:sp>
      <p:sp>
        <p:nvSpPr>
          <p:cNvPr id="8195"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287748" name="Rectangle 4"/>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mn-lt"/>
              </a:defRPr>
            </a:lvl1pPr>
          </a:lstStyle>
          <a:p>
            <a:pPr>
              <a:defRPr/>
            </a:pPr>
            <a:endParaRPr lang="tr-TR"/>
          </a:p>
        </p:txBody>
      </p:sp>
      <p:sp>
        <p:nvSpPr>
          <p:cNvPr id="287749" name="Rectangle 5"/>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defRPr>
            </a:lvl1pPr>
          </a:lstStyle>
          <a:p>
            <a:pPr>
              <a:defRPr/>
            </a:pPr>
            <a:endParaRPr lang="tr-TR"/>
          </a:p>
        </p:txBody>
      </p:sp>
      <p:sp>
        <p:nvSpPr>
          <p:cNvPr id="287750" name="Rectangle 6"/>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Arial" panose="020B0604020202020204" pitchFamily="34" charset="0"/>
              </a:defRPr>
            </a:lvl1pPr>
          </a:lstStyle>
          <a:p>
            <a:fld id="{B82D2D9B-1940-46E7-80FC-F9ACD60BF580}" type="slidenum">
              <a:rPr lang="tr-TR"/>
              <a:pPr/>
              <a:t>‹#›</a:t>
            </a:fld>
            <a:endParaRPr lang="tr-TR"/>
          </a:p>
        </p:txBody>
      </p:sp>
    </p:spTree>
    <p:extLst>
      <p:ext uri="{BB962C8B-B14F-4D97-AF65-F5344CB8AC3E}">
        <p14:creationId xmlns:p14="http://schemas.microsoft.com/office/powerpoint/2010/main" val="1974964390"/>
      </p:ext>
    </p:extLst>
  </p:cSld>
  <p:clrMap bg1="lt1" tx1="dk1" bg2="lt2" tx2="dk2" accent1="accent1" accent2="accent2" accent3="accent3" accent4="accent4" accent5="accent5" accent6="accent6" hlink="hlink" folHlink="folHlink"/>
  <p:sldLayoutIdLst>
    <p:sldLayoutId id="2147486414" r:id="rId1"/>
    <p:sldLayoutId id="2147486415" r:id="rId2"/>
    <p:sldLayoutId id="2147486416" r:id="rId3"/>
    <p:sldLayoutId id="2147486417" r:id="rId4"/>
    <p:sldLayoutId id="2147486418" r:id="rId5"/>
    <p:sldLayoutId id="2147486419" r:id="rId6"/>
    <p:sldLayoutId id="2147486420" r:id="rId7"/>
    <p:sldLayoutId id="2147486421" r:id="rId8"/>
    <p:sldLayoutId id="2147486422" r:id="rId9"/>
    <p:sldLayoutId id="2147486423" r:id="rId10"/>
    <p:sldLayoutId id="214748642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t>Asıl başlık stili için tıklatın</a:t>
            </a:r>
          </a:p>
        </p:txBody>
      </p:sp>
      <p:sp>
        <p:nvSpPr>
          <p:cNvPr id="4099"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287748" name="Rectangle 4"/>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tr-TR"/>
          </a:p>
        </p:txBody>
      </p:sp>
      <p:sp>
        <p:nvSpPr>
          <p:cNvPr id="287749" name="Rectangle 5"/>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endParaRPr lang="tr-TR"/>
          </a:p>
        </p:txBody>
      </p:sp>
      <p:sp>
        <p:nvSpPr>
          <p:cNvPr id="287750" name="Rectangle 6"/>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a:latin typeface="Arial" panose="020B0604020202020204" pitchFamily="34" charset="0"/>
              </a:defRPr>
            </a:lvl1pPr>
          </a:lstStyle>
          <a:p>
            <a:fld id="{DD92C496-8D71-4355-B585-2D0655FD7638}" type="slidenum">
              <a:rPr lang="tr-TR"/>
              <a:pPr/>
              <a:t>‹#›</a:t>
            </a:fld>
            <a:endParaRPr lang="tr-TR"/>
          </a:p>
        </p:txBody>
      </p:sp>
    </p:spTree>
    <p:extLst>
      <p:ext uri="{BB962C8B-B14F-4D97-AF65-F5344CB8AC3E}">
        <p14:creationId xmlns:p14="http://schemas.microsoft.com/office/powerpoint/2010/main" val="4182463408"/>
      </p:ext>
    </p:extLst>
  </p:cSld>
  <p:clrMap bg1="lt1" tx1="dk1" bg2="lt2" tx2="dk2" accent1="accent1" accent2="accent2" accent3="accent3" accent4="accent4" accent5="accent5" accent6="accent6" hlink="hlink" folHlink="folHlink"/>
  <p:sldLayoutIdLst>
    <p:sldLayoutId id="2147486426" r:id="rId1"/>
    <p:sldLayoutId id="2147486427" r:id="rId2"/>
    <p:sldLayoutId id="2147486428" r:id="rId3"/>
    <p:sldLayoutId id="2147486429" r:id="rId4"/>
    <p:sldLayoutId id="2147486430" r:id="rId5"/>
    <p:sldLayoutId id="2147486431" r:id="rId6"/>
    <p:sldLayoutId id="2147486432" r:id="rId7"/>
    <p:sldLayoutId id="2147486433" r:id="rId8"/>
    <p:sldLayoutId id="2147486434" r:id="rId9"/>
    <p:sldLayoutId id="2147486435" r:id="rId10"/>
    <p:sldLayoutId id="2147486436"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4.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4.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4.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7.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4.xml"/></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4.xml"/></Relationships>
</file>

<file path=ppt/slides/_rels/slide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4.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4.xml"/></Relationships>
</file>

<file path=ppt/slides/_rels/slide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4.xml"/></Relationships>
</file>

<file path=ppt/slides/_rels/slide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4.xml"/></Relationships>
</file>

<file path=ppt/slides/_rels/slide3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34.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62.xml"/></Relationships>
</file>

<file path=ppt/slides/_rels/slide3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36.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38.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4.xml"/></Relationships>
</file>

<file path=ppt/slides/_rels/slide4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4.xml"/></Relationships>
</file>

<file path=ppt/slides/_rels/slide4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4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4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44.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4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47.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2.xml"/><Relationship Id="rId1" Type="http://schemas.openxmlformats.org/officeDocument/2006/relationships/slideLayout" Target="../slideLayouts/slideLayout4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1.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5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5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5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5.xml"/></Relationships>
</file>

<file path=ppt/slides/_rels/slide5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5.xml"/></Relationships>
</file>

<file path=ppt/slides/_rels/slide56.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4.xml"/><Relationship Id="rId1" Type="http://schemas.openxmlformats.org/officeDocument/2006/relationships/slideLayout" Target="../slideLayouts/slideLayout40.xml"/><Relationship Id="rId4" Type="http://schemas.openxmlformats.org/officeDocument/2006/relationships/image" Target="../media/image17.png"/></Relationships>
</file>

<file path=ppt/slides/_rels/slide57.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gif"/><Relationship Id="rId1" Type="http://schemas.openxmlformats.org/officeDocument/2006/relationships/slideLayout" Target="../slideLayouts/slideLayout40.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60.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6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7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7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76.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4.xml"/></Relationships>
</file>

<file path=ppt/slides/_rels/slide8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4.xml"/></Relationships>
</file>

<file path=ppt/slides/_rels/slide8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0.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0.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0.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0.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40.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9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9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9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9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9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9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9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9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4.xml"/><Relationship Id="rId4" Type="http://schemas.openxmlformats.org/officeDocument/2006/relationships/image" Target="../media/image8.jpe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40.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0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5.xml"/></Relationships>
</file>

<file path=ppt/slides/_rels/slide10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5.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4.xml"/></Relationships>
</file>

<file path=ppt/slides/_rels/slide1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4.xml"/></Relationships>
</file>

<file path=ppt/slides/_rels/slide1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4.xml"/></Relationships>
</file>

<file path=ppt/slides/_rels/slide1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0.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1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1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1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1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4.xml"/><Relationship Id="rId4" Type="http://schemas.openxmlformats.org/officeDocument/2006/relationships/image" Target="../media/image8.jpe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13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13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14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14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0.xml"/></Relationships>
</file>

<file path=ppt/slides/_rels/slide14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40.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4.xml"/><Relationship Id="rId4" Type="http://schemas.openxmlformats.org/officeDocument/2006/relationships/image" Target="../media/image8.jpeg"/></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5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4.xml"/></Relationships>
</file>

<file path=ppt/slides/_rels/slide15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4.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6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40.xml"/></Relationships>
</file>

<file path=ppt/slides/_rels/slide16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40.xml"/></Relationships>
</file>

<file path=ppt/slides/_rels/slide16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_rels/slide16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40.xml"/></Relationships>
</file>

<file path=ppt/slides/_rels/slide16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1919288" y="765175"/>
            <a:ext cx="6769100" cy="3048000"/>
          </a:xfrm>
        </p:spPr>
        <p:txBody>
          <a:bodyPr/>
          <a:lstStyle/>
          <a:p>
            <a:pPr eaLnBrk="1" hangingPunct="1"/>
            <a:r>
              <a:rPr lang="tr-TR" altLang="tr-TR" sz="4900" dirty="0"/>
              <a:t>AYT KONU ANLATIMI</a:t>
            </a:r>
            <a:br>
              <a:rPr lang="tr-TR" altLang="tr-TR" sz="4900" dirty="0"/>
            </a:br>
            <a:br>
              <a:rPr lang="tr-TR" altLang="tr-TR" sz="4900" dirty="0"/>
            </a:br>
            <a:endParaRPr lang="tr-TR" altLang="tr-TR" sz="4900" dirty="0"/>
          </a:p>
        </p:txBody>
      </p:sp>
      <p:sp>
        <p:nvSpPr>
          <p:cNvPr id="14339" name="AutoShape 6"/>
          <p:cNvSpPr>
            <a:spLocks noChangeArrowheads="1"/>
          </p:cNvSpPr>
          <p:nvPr/>
        </p:nvSpPr>
        <p:spPr bwMode="auto">
          <a:xfrm>
            <a:off x="2208213" y="4437064"/>
            <a:ext cx="792162" cy="433387"/>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sp>
        <p:nvSpPr>
          <p:cNvPr id="14340" name="AutoShape 7"/>
          <p:cNvSpPr>
            <a:spLocks noChangeArrowheads="1"/>
          </p:cNvSpPr>
          <p:nvPr/>
        </p:nvSpPr>
        <p:spPr bwMode="auto">
          <a:xfrm>
            <a:off x="6167439" y="5229225"/>
            <a:ext cx="2376487" cy="431800"/>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sp>
        <p:nvSpPr>
          <p:cNvPr id="14341" name="AutoShape 8"/>
          <p:cNvSpPr>
            <a:spLocks noChangeArrowheads="1"/>
          </p:cNvSpPr>
          <p:nvPr/>
        </p:nvSpPr>
        <p:spPr bwMode="auto">
          <a:xfrm>
            <a:off x="1992313" y="4508501"/>
            <a:ext cx="6697662" cy="1101725"/>
          </a:xfrm>
          <a:prstGeom prst="roundRect">
            <a:avLst>
              <a:gd name="adj" fmla="val 16667"/>
            </a:avLst>
          </a:prstGeom>
          <a:solidFill>
            <a:schemeClr val="bg1"/>
          </a:solidFill>
          <a:ln w="15875">
            <a:solidFill>
              <a:srgbClr val="FF0000"/>
            </a:solidFill>
            <a:round/>
            <a:headEnd/>
            <a:tailEnd/>
          </a:ln>
          <a:effectLst>
            <a:outerShdw dist="35921" dir="2700000" algn="ctr" rotWithShape="0">
              <a:srgbClr val="FF66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14342" name="WordArt 9" descr="Koyu yatay"/>
          <p:cNvSpPr>
            <a:spLocks noChangeArrowheads="1" noChangeShapeType="1" noTextEdit="1"/>
          </p:cNvSpPr>
          <p:nvPr/>
        </p:nvSpPr>
        <p:spPr bwMode="auto">
          <a:xfrm>
            <a:off x="3000376" y="4652963"/>
            <a:ext cx="4608513" cy="647700"/>
          </a:xfrm>
          <a:prstGeom prst="rect">
            <a:avLst/>
          </a:prstGeom>
        </p:spPr>
        <p:txBody>
          <a:bodyPr wrap="none" fromWordArt="1">
            <a:prstTxWarp prst="textPlain">
              <a:avLst>
                <a:gd name="adj" fmla="val 50000"/>
              </a:avLst>
            </a:prstTxWarp>
          </a:bodyPr>
          <a:lstStyle/>
          <a:p>
            <a:pPr algn="ctr"/>
            <a:r>
              <a:rPr lang="tr-TR" sz="3600" i="1" kern="10" dirty="0">
                <a:ln w="9525">
                  <a:solidFill>
                    <a:srgbClr val="000000"/>
                  </a:solidFill>
                  <a:round/>
                  <a:headEnd/>
                  <a:tailEnd/>
                </a:ln>
                <a:pattFill prst="dkHorz">
                  <a:fgClr>
                    <a:srgbClr val="CC3300"/>
                  </a:fgClr>
                  <a:bgClr>
                    <a:srgbClr val="FF3300"/>
                  </a:bgClr>
                </a:pattFill>
                <a:effectLst>
                  <a:outerShdw dist="35921" dir="2700000" algn="ctr" rotWithShape="0">
                    <a:srgbClr val="808080">
                      <a:alpha val="79999"/>
                    </a:srgbClr>
                  </a:outerShdw>
                </a:effectLst>
                <a:latin typeface="Arial Black" panose="020B0A04020102020204" pitchFamily="34" charset="0"/>
              </a:rPr>
              <a:t>MEHMET KESKİN</a:t>
            </a:r>
          </a:p>
        </p:txBody>
      </p:sp>
      <p:sp>
        <p:nvSpPr>
          <p:cNvPr id="14343" name="WordArt 10"/>
          <p:cNvSpPr>
            <a:spLocks noChangeArrowheads="1" noChangeShapeType="1" noTextEdit="1"/>
          </p:cNvSpPr>
          <p:nvPr/>
        </p:nvSpPr>
        <p:spPr bwMode="auto">
          <a:xfrm>
            <a:off x="4943475" y="2997200"/>
            <a:ext cx="3600450" cy="93503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DoubleWave1">
              <a:avLst>
                <a:gd name="adj1" fmla="val 6500"/>
                <a:gd name="adj2" fmla="val 0"/>
              </a:avLst>
            </a:prstTxWarp>
          </a:bodyPr>
          <a:lstStyle/>
          <a:p>
            <a:pPr algn="ctr"/>
            <a:r>
              <a:rPr lang="tr-TR" sz="3600" kern="10" spc="720">
                <a:gradFill rotWithShape="1">
                  <a:gsLst>
                    <a:gs pos="0">
                      <a:srgbClr val="0000FF"/>
                    </a:gs>
                    <a:gs pos="100000">
                      <a:schemeClr val="bg1"/>
                    </a:gs>
                  </a:gsLst>
                  <a:lin ang="5400000" scaled="1"/>
                </a:gradFill>
                <a:effectLst>
                  <a:outerShdw dist="45791" dir="3378596" algn="ctr" rotWithShape="0">
                    <a:srgbClr val="4D4D4D">
                      <a:alpha val="79999"/>
                    </a:srgbClr>
                  </a:outerShdw>
                </a:effectLst>
                <a:latin typeface="Arial Black" panose="020B0A04020102020204" pitchFamily="34" charset="0"/>
              </a:rPr>
              <a:t>PSİKOLOJİ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495600" y="620689"/>
            <a:ext cx="7200800" cy="823315"/>
          </a:xfrm>
        </p:spPr>
        <p:txBody>
          <a:bodyPr/>
          <a:lstStyle/>
          <a:p>
            <a:r>
              <a:rPr lang="tr-TR" b="1" dirty="0">
                <a:solidFill>
                  <a:srgbClr val="002060"/>
                </a:solidFill>
                <a:latin typeface="Times New Roman" panose="02020603050405020304" pitchFamily="18" charset="0"/>
                <a:cs typeface="Times New Roman" panose="02020603050405020304" pitchFamily="18" charset="0"/>
              </a:rPr>
              <a:t>KONULAR</a:t>
            </a:r>
          </a:p>
        </p:txBody>
      </p:sp>
      <p:sp>
        <p:nvSpPr>
          <p:cNvPr id="3" name="İçerik Yer Tutucusu 2"/>
          <p:cNvSpPr>
            <a:spLocks noGrp="1"/>
          </p:cNvSpPr>
          <p:nvPr>
            <p:ph idx="1"/>
          </p:nvPr>
        </p:nvSpPr>
        <p:spPr>
          <a:xfrm>
            <a:off x="2279576" y="1484784"/>
            <a:ext cx="7632848" cy="4824536"/>
          </a:xfrm>
        </p:spPr>
        <p:style>
          <a:lnRef idx="1">
            <a:schemeClr val="accent2"/>
          </a:lnRef>
          <a:fillRef idx="2">
            <a:schemeClr val="accent2"/>
          </a:fillRef>
          <a:effectRef idx="1">
            <a:schemeClr val="accent2"/>
          </a:effectRef>
          <a:fontRef idx="minor">
            <a:schemeClr val="dk1"/>
          </a:fontRef>
        </p:style>
        <p:txBody>
          <a:bodyPr>
            <a:normAutofit/>
          </a:bodyPr>
          <a:lstStyle/>
          <a:p>
            <a:pPr marL="114300" indent="0">
              <a:buNone/>
            </a:pPr>
            <a:endParaRPr lang="tr-TR" dirty="0"/>
          </a:p>
        </p:txBody>
      </p:sp>
    </p:spTree>
    <p:extLst>
      <p:ext uri="{BB962C8B-B14F-4D97-AF65-F5344CB8AC3E}">
        <p14:creationId xmlns:p14="http://schemas.microsoft.com/office/powerpoint/2010/main" val="2802384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279576" y="692696"/>
            <a:ext cx="7632848" cy="5616624"/>
          </a:xfrm>
        </p:spPr>
        <p:style>
          <a:lnRef idx="1">
            <a:schemeClr val="accent2"/>
          </a:lnRef>
          <a:fillRef idx="2">
            <a:schemeClr val="accent2"/>
          </a:fillRef>
          <a:effectRef idx="1">
            <a:schemeClr val="accent2"/>
          </a:effectRef>
          <a:fontRef idx="minor">
            <a:schemeClr val="dk1"/>
          </a:fontRef>
        </p:style>
        <p:txBody>
          <a:bodyPr>
            <a:normAutofit/>
          </a:bodyPr>
          <a:lstStyle/>
          <a:p>
            <a:endParaRPr lang="tr-TR" sz="28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8285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495600" y="620689"/>
            <a:ext cx="7200800" cy="823315"/>
          </a:xfrm>
        </p:spPr>
        <p:txBody>
          <a:bodyPr/>
          <a:lstStyle/>
          <a:p>
            <a:r>
              <a:rPr lang="tr-TR" b="1" dirty="0">
                <a:solidFill>
                  <a:srgbClr val="002060"/>
                </a:solidFill>
                <a:latin typeface="Times New Roman" panose="02020603050405020304" pitchFamily="18" charset="0"/>
                <a:cs typeface="Times New Roman" panose="02020603050405020304" pitchFamily="18" charset="0"/>
              </a:rPr>
              <a:t>KONULAR</a:t>
            </a:r>
          </a:p>
        </p:txBody>
      </p:sp>
      <p:sp>
        <p:nvSpPr>
          <p:cNvPr id="3" name="İçerik Yer Tutucusu 2"/>
          <p:cNvSpPr>
            <a:spLocks noGrp="1"/>
          </p:cNvSpPr>
          <p:nvPr>
            <p:ph idx="1"/>
          </p:nvPr>
        </p:nvSpPr>
        <p:spPr>
          <a:xfrm>
            <a:off x="2279576" y="1484784"/>
            <a:ext cx="7632848" cy="4824536"/>
          </a:xfrm>
        </p:spPr>
        <p:style>
          <a:lnRef idx="1">
            <a:schemeClr val="accent2"/>
          </a:lnRef>
          <a:fillRef idx="2">
            <a:schemeClr val="accent2"/>
          </a:fillRef>
          <a:effectRef idx="1">
            <a:schemeClr val="accent2"/>
          </a:effectRef>
          <a:fontRef idx="minor">
            <a:schemeClr val="dk1"/>
          </a:fontRef>
        </p:style>
        <p:txBody>
          <a:bodyPr>
            <a:normAutofit/>
          </a:bodyPr>
          <a:lstStyle/>
          <a:p>
            <a:r>
              <a:rPr lang="tr-TR" sz="2800" b="1" dirty="0">
                <a:solidFill>
                  <a:schemeClr val="tx1"/>
                </a:solidFill>
                <a:latin typeface="Times New Roman" panose="02020603050405020304" pitchFamily="18" charset="0"/>
                <a:cs typeface="Times New Roman" panose="02020603050405020304" pitchFamily="18" charset="0"/>
              </a:rPr>
              <a:t>BÖLÜM 1: ÖĞRENME</a:t>
            </a:r>
          </a:p>
          <a:p>
            <a:r>
              <a:rPr lang="tr-TR" sz="2800" b="1" dirty="0">
                <a:solidFill>
                  <a:schemeClr val="tx1"/>
                </a:solidFill>
                <a:latin typeface="Times New Roman" panose="02020603050405020304" pitchFamily="18" charset="0"/>
                <a:cs typeface="Times New Roman" panose="02020603050405020304" pitchFamily="18" charset="0"/>
              </a:rPr>
              <a:t> A. ÖĞRENMENİN TANIMI</a:t>
            </a:r>
          </a:p>
          <a:p>
            <a:r>
              <a:rPr lang="tr-TR" sz="2800" b="1" dirty="0">
                <a:solidFill>
                  <a:schemeClr val="tx1"/>
                </a:solidFill>
                <a:latin typeface="Times New Roman" panose="02020603050405020304" pitchFamily="18" charset="0"/>
                <a:cs typeface="Times New Roman" panose="02020603050405020304" pitchFamily="18" charset="0"/>
              </a:rPr>
              <a:t>B. ÖĞRENME TÜRLERİ</a:t>
            </a:r>
          </a:p>
          <a:p>
            <a:r>
              <a:rPr lang="tr-TR" sz="2800" b="1" dirty="0">
                <a:solidFill>
                  <a:schemeClr val="tx1"/>
                </a:solidFill>
                <a:latin typeface="Times New Roman" panose="02020603050405020304" pitchFamily="18" charset="0"/>
                <a:cs typeface="Times New Roman" panose="02020603050405020304" pitchFamily="18" charset="0"/>
              </a:rPr>
              <a:t>C. ÖĞRENMEYİ ETKİLEYEN FAKTÖRLER</a:t>
            </a:r>
          </a:p>
          <a:p>
            <a:r>
              <a:rPr lang="tr-TR" sz="2800" b="1" dirty="0">
                <a:solidFill>
                  <a:schemeClr val="tx1"/>
                </a:solidFill>
                <a:latin typeface="Times New Roman" panose="02020603050405020304" pitchFamily="18" charset="0"/>
                <a:cs typeface="Times New Roman" panose="02020603050405020304" pitchFamily="18" charset="0"/>
              </a:rPr>
              <a:t>BÖLÜM 2: BELLEK VE HATIRLAMA</a:t>
            </a:r>
          </a:p>
          <a:p>
            <a:r>
              <a:rPr lang="tr-TR" sz="2800" b="1" dirty="0">
                <a:solidFill>
                  <a:schemeClr val="tx1"/>
                </a:solidFill>
                <a:latin typeface="Times New Roman" panose="02020603050405020304" pitchFamily="18" charset="0"/>
                <a:cs typeface="Times New Roman" panose="02020603050405020304" pitchFamily="18" charset="0"/>
              </a:rPr>
              <a:t>I. BELLEK</a:t>
            </a:r>
          </a:p>
          <a:p>
            <a:r>
              <a:rPr lang="tr-TR" sz="2800" b="1" dirty="0">
                <a:solidFill>
                  <a:schemeClr val="tx1"/>
                </a:solidFill>
                <a:latin typeface="Times New Roman" panose="02020603050405020304" pitchFamily="18" charset="0"/>
                <a:cs typeface="Times New Roman" panose="02020603050405020304" pitchFamily="18" charset="0"/>
              </a:rPr>
              <a:t>II. HATIRLAMA VE TANIMA</a:t>
            </a:r>
          </a:p>
          <a:p>
            <a:r>
              <a:rPr lang="tr-TR" sz="2800" b="1" dirty="0">
                <a:solidFill>
                  <a:schemeClr val="tx1"/>
                </a:solidFill>
                <a:latin typeface="Times New Roman" panose="02020603050405020304" pitchFamily="18" charset="0"/>
                <a:cs typeface="Times New Roman" panose="02020603050405020304" pitchFamily="18" charset="0"/>
              </a:rPr>
              <a:t> III. UNUTMA</a:t>
            </a:r>
          </a:p>
        </p:txBody>
      </p:sp>
    </p:spTree>
    <p:extLst>
      <p:ext uri="{BB962C8B-B14F-4D97-AF65-F5344CB8AC3E}">
        <p14:creationId xmlns:p14="http://schemas.microsoft.com/office/powerpoint/2010/main" val="3742304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279576" y="692696"/>
            <a:ext cx="7632848" cy="5616624"/>
          </a:xfrm>
        </p:spPr>
        <p:style>
          <a:lnRef idx="1">
            <a:schemeClr val="accent2"/>
          </a:lnRef>
          <a:fillRef idx="2">
            <a:schemeClr val="accent2"/>
          </a:fillRef>
          <a:effectRef idx="1">
            <a:schemeClr val="accent2"/>
          </a:effectRef>
          <a:fontRef idx="minor">
            <a:schemeClr val="dk1"/>
          </a:fontRef>
        </p:style>
        <p:txBody>
          <a:bodyPr>
            <a:normAutofit/>
          </a:bodyPr>
          <a:lstStyle/>
          <a:p>
            <a:r>
              <a:rPr lang="tr-TR" sz="2800" b="1" dirty="0">
                <a:solidFill>
                  <a:schemeClr val="tx1"/>
                </a:solidFill>
                <a:latin typeface="Times New Roman" panose="02020603050405020304" pitchFamily="18" charset="0"/>
                <a:cs typeface="Times New Roman" panose="02020603050405020304" pitchFamily="18" charset="0"/>
              </a:rPr>
              <a:t>BÖLÜM 3: DÜŞÜNME, DİL VE PROBLEM ÇÖZME </a:t>
            </a:r>
          </a:p>
          <a:p>
            <a:r>
              <a:rPr lang="tr-TR" sz="2800" b="1" dirty="0">
                <a:solidFill>
                  <a:schemeClr val="tx1"/>
                </a:solidFill>
                <a:latin typeface="Times New Roman" panose="02020603050405020304" pitchFamily="18" charset="0"/>
                <a:cs typeface="Times New Roman" panose="02020603050405020304" pitchFamily="18" charset="0"/>
              </a:rPr>
              <a:t>BÖLÜM 4: ZEKA </a:t>
            </a:r>
          </a:p>
          <a:p>
            <a:endParaRPr lang="tr-TR" sz="28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9201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6" name="Rectangle 2"/>
          <p:cNvSpPr>
            <a:spLocks noGrp="1" noChangeArrowheads="1"/>
          </p:cNvSpPr>
          <p:nvPr>
            <p:ph type="body" idx="1"/>
          </p:nvPr>
        </p:nvSpPr>
        <p:spPr>
          <a:xfrm>
            <a:off x="1703389" y="2060576"/>
            <a:ext cx="8785225" cy="2773363"/>
          </a:xfrm>
        </p:spPr>
        <p:txBody>
          <a:bodyPr/>
          <a:lstStyle/>
          <a:p>
            <a:pPr algn="ctr" eaLnBrk="1" hangingPunct="1">
              <a:buFont typeface="Wingdings" panose="05000000000000000000" pitchFamily="2" charset="2"/>
              <a:buNone/>
              <a:defRPr/>
            </a:pPr>
            <a:r>
              <a:rPr lang="tr-TR" sz="6500" dirty="0">
                <a:solidFill>
                  <a:srgbClr val="FF0000"/>
                </a:solidFill>
              </a:rPr>
              <a:t> </a:t>
            </a:r>
            <a:r>
              <a:rPr lang="tr-TR" sz="7200" dirty="0">
                <a:solidFill>
                  <a:srgbClr val="FF0000"/>
                </a:solidFill>
              </a:rPr>
              <a:t>3. ÜNİTE </a:t>
            </a:r>
          </a:p>
          <a:p>
            <a:pPr algn="ctr" eaLnBrk="1" hangingPunct="1">
              <a:buFont typeface="Wingdings" panose="05000000000000000000" pitchFamily="2" charset="2"/>
              <a:buNone/>
              <a:defRPr/>
            </a:pPr>
            <a:r>
              <a:rPr lang="tr-TR" sz="4200" dirty="0">
                <a:solidFill>
                  <a:srgbClr val="66FF33"/>
                </a:solidFill>
              </a:rPr>
              <a:t>BÖLÜM 1:</a:t>
            </a:r>
            <a:r>
              <a:rPr lang="tr-TR" sz="4200" dirty="0">
                <a:solidFill>
                  <a:schemeClr val="hlink"/>
                </a:solidFill>
              </a:rPr>
              <a:t> </a:t>
            </a:r>
            <a:r>
              <a:rPr lang="tr-TR" sz="4200" dirty="0">
                <a:solidFill>
                  <a:srgbClr val="FFFF00"/>
                </a:solidFill>
              </a:rPr>
              <a:t>ÖĞRENME     </a:t>
            </a:r>
          </a:p>
          <a:p>
            <a:pPr algn="ctr" eaLnBrk="1" hangingPunct="1">
              <a:buFont typeface="Wingdings" panose="05000000000000000000" pitchFamily="2" charset="2"/>
              <a:buNone/>
              <a:defRPr/>
            </a:pPr>
            <a:r>
              <a:rPr lang="tr-TR" sz="4200" dirty="0">
                <a:solidFill>
                  <a:schemeClr val="hlink"/>
                </a:solidFill>
              </a:rPr>
              <a:t>                </a:t>
            </a:r>
            <a:endParaRPr lang="tr-TR" sz="6600" dirty="0">
              <a:solidFill>
                <a:schemeClr val="hlink"/>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shutterstock_243759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7350" y="0"/>
            <a:ext cx="58816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6 Serbest Form"/>
          <p:cNvSpPr>
            <a:spLocks/>
          </p:cNvSpPr>
          <p:nvPr/>
        </p:nvSpPr>
        <p:spPr bwMode="auto">
          <a:xfrm>
            <a:off x="1514475" y="-7938"/>
            <a:ext cx="9163050" cy="1041401"/>
          </a:xfrm>
          <a:custGeom>
            <a:avLst/>
            <a:gdLst>
              <a:gd name="T0" fmla="*/ 6 w 5772"/>
              <a:gd name="T1" fmla="*/ 2 h 656"/>
              <a:gd name="T2" fmla="*/ 2542 w 5772"/>
              <a:gd name="T3" fmla="*/ 0 h 656"/>
              <a:gd name="T4" fmla="*/ 4374 w 5772"/>
              <a:gd name="T5" fmla="*/ 367 h 656"/>
              <a:gd name="T6" fmla="*/ 5766 w 5772"/>
              <a:gd name="T7" fmla="*/ 55 h 656"/>
              <a:gd name="T8" fmla="*/ 5772 w 5772"/>
              <a:gd name="T9" fmla="*/ 213 h 656"/>
              <a:gd name="T10" fmla="*/ 4302 w 5772"/>
              <a:gd name="T11" fmla="*/ 439 h 656"/>
              <a:gd name="T12" fmla="*/ 1488 w 5772"/>
              <a:gd name="T13" fmla="*/ 201 h 656"/>
              <a:gd name="T14" fmla="*/ 0 w 5772"/>
              <a:gd name="T15" fmla="*/ 656 h 656"/>
              <a:gd name="T16" fmla="*/ 6 w 5772"/>
              <a:gd name="T17" fmla="*/ 2 h 6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72"/>
              <a:gd name="T28" fmla="*/ 0 h 656"/>
              <a:gd name="T29" fmla="*/ 5772 w 5772"/>
              <a:gd name="T30" fmla="*/ 656 h 6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1">
            <a:gsLst>
              <a:gs pos="0">
                <a:schemeClr val="folHlink">
                  <a:gamma/>
                  <a:shade val="46275"/>
                  <a:invGamma/>
                </a:schemeClr>
              </a:gs>
              <a:gs pos="100000">
                <a:schemeClr val="folHlink">
                  <a:alpha val="70000"/>
                </a:schemeClr>
              </a:gs>
            </a:gsLst>
            <a:lin ang="0" scaled="1"/>
          </a:gradFill>
          <a:ln>
            <a:noFill/>
          </a:ln>
        </p:spPr>
        <p:txBody>
          <a:bodyPr/>
          <a:lstStyle/>
          <a:p>
            <a:pPr fontAlgn="auto">
              <a:spcBef>
                <a:spcPts val="0"/>
              </a:spcBef>
              <a:spcAft>
                <a:spcPts val="0"/>
              </a:spcAft>
              <a:defRPr/>
            </a:pPr>
            <a:endParaRPr lang="en-US" sz="1800">
              <a:latin typeface="+mn-lt"/>
              <a:cs typeface="+mn-cs"/>
            </a:endParaRPr>
          </a:p>
        </p:txBody>
      </p:sp>
      <p:sp>
        <p:nvSpPr>
          <p:cNvPr id="8" name="7 Serbest Form"/>
          <p:cNvSpPr>
            <a:spLocks/>
          </p:cNvSpPr>
          <p:nvPr/>
        </p:nvSpPr>
        <p:spPr bwMode="auto">
          <a:xfrm>
            <a:off x="5905500" y="-7938"/>
            <a:ext cx="4762500" cy="638176"/>
          </a:xfrm>
          <a:custGeom>
            <a:avLst/>
            <a:gdLst>
              <a:gd name="T0" fmla="*/ 0 w 3000"/>
              <a:gd name="T1" fmla="*/ 0 h 595"/>
              <a:gd name="T2" fmla="*/ 1668 w 3000"/>
              <a:gd name="T3" fmla="*/ 564 h 595"/>
              <a:gd name="T4" fmla="*/ 3000 w 3000"/>
              <a:gd name="T5" fmla="*/ 186 h 595"/>
              <a:gd name="T6" fmla="*/ 3000 w 3000"/>
              <a:gd name="T7" fmla="*/ 6 h 595"/>
              <a:gd name="T8" fmla="*/ 0 w 3000"/>
              <a:gd name="T9" fmla="*/ 0 h 595"/>
              <a:gd name="T10" fmla="*/ 0 60000 65536"/>
              <a:gd name="T11" fmla="*/ 0 60000 65536"/>
              <a:gd name="T12" fmla="*/ 0 60000 65536"/>
              <a:gd name="T13" fmla="*/ 0 60000 65536"/>
              <a:gd name="T14" fmla="*/ 0 60000 65536"/>
              <a:gd name="T15" fmla="*/ 0 w 3000"/>
              <a:gd name="T16" fmla="*/ 0 h 595"/>
              <a:gd name="T17" fmla="*/ 3000 w 3000"/>
              <a:gd name="T18" fmla="*/ 595 h 595"/>
            </a:gdLst>
            <a:ahLst/>
            <a:cxnLst>
              <a:cxn ang="T10">
                <a:pos x="T0" y="T1"/>
              </a:cxn>
              <a:cxn ang="T11">
                <a:pos x="T2" y="T3"/>
              </a:cxn>
              <a:cxn ang="T12">
                <a:pos x="T4" y="T5"/>
              </a:cxn>
              <a:cxn ang="T13">
                <a:pos x="T6" y="T7"/>
              </a:cxn>
              <a:cxn ang="T14">
                <a:pos x="T8" y="T9"/>
              </a:cxn>
            </a:cxnLst>
            <a:rect l="T15" t="T16" r="T17" b="T18"/>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1">
            <a:gsLst>
              <a:gs pos="0">
                <a:schemeClr val="folHlink">
                  <a:alpha val="45000"/>
                </a:schemeClr>
              </a:gs>
              <a:gs pos="100000">
                <a:schemeClr val="folHlink">
                  <a:gamma/>
                  <a:shade val="46275"/>
                  <a:invGamma/>
                </a:schemeClr>
              </a:gs>
            </a:gsLst>
            <a:lin ang="0" scaled="1"/>
          </a:gradFill>
          <a:ln>
            <a:noFill/>
          </a:ln>
        </p:spPr>
        <p:txBody>
          <a:bodyPr/>
          <a:lstStyle/>
          <a:p>
            <a:pPr fontAlgn="auto">
              <a:spcBef>
                <a:spcPts val="0"/>
              </a:spcBef>
              <a:spcAft>
                <a:spcPts val="0"/>
              </a:spcAft>
              <a:defRPr/>
            </a:pPr>
            <a:endParaRPr lang="en-US" sz="1800">
              <a:latin typeface="+mn-lt"/>
              <a:cs typeface="+mn-cs"/>
            </a:endParaRPr>
          </a:p>
        </p:txBody>
      </p:sp>
      <p:grpSp>
        <p:nvGrpSpPr>
          <p:cNvPr id="16389" name="1 Grup"/>
          <p:cNvGrpSpPr>
            <a:grpSpLocks/>
          </p:cNvGrpSpPr>
          <p:nvPr/>
        </p:nvGrpSpPr>
        <p:grpSpPr bwMode="auto">
          <a:xfrm>
            <a:off x="1487488" y="260350"/>
            <a:ext cx="9180513" cy="647700"/>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sz="1800">
                <a:latin typeface="+mn-lt"/>
                <a:cs typeface="+mn-cs"/>
              </a:endParaRPr>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sz="1800">
                <a:latin typeface="+mn-lt"/>
                <a:cs typeface="+mn-cs"/>
              </a:endParaRPr>
            </a:p>
          </p:txBody>
        </p:sp>
      </p:grpSp>
      <p:sp>
        <p:nvSpPr>
          <p:cNvPr id="16" name="15 Serbest Form"/>
          <p:cNvSpPr>
            <a:spLocks/>
          </p:cNvSpPr>
          <p:nvPr/>
        </p:nvSpPr>
        <p:spPr bwMode="auto">
          <a:xfrm flipV="1">
            <a:off x="1524000" y="5818188"/>
            <a:ext cx="9163050" cy="1041400"/>
          </a:xfrm>
          <a:custGeom>
            <a:avLst/>
            <a:gdLst>
              <a:gd name="T0" fmla="*/ 6 w 5772"/>
              <a:gd name="T1" fmla="*/ 2 h 656"/>
              <a:gd name="T2" fmla="*/ 2542 w 5772"/>
              <a:gd name="T3" fmla="*/ 0 h 656"/>
              <a:gd name="T4" fmla="*/ 4374 w 5772"/>
              <a:gd name="T5" fmla="*/ 367 h 656"/>
              <a:gd name="T6" fmla="*/ 5766 w 5772"/>
              <a:gd name="T7" fmla="*/ 55 h 656"/>
              <a:gd name="T8" fmla="*/ 5772 w 5772"/>
              <a:gd name="T9" fmla="*/ 213 h 656"/>
              <a:gd name="T10" fmla="*/ 4302 w 5772"/>
              <a:gd name="T11" fmla="*/ 439 h 656"/>
              <a:gd name="T12" fmla="*/ 1488 w 5772"/>
              <a:gd name="T13" fmla="*/ 201 h 656"/>
              <a:gd name="T14" fmla="*/ 0 w 5772"/>
              <a:gd name="T15" fmla="*/ 656 h 656"/>
              <a:gd name="T16" fmla="*/ 6 w 5772"/>
              <a:gd name="T17" fmla="*/ 2 h 6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72"/>
              <a:gd name="T28" fmla="*/ 0 h 656"/>
              <a:gd name="T29" fmla="*/ 5772 w 5772"/>
              <a:gd name="T30" fmla="*/ 656 h 6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1">
            <a:gsLst>
              <a:gs pos="0">
                <a:schemeClr val="folHlink">
                  <a:gamma/>
                  <a:shade val="46275"/>
                  <a:invGamma/>
                </a:schemeClr>
              </a:gs>
              <a:gs pos="100000">
                <a:schemeClr val="folHlink">
                  <a:alpha val="73000"/>
                </a:schemeClr>
              </a:gs>
            </a:gsLst>
            <a:lin ang="0" scaled="1"/>
          </a:gradFill>
          <a:ln>
            <a:noFill/>
          </a:ln>
        </p:spPr>
        <p:txBody>
          <a:bodyPr rot="10800000"/>
          <a:lstStyle/>
          <a:p>
            <a:pPr fontAlgn="auto">
              <a:spcBef>
                <a:spcPts val="0"/>
              </a:spcBef>
              <a:spcAft>
                <a:spcPts val="0"/>
              </a:spcAft>
              <a:defRPr/>
            </a:pPr>
            <a:endParaRPr lang="en-US" sz="1800">
              <a:latin typeface="+mn-lt"/>
              <a:cs typeface="+mn-cs"/>
            </a:endParaRPr>
          </a:p>
        </p:txBody>
      </p:sp>
      <p:sp>
        <p:nvSpPr>
          <p:cNvPr id="17" name="16 Serbest Form"/>
          <p:cNvSpPr>
            <a:spLocks/>
          </p:cNvSpPr>
          <p:nvPr/>
        </p:nvSpPr>
        <p:spPr bwMode="auto">
          <a:xfrm flipV="1">
            <a:off x="5905500" y="6219826"/>
            <a:ext cx="4762500" cy="638175"/>
          </a:xfrm>
          <a:custGeom>
            <a:avLst/>
            <a:gdLst>
              <a:gd name="T0" fmla="*/ 0 w 3000"/>
              <a:gd name="T1" fmla="*/ 0 h 595"/>
              <a:gd name="T2" fmla="*/ 1668 w 3000"/>
              <a:gd name="T3" fmla="*/ 564 h 595"/>
              <a:gd name="T4" fmla="*/ 3000 w 3000"/>
              <a:gd name="T5" fmla="*/ 186 h 595"/>
              <a:gd name="T6" fmla="*/ 3000 w 3000"/>
              <a:gd name="T7" fmla="*/ 6 h 595"/>
              <a:gd name="T8" fmla="*/ 0 w 3000"/>
              <a:gd name="T9" fmla="*/ 0 h 595"/>
              <a:gd name="T10" fmla="*/ 0 60000 65536"/>
              <a:gd name="T11" fmla="*/ 0 60000 65536"/>
              <a:gd name="T12" fmla="*/ 0 60000 65536"/>
              <a:gd name="T13" fmla="*/ 0 60000 65536"/>
              <a:gd name="T14" fmla="*/ 0 60000 65536"/>
              <a:gd name="T15" fmla="*/ 0 w 3000"/>
              <a:gd name="T16" fmla="*/ 0 h 595"/>
              <a:gd name="T17" fmla="*/ 3000 w 3000"/>
              <a:gd name="T18" fmla="*/ 595 h 595"/>
            </a:gdLst>
            <a:ahLst/>
            <a:cxnLst>
              <a:cxn ang="T10">
                <a:pos x="T0" y="T1"/>
              </a:cxn>
              <a:cxn ang="T11">
                <a:pos x="T2" y="T3"/>
              </a:cxn>
              <a:cxn ang="T12">
                <a:pos x="T4" y="T5"/>
              </a:cxn>
              <a:cxn ang="T13">
                <a:pos x="T6" y="T7"/>
              </a:cxn>
              <a:cxn ang="T14">
                <a:pos x="T8" y="T9"/>
              </a:cxn>
            </a:cxnLst>
            <a:rect l="T15" t="T16" r="T17" b="T18"/>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1">
            <a:gsLst>
              <a:gs pos="0">
                <a:schemeClr val="folHlink">
                  <a:gamma/>
                  <a:shade val="46275"/>
                  <a:invGamma/>
                </a:schemeClr>
              </a:gs>
              <a:gs pos="50000">
                <a:schemeClr val="folHlink">
                  <a:alpha val="73000"/>
                </a:schemeClr>
              </a:gs>
              <a:gs pos="100000">
                <a:schemeClr val="folHlink">
                  <a:gamma/>
                  <a:shade val="46275"/>
                  <a:invGamma/>
                </a:schemeClr>
              </a:gs>
            </a:gsLst>
            <a:lin ang="0" scaled="1"/>
          </a:gradFill>
          <a:ln>
            <a:noFill/>
          </a:ln>
        </p:spPr>
        <p:txBody>
          <a:bodyPr rot="10800000"/>
          <a:lstStyle/>
          <a:p>
            <a:pPr fontAlgn="auto">
              <a:spcBef>
                <a:spcPts val="0"/>
              </a:spcBef>
              <a:spcAft>
                <a:spcPts val="0"/>
              </a:spcAft>
              <a:defRPr/>
            </a:pPr>
            <a:endParaRPr lang="en-US" sz="1800">
              <a:latin typeface="+mn-lt"/>
              <a:cs typeface="+mn-cs"/>
            </a:endParaRPr>
          </a:p>
        </p:txBody>
      </p:sp>
      <p:sp>
        <p:nvSpPr>
          <p:cNvPr id="16392" name="WordArt 14"/>
          <p:cNvSpPr>
            <a:spLocks noChangeArrowheads="1" noChangeShapeType="1" noTextEdit="1"/>
          </p:cNvSpPr>
          <p:nvPr/>
        </p:nvSpPr>
        <p:spPr bwMode="auto">
          <a:xfrm>
            <a:off x="2135189" y="2116139"/>
            <a:ext cx="1152525" cy="93662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FF9900"/>
                </a:solidFill>
                <a:effectLst>
                  <a:outerShdw dist="17961" dir="2700000" algn="ctr" rotWithShape="0">
                    <a:schemeClr val="tx1"/>
                  </a:outerShdw>
                </a:effectLst>
                <a:latin typeface="Trebuchet MS" panose="020B0603020202020204" pitchFamily="34" charset="0"/>
              </a:rPr>
              <a:t>Bölüm</a:t>
            </a:r>
          </a:p>
          <a:p>
            <a:pPr algn="ctr"/>
            <a:r>
              <a:rPr lang="tr-TR" sz="3600" kern="10">
                <a:solidFill>
                  <a:srgbClr val="FF9900"/>
                </a:solidFill>
                <a:effectLst>
                  <a:outerShdw dist="17961" dir="2700000" algn="ctr" rotWithShape="0">
                    <a:schemeClr val="tx1"/>
                  </a:outerShdw>
                </a:effectLst>
                <a:latin typeface="Trebuchet MS" panose="020B0603020202020204" pitchFamily="34" charset="0"/>
              </a:rPr>
              <a:t>Analizi</a:t>
            </a:r>
          </a:p>
        </p:txBody>
      </p:sp>
      <p:pic>
        <p:nvPicPr>
          <p:cNvPr id="16393" name="Picture 15" descr="osym-den-lys-sonuclarinda-1-hata-dah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63750" y="3557589"/>
            <a:ext cx="1296988"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4" name="Rectangle 16"/>
          <p:cNvSpPr>
            <a:spLocks noChangeArrowheads="1"/>
          </p:cNvSpPr>
          <p:nvPr/>
        </p:nvSpPr>
        <p:spPr bwMode="auto">
          <a:xfrm>
            <a:off x="3935413" y="1162050"/>
            <a:ext cx="3744912"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tr-TR" altLang="tr-TR" sz="1600" b="1" dirty="0">
                <a:latin typeface="Arial" panose="020B0604020202020204" pitchFamily="34" charset="0"/>
              </a:rPr>
              <a:t>		</a:t>
            </a:r>
          </a:p>
          <a:p>
            <a:pPr eaLnBrk="1" hangingPunct="1"/>
            <a:r>
              <a:rPr lang="tr-TR" altLang="tr-TR" sz="1600" b="1" dirty="0">
                <a:latin typeface="Arial" panose="020B0604020202020204" pitchFamily="34" charset="0"/>
              </a:rPr>
              <a:t>		 </a:t>
            </a:r>
            <a:r>
              <a:rPr lang="tr-TR" altLang="tr-TR" sz="1600" b="1" dirty="0">
                <a:solidFill>
                  <a:srgbClr val="0000FF"/>
                </a:solidFill>
                <a:latin typeface="Arial" panose="020B0604020202020204" pitchFamily="34" charset="0"/>
              </a:rPr>
              <a:t>Öğrenme </a:t>
            </a:r>
            <a:r>
              <a:rPr lang="tr-TR" altLang="tr-TR" sz="1600" b="1" dirty="0"/>
              <a:t>		 bölümünden , 		 2006- 2021 arası 		 gerçekleşen AYT 		 sınavlarında 		 toplam </a:t>
            </a:r>
            <a:r>
              <a:rPr lang="tr-TR" altLang="tr-TR" sz="1600" b="1" u="sng" dirty="0"/>
              <a:t>21</a:t>
            </a:r>
            <a:r>
              <a:rPr lang="tr-TR" altLang="tr-TR" sz="1600" b="1" dirty="0"/>
              <a:t> soru 		 sorulmuştur.</a:t>
            </a:r>
          </a:p>
          <a:p>
            <a:pPr eaLnBrk="1" hangingPunct="1"/>
            <a:endParaRPr lang="tr-TR" altLang="tr-TR" sz="1600" b="1" dirty="0">
              <a:latin typeface="Arial" panose="020B0604020202020204" pitchFamily="34" charset="0"/>
            </a:endParaRPr>
          </a:p>
          <a:p>
            <a:pPr eaLnBrk="1" hangingPunct="1"/>
            <a:endParaRPr lang="tr-TR" altLang="tr-TR" sz="1600" b="1" dirty="0">
              <a:latin typeface="Arial" panose="020B0604020202020204" pitchFamily="34" charset="0"/>
            </a:endParaRPr>
          </a:p>
          <a:p>
            <a:pPr eaLnBrk="1" hangingPunct="1"/>
            <a:endParaRPr lang="tr-TR" altLang="tr-TR" sz="1600" b="1" dirty="0">
              <a:latin typeface="Arial" panose="020B0604020202020204" pitchFamily="34" charset="0"/>
            </a:endParaRPr>
          </a:p>
          <a:p>
            <a:pPr eaLnBrk="1" hangingPunct="1"/>
            <a:r>
              <a:rPr lang="tr-TR" altLang="tr-TR" sz="1600" b="1" dirty="0" err="1">
                <a:latin typeface="Arial" panose="020B0604020202020204" pitchFamily="34" charset="0"/>
              </a:rPr>
              <a:t>AYT’de</a:t>
            </a:r>
            <a:r>
              <a:rPr lang="tr-TR" altLang="tr-TR" sz="1600" b="1" dirty="0">
                <a:latin typeface="Arial" panose="020B0604020202020204" pitchFamily="34" charset="0"/>
              </a:rPr>
              <a:t> bu bölümden her yıl ortalama 1 soru gelmektedir.</a:t>
            </a:r>
          </a:p>
          <a:p>
            <a:pPr eaLnBrk="1" hangingPunct="1"/>
            <a:endParaRPr lang="tr-TR" altLang="tr-TR" sz="1000" dirty="0">
              <a:latin typeface="Arial" panose="020B0604020202020204" pitchFamily="34" charset="0"/>
            </a:endParaRPr>
          </a:p>
          <a:p>
            <a:pPr eaLnBrk="1" hangingPunct="1"/>
            <a:r>
              <a:rPr lang="tr-TR" altLang="tr-TR" sz="1600" dirty="0">
                <a:latin typeface="Arial" panose="020B0604020202020204" pitchFamily="34" charset="0"/>
              </a:rPr>
              <a:t>Bu bölümdeki sorular genellikle bilgi veya örnek verilerek sorulan yarı bilgi sorusu şeklindedir.</a:t>
            </a:r>
          </a:p>
          <a:p>
            <a:pPr eaLnBrk="1" hangingPunct="1"/>
            <a:endParaRPr lang="tr-TR" altLang="tr-TR" sz="1600" dirty="0">
              <a:latin typeface="Arial" panose="020B0604020202020204" pitchFamily="34" charset="0"/>
            </a:endParaRPr>
          </a:p>
        </p:txBody>
      </p:sp>
      <p:pic>
        <p:nvPicPr>
          <p:cNvPr id="16395" name="Picture 17" descr="shutterstock_40462789"/>
          <p:cNvPicPr>
            <a:picLocks noChangeAspect="1" noChangeArrowheads="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8291514" y="4524375"/>
            <a:ext cx="2376487"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br>
              <a:rPr lang="tr-TR" altLang="tr-TR" b="1" dirty="0"/>
            </a:br>
            <a:r>
              <a:rPr lang="tr-TR" altLang="tr-TR" sz="4000" b="1" dirty="0">
                <a:solidFill>
                  <a:srgbClr val="0000FF"/>
                </a:solidFill>
              </a:rPr>
              <a:t>A. ÖĞRENMENİN TANIMI</a:t>
            </a:r>
            <a:br>
              <a:rPr lang="tr-TR" altLang="tr-TR" sz="4000" dirty="0">
                <a:solidFill>
                  <a:srgbClr val="0000FF"/>
                </a:solidFill>
              </a:rPr>
            </a:br>
            <a:endParaRPr lang="tr-TR" altLang="tr-TR" sz="4000" dirty="0">
              <a:solidFill>
                <a:srgbClr val="0000FF"/>
              </a:solidFill>
            </a:endParaRPr>
          </a:p>
        </p:txBody>
      </p:sp>
      <p:sp>
        <p:nvSpPr>
          <p:cNvPr id="17411" name="Rectangle 3"/>
          <p:cNvSpPr>
            <a:spLocks noGrp="1" noChangeArrowheads="1"/>
          </p:cNvSpPr>
          <p:nvPr>
            <p:ph type="body" idx="1"/>
          </p:nvPr>
        </p:nvSpPr>
        <p:spPr/>
        <p:txBody>
          <a:bodyPr/>
          <a:lstStyle/>
          <a:p>
            <a:pPr marL="0" indent="0" algn="just">
              <a:buNone/>
            </a:pPr>
            <a:r>
              <a:rPr lang="tr-TR" altLang="tr-TR" sz="2800" b="1">
                <a:solidFill>
                  <a:srgbClr val="FF0000"/>
                </a:solidFill>
              </a:rPr>
              <a:t>Öğrenme:</a:t>
            </a:r>
            <a:r>
              <a:rPr lang="tr-TR" altLang="tr-TR" sz="2800">
                <a:solidFill>
                  <a:srgbClr val="FF0000"/>
                </a:solidFill>
              </a:rPr>
              <a:t> </a:t>
            </a:r>
            <a:r>
              <a:rPr lang="tr-TR" altLang="tr-TR" sz="2800">
                <a:solidFill>
                  <a:srgbClr val="000000"/>
                </a:solidFill>
              </a:rPr>
              <a:t>Tekrar ve yaşantı sonucu davranışlarda meydana gelen oldukça kalıcı bir değişmedir. </a:t>
            </a:r>
          </a:p>
          <a:p>
            <a:pPr marL="0" indent="0" algn="just">
              <a:buNone/>
            </a:pPr>
            <a:endParaRPr lang="tr-TR" altLang="tr-TR" sz="2800" b="1">
              <a:solidFill>
                <a:srgbClr val="000000"/>
              </a:solidFill>
            </a:endParaRPr>
          </a:p>
          <a:p>
            <a:pPr marL="0" indent="0" algn="just">
              <a:buNone/>
            </a:pPr>
            <a:r>
              <a:rPr lang="tr-TR" altLang="tr-TR" sz="2800" b="1">
                <a:solidFill>
                  <a:srgbClr val="000000"/>
                </a:solidFill>
              </a:rPr>
              <a:t>Mesela;</a:t>
            </a:r>
            <a:r>
              <a:rPr lang="tr-TR" altLang="tr-TR" sz="2800">
                <a:solidFill>
                  <a:srgbClr val="000000"/>
                </a:solidFill>
              </a:rPr>
              <a:t> sobadan eli yanan bir çocuğun bir daha sobayı ellememesi.</a:t>
            </a:r>
          </a:p>
          <a:p>
            <a:pPr marL="0" indent="0" algn="just">
              <a:buNone/>
            </a:pPr>
            <a:endParaRPr lang="tr-TR" altLang="tr-TR">
              <a:solidFill>
                <a:srgbClr val="000000"/>
              </a:solidFill>
            </a:endParaRPr>
          </a:p>
          <a:p>
            <a:pPr marL="0" indent="0" algn="just">
              <a:buNone/>
            </a:pPr>
            <a:r>
              <a:rPr lang="tr-TR" altLang="tr-TR" sz="2800">
                <a:solidFill>
                  <a:srgbClr val="000000"/>
                </a:solidFill>
              </a:rPr>
              <a:t>Organizmada meydana gelen her davranış ve davranış değişikliği öğrenme değildir.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İçerik Yer Tutucusu 2"/>
          <p:cNvSpPr>
            <a:spLocks noGrp="1"/>
          </p:cNvSpPr>
          <p:nvPr>
            <p:ph idx="1"/>
          </p:nvPr>
        </p:nvSpPr>
        <p:spPr>
          <a:xfrm>
            <a:off x="1992313" y="260350"/>
            <a:ext cx="8229600" cy="5905500"/>
          </a:xfrm>
        </p:spPr>
        <p:txBody>
          <a:bodyPr/>
          <a:lstStyle/>
          <a:p>
            <a:pPr marL="0" indent="0" algn="just">
              <a:buNone/>
            </a:pPr>
            <a:r>
              <a:rPr lang="tr-TR" altLang="tr-TR" sz="2400"/>
              <a:t>Bir davranışın öğrenilmiş olması için şu üç özelliği taşıması gerekir:</a:t>
            </a:r>
          </a:p>
          <a:p>
            <a:pPr marL="0" indent="0" algn="just">
              <a:buClr>
                <a:srgbClr val="008000"/>
              </a:buClr>
              <a:buSzPct val="100000"/>
              <a:buNone/>
            </a:pPr>
            <a:endParaRPr lang="tr-TR" altLang="tr-TR" sz="1200">
              <a:solidFill>
                <a:srgbClr val="008000"/>
              </a:solidFill>
            </a:endParaRPr>
          </a:p>
          <a:p>
            <a:pPr marL="0" indent="0" algn="just">
              <a:buClr>
                <a:srgbClr val="008000"/>
              </a:buClr>
              <a:buSzPct val="100000"/>
              <a:buNone/>
            </a:pPr>
            <a:r>
              <a:rPr lang="tr-TR" altLang="tr-TR" sz="2400">
                <a:solidFill>
                  <a:srgbClr val="008000"/>
                </a:solidFill>
              </a:rPr>
              <a:t>1. </a:t>
            </a:r>
            <a:r>
              <a:rPr lang="tr-TR" altLang="tr-TR" sz="2400"/>
              <a:t>Öğrenmede az veya çok olumlu ya da olumsuz yönde </a:t>
            </a:r>
            <a:r>
              <a:rPr lang="tr-TR" altLang="tr-TR" sz="2400" b="1">
                <a:solidFill>
                  <a:srgbClr val="00CCFF"/>
                </a:solidFill>
              </a:rPr>
              <a:t>davranış değişikliği</a:t>
            </a:r>
            <a:r>
              <a:rPr lang="tr-TR" altLang="tr-TR" sz="2400">
                <a:solidFill>
                  <a:srgbClr val="00CCFF"/>
                </a:solidFill>
              </a:rPr>
              <a:t> </a:t>
            </a:r>
            <a:r>
              <a:rPr lang="tr-TR" altLang="tr-TR" sz="2400"/>
              <a:t>mutlaka olur.</a:t>
            </a:r>
          </a:p>
          <a:p>
            <a:pPr marL="0" indent="0" algn="just">
              <a:buClr>
                <a:srgbClr val="008000"/>
              </a:buClr>
              <a:buSzPct val="100000"/>
              <a:buNone/>
            </a:pPr>
            <a:endParaRPr lang="tr-TR" altLang="tr-TR" sz="1000"/>
          </a:p>
          <a:p>
            <a:pPr marL="0" indent="0" algn="just">
              <a:buClr>
                <a:srgbClr val="008000"/>
              </a:buClr>
              <a:buSzPct val="100000"/>
              <a:buNone/>
            </a:pPr>
            <a:r>
              <a:rPr lang="tr-TR" altLang="tr-TR" sz="2400">
                <a:solidFill>
                  <a:srgbClr val="008000"/>
                </a:solidFill>
              </a:rPr>
              <a:t>2.  </a:t>
            </a:r>
            <a:r>
              <a:rPr lang="tr-TR" altLang="tr-TR" sz="2400"/>
              <a:t>Davranışın </a:t>
            </a:r>
            <a:r>
              <a:rPr lang="tr-TR" altLang="tr-TR" sz="2400" b="1">
                <a:solidFill>
                  <a:srgbClr val="00CCFF"/>
                </a:solidFill>
              </a:rPr>
              <a:t>uzunca bir süre devam etmesi </a:t>
            </a:r>
            <a:r>
              <a:rPr lang="tr-TR" altLang="tr-TR" sz="2400"/>
              <a:t>gerekir.</a:t>
            </a:r>
          </a:p>
          <a:p>
            <a:pPr marL="0" indent="0" algn="just">
              <a:buClr>
                <a:srgbClr val="008000"/>
              </a:buClr>
              <a:buSzPct val="100000"/>
              <a:buNone/>
            </a:pPr>
            <a:endParaRPr lang="tr-TR" altLang="tr-TR" sz="1000"/>
          </a:p>
          <a:p>
            <a:pPr marL="0" indent="0" algn="just">
              <a:buClr>
                <a:srgbClr val="008000"/>
              </a:buClr>
              <a:buSzPct val="100000"/>
              <a:buNone/>
            </a:pPr>
            <a:r>
              <a:rPr lang="tr-TR" altLang="tr-TR" sz="2400">
                <a:solidFill>
                  <a:srgbClr val="008000"/>
                </a:solidFill>
              </a:rPr>
              <a:t>3. </a:t>
            </a:r>
            <a:r>
              <a:rPr lang="tr-TR" altLang="tr-TR" sz="2400"/>
              <a:t>Öğrenmede söz konusu olan davranış değişikliği </a:t>
            </a:r>
            <a:r>
              <a:rPr lang="tr-TR" altLang="tr-TR" sz="2400" b="1">
                <a:solidFill>
                  <a:srgbClr val="00CCFF"/>
                </a:solidFill>
              </a:rPr>
              <a:t>tekrar ve yaşantı sonucu</a:t>
            </a:r>
            <a:r>
              <a:rPr lang="tr-TR" altLang="tr-TR" sz="2400" b="1"/>
              <a:t> </a:t>
            </a:r>
            <a:r>
              <a:rPr lang="tr-TR" altLang="tr-TR" sz="2400"/>
              <a:t>meydana gelmiş </a:t>
            </a:r>
            <a:r>
              <a:rPr lang="tr-TR" altLang="tr-TR" sz="2400" b="1"/>
              <a:t>(</a:t>
            </a:r>
            <a:r>
              <a:rPr lang="tr-TR" altLang="tr-TR" sz="2400"/>
              <a:t>sonradan kazanılmış) olması gerekir.  Yoksa her davranış değişikliği öğrenme değildir.</a:t>
            </a:r>
          </a:p>
          <a:p>
            <a:pPr marL="0" indent="0" algn="just">
              <a:buClr>
                <a:srgbClr val="008000"/>
              </a:buClr>
              <a:buSzPct val="100000"/>
              <a:buNone/>
            </a:pPr>
            <a:endParaRPr lang="tr-TR" altLang="tr-TR" sz="2400"/>
          </a:p>
          <a:p>
            <a:pPr marL="0" indent="0" algn="just">
              <a:buClr>
                <a:srgbClr val="008000"/>
              </a:buClr>
              <a:buSzPct val="100000"/>
              <a:buNone/>
            </a:pPr>
            <a:r>
              <a:rPr lang="tr-TR" altLang="tr-TR" sz="2400"/>
              <a:t>Bu anlamda </a:t>
            </a:r>
            <a:r>
              <a:rPr lang="tr-TR" altLang="tr-TR" sz="2400" b="1"/>
              <a:t>içdürtü, içgüdü, refleks, büyüme ve olgunlaşma</a:t>
            </a:r>
            <a:r>
              <a:rPr lang="tr-TR" altLang="tr-TR" sz="2400"/>
              <a:t> sonucu meydana gelen davranış değişiklikleri öğrenme değildir. </a:t>
            </a:r>
          </a:p>
          <a:p>
            <a:pPr marL="0" indent="0" eaLnBrk="1" hangingPunct="1">
              <a:buNone/>
            </a:pPr>
            <a:endParaRPr lang="tr-TR" altLang="tr-T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İçerik Yer Tutucusu 2"/>
          <p:cNvSpPr>
            <a:spLocks noGrp="1"/>
          </p:cNvSpPr>
          <p:nvPr>
            <p:ph idx="1"/>
          </p:nvPr>
        </p:nvSpPr>
        <p:spPr>
          <a:xfrm>
            <a:off x="1992313" y="260350"/>
            <a:ext cx="8229600" cy="5740400"/>
          </a:xfrm>
        </p:spPr>
        <p:txBody>
          <a:bodyPr/>
          <a:lstStyle/>
          <a:p>
            <a:pPr marL="0" indent="0" algn="just">
              <a:buNone/>
            </a:pPr>
            <a:r>
              <a:rPr lang="tr-TR" altLang="tr-TR" sz="2000" b="1"/>
              <a:t>Mesela; </a:t>
            </a:r>
            <a:r>
              <a:rPr lang="tr-TR" altLang="tr-TR" sz="2000"/>
              <a:t>açlık, susuzluk, annelik gibi içdürtüler organizmayı harekete geçirir. Bu içdürtüler sonucu meydana gelen davranışların çoğu doğuştan kazanılmıştır. Arının bal yapması, örümceğin ağ örmesi, ördeğin yüzmesi içgüdüsel davranışlara, şiddetli gürültüyle irkilme refleksif bir davranışa örnektir. </a:t>
            </a:r>
          </a:p>
          <a:p>
            <a:pPr marL="0" indent="0" algn="just">
              <a:buNone/>
            </a:pPr>
            <a:endParaRPr lang="tr-TR" altLang="tr-TR" sz="2000"/>
          </a:p>
          <a:p>
            <a:pPr marL="0" indent="0" algn="just">
              <a:buNone/>
            </a:pPr>
            <a:r>
              <a:rPr lang="tr-TR" altLang="tr-TR" sz="2000" b="1">
                <a:solidFill>
                  <a:srgbClr val="FF0000"/>
                </a:solidFill>
              </a:rPr>
              <a:t>Büyüme: </a:t>
            </a:r>
            <a:r>
              <a:rPr lang="tr-TR" altLang="tr-TR" sz="2000"/>
              <a:t>Organizmanın bedensel (fiziksel) olarak değişim göstermesidir. Büyüme organizmada meydana gelen </a:t>
            </a:r>
            <a:r>
              <a:rPr lang="tr-TR" altLang="tr-TR" sz="2000" b="1"/>
              <a:t>nicel</a:t>
            </a:r>
            <a:r>
              <a:rPr lang="tr-TR" altLang="tr-TR" sz="2000"/>
              <a:t> bir olaydır. Büyüme, bedenin hem dış hem de iç organlarında oluşur.</a:t>
            </a:r>
            <a:r>
              <a:rPr lang="tr-TR" altLang="tr-TR" sz="2000" b="1"/>
              <a:t> </a:t>
            </a:r>
          </a:p>
          <a:p>
            <a:pPr marL="0" indent="0" algn="just">
              <a:buNone/>
            </a:pPr>
            <a:r>
              <a:rPr lang="tr-TR" altLang="tr-TR" sz="2000" b="1"/>
              <a:t>Mesela;</a:t>
            </a:r>
            <a:r>
              <a:rPr lang="tr-TR" altLang="tr-TR" sz="2000"/>
              <a:t> boyun uzaması, ağırlığın artması, kasların büyümesi.</a:t>
            </a:r>
          </a:p>
          <a:p>
            <a:pPr marL="0" indent="0" algn="just">
              <a:buNone/>
            </a:pPr>
            <a:r>
              <a:rPr lang="tr-TR" altLang="tr-TR" sz="2000" b="1"/>
              <a:t> </a:t>
            </a:r>
            <a:endParaRPr lang="tr-TR" altLang="tr-TR" sz="2000"/>
          </a:p>
          <a:p>
            <a:pPr marL="0" indent="0" algn="just">
              <a:buNone/>
            </a:pPr>
            <a:r>
              <a:rPr lang="tr-TR" altLang="tr-TR" sz="2000" b="1">
                <a:solidFill>
                  <a:srgbClr val="FF0000"/>
                </a:solidFill>
              </a:rPr>
              <a:t>Olgunlaşma:</a:t>
            </a:r>
            <a:r>
              <a:rPr lang="tr-TR" altLang="tr-TR" sz="2000">
                <a:solidFill>
                  <a:srgbClr val="FF0000"/>
                </a:solidFill>
              </a:rPr>
              <a:t> </a:t>
            </a:r>
            <a:r>
              <a:rPr lang="tr-TR" altLang="tr-TR" sz="2000"/>
              <a:t>Organizmanın, hem bedensel hem de zihinsel değişim süreciyle ortaya çıkan durumdur. </a:t>
            </a:r>
          </a:p>
          <a:p>
            <a:pPr marL="0" indent="0" algn="just">
              <a:buNone/>
            </a:pPr>
            <a:r>
              <a:rPr lang="tr-TR" altLang="tr-TR" sz="2000"/>
              <a:t> </a:t>
            </a:r>
          </a:p>
          <a:p>
            <a:pPr marL="0" indent="0" algn="just">
              <a:buNone/>
            </a:pPr>
            <a:r>
              <a:rPr lang="tr-TR" altLang="tr-TR" sz="2000"/>
              <a:t>Olgunlaşma organizmanın doğuştan getirdiği biyolojik donanımın zaman içinde kendiliğinden (çevresel koşullardan bağımsız) değişmesidir. Bu değişim kalıtımsal donanımla sınırları belirlenmiştir.</a:t>
            </a:r>
          </a:p>
          <a:p>
            <a:pPr marL="0" indent="0" eaLnBrk="1" hangingPunct="1">
              <a:buNone/>
            </a:pPr>
            <a:endParaRPr lang="tr-TR" altLang="tr-T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81200" y="404813"/>
            <a:ext cx="8229600" cy="5726112"/>
          </a:xfrm>
        </p:spPr>
        <p:txBody>
          <a:bodyPr/>
          <a:lstStyle/>
          <a:p>
            <a:pPr marL="0" indent="0" algn="just">
              <a:buNone/>
              <a:defRPr/>
            </a:pPr>
            <a:r>
              <a:rPr lang="tr-TR" sz="2200" dirty="0"/>
              <a:t>Olgunlaşma sonucunda ortaya çıkan davranışlar (yürüme, dik durma, sesleri çıkarma) öğrenme ürünü olarak sayılamazlar. Ancak olgunlaşma öğrenme için ön koşuldur. </a:t>
            </a:r>
          </a:p>
          <a:p>
            <a:pPr marL="0" indent="0" algn="just">
              <a:buNone/>
              <a:defRPr/>
            </a:pPr>
            <a:endParaRPr lang="tr-TR" sz="1200" dirty="0"/>
          </a:p>
          <a:p>
            <a:pPr marL="0" indent="0" algn="just">
              <a:buNone/>
              <a:defRPr/>
            </a:pPr>
            <a:r>
              <a:rPr lang="tr-TR" sz="2200" b="1" dirty="0"/>
              <a:t>Mesela; </a:t>
            </a:r>
            <a:r>
              <a:rPr lang="tr-TR" sz="2200" dirty="0"/>
              <a:t>çocuğun bisiklete binebilmesi için belli bir fiziksel seviyeye (olgunlaşmaya) ulaşmış olması gerekir. Bu fiziksel seviye ile kastedilen sinir, kas ve zihin gelişiminin belli bir olgunluğa ulaşmasıdır.</a:t>
            </a:r>
          </a:p>
          <a:p>
            <a:pPr marL="0" indent="0" algn="just">
              <a:buNone/>
              <a:defRPr/>
            </a:pPr>
            <a:endParaRPr lang="tr-TR" sz="1200" dirty="0"/>
          </a:p>
          <a:p>
            <a:pPr marL="0" indent="0" algn="just">
              <a:buNone/>
              <a:defRPr/>
            </a:pPr>
            <a:r>
              <a:rPr lang="tr-TR" sz="2200" dirty="0">
                <a:solidFill>
                  <a:srgbClr val="00CCFF"/>
                </a:solidFill>
              </a:rPr>
              <a:t>Alkol, uyuşturucu madde, narkoz, ilaç gibi maddelerin etkisiyle oluşan </a:t>
            </a:r>
            <a:r>
              <a:rPr lang="tr-TR" sz="2200" dirty="0"/>
              <a:t>ve bu maddelerin etkisinin kalmasıyla da kaybolan davranışlar öğrenilmemiş </a:t>
            </a:r>
            <a:r>
              <a:rPr lang="tr-TR" sz="2200" dirty="0">
                <a:solidFill>
                  <a:srgbClr val="FF0066"/>
                </a:solidFill>
              </a:rPr>
              <a:t>geçici davranışlardır</a:t>
            </a:r>
            <a:r>
              <a:rPr lang="tr-TR" sz="2200" dirty="0"/>
              <a:t>. </a:t>
            </a:r>
          </a:p>
          <a:p>
            <a:pPr marL="0" indent="0" algn="just">
              <a:buNone/>
              <a:defRPr/>
            </a:pPr>
            <a:r>
              <a:rPr lang="tr-TR" sz="2200" b="1" dirty="0"/>
              <a:t>Mesela;</a:t>
            </a:r>
            <a:r>
              <a:rPr lang="tr-TR" sz="2200" dirty="0"/>
              <a:t> narkoz halinden uyanırken söylenen sözler veya aşırı alkol alan birinin kaba ve ölçüsüz konuşması gibi. </a:t>
            </a:r>
          </a:p>
          <a:p>
            <a:pPr marL="0" indent="0" algn="just">
              <a:buNone/>
              <a:defRPr/>
            </a:pPr>
            <a:endParaRPr lang="tr-TR" sz="1200" dirty="0"/>
          </a:p>
          <a:p>
            <a:pPr marL="0" indent="0" algn="just">
              <a:buNone/>
              <a:defRPr/>
            </a:pPr>
            <a:r>
              <a:rPr lang="tr-TR" sz="2200" dirty="0">
                <a:solidFill>
                  <a:srgbClr val="00CCFF"/>
                </a:solidFill>
              </a:rPr>
              <a:t>Hormonal salgılara bağlı </a:t>
            </a:r>
            <a:r>
              <a:rPr lang="tr-TR" sz="2200" dirty="0"/>
              <a:t>değişikliklerden terleme, kızarma, karşı cinse ilgi duymaya başlama gibi davranışlar da öğrenme değildir.</a:t>
            </a:r>
          </a:p>
          <a:p>
            <a:pPr marL="0" indent="0">
              <a:buNone/>
              <a:defRPr/>
            </a:pPr>
            <a:r>
              <a:rPr lang="tr-TR" sz="2400" dirty="0"/>
              <a:t> </a:t>
            </a:r>
          </a:p>
          <a:p>
            <a:pPr marL="0" indent="0">
              <a:buNone/>
              <a:defRPr/>
            </a:pPr>
            <a:endParaRPr lang="tr-TR" sz="2400" dirty="0"/>
          </a:p>
          <a:p>
            <a:pPr>
              <a:defRPr/>
            </a:pPr>
            <a:endParaRPr 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21507"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21508"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2006 ÖSS</a:t>
            </a:r>
          </a:p>
        </p:txBody>
      </p:sp>
      <p:sp>
        <p:nvSpPr>
          <p:cNvPr id="261126" name="Rectangle 6"/>
          <p:cNvSpPr>
            <a:spLocks noChangeArrowheads="1"/>
          </p:cNvSpPr>
          <p:nvPr/>
        </p:nvSpPr>
        <p:spPr bwMode="auto">
          <a:xfrm>
            <a:off x="1919288" y="1517650"/>
            <a:ext cx="8424862" cy="438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tr-TR" altLang="tr-TR" sz="2000"/>
              <a:t>I. Çevre kirlenmesinin ne anlama geldiğini, gölün yüzeyini kaplayan ölü balıkları kendi gözümle görene kadar anlamamıştım. </a:t>
            </a:r>
          </a:p>
          <a:p>
            <a:pPr eaLnBrk="1" hangingPunct="1"/>
            <a:r>
              <a:rPr lang="tr-TR" altLang="tr-TR" sz="2000"/>
              <a:t>II. Kurutmalı çamaşır makinesini kullanmadan önce, merdaneli çamaşır makinesini kurutmalı zannediyordum.</a:t>
            </a:r>
          </a:p>
          <a:p>
            <a:pPr eaLnBrk="1" hangingPunct="1"/>
            <a:r>
              <a:rPr lang="tr-TR" altLang="tr-TR" sz="2000"/>
              <a:t>III. Annemi, kendim de bir anne olduktan sonra çok iyi anladım.</a:t>
            </a:r>
          </a:p>
          <a:p>
            <a:pPr eaLnBrk="1" hangingPunct="1"/>
            <a:r>
              <a:rPr lang="tr-TR" altLang="tr-TR" sz="2000"/>
              <a:t> </a:t>
            </a:r>
          </a:p>
          <a:p>
            <a:pPr eaLnBrk="1" hangingPunct="1"/>
            <a:r>
              <a:rPr lang="tr-TR" altLang="tr-TR" sz="2000" b="1"/>
              <a:t>Bu üç durumdan ulaşılabilecek </a:t>
            </a:r>
            <a:r>
              <a:rPr lang="tr-TR" altLang="tr-TR" sz="2000" b="1" u="sng"/>
              <a:t>ortak genelleme</a:t>
            </a:r>
            <a:r>
              <a:rPr lang="tr-TR" altLang="tr-TR" sz="2000" b="1"/>
              <a:t> aşağıdakilerden hangisidir?</a:t>
            </a:r>
            <a:endParaRPr lang="tr-TR" altLang="tr-TR" sz="2000"/>
          </a:p>
          <a:p>
            <a:pPr eaLnBrk="1" hangingPunct="1"/>
            <a:r>
              <a:rPr lang="tr-TR" altLang="tr-TR" sz="2000" b="1"/>
              <a:t> </a:t>
            </a:r>
            <a:endParaRPr lang="tr-TR" altLang="tr-TR" sz="2000"/>
          </a:p>
          <a:p>
            <a:pPr eaLnBrk="1" hangingPunct="1"/>
            <a:r>
              <a:rPr lang="tr-TR" altLang="tr-TR" sz="2000" b="1"/>
              <a:t>A)  </a:t>
            </a:r>
            <a:r>
              <a:rPr lang="tr-TR" altLang="tr-TR" sz="2000"/>
              <a:t>Olumsuz durumları daha kolay hatırlarız.</a:t>
            </a:r>
          </a:p>
          <a:p>
            <a:pPr eaLnBrk="1" hangingPunct="1"/>
            <a:r>
              <a:rPr lang="tr-TR" altLang="tr-TR" sz="2000" b="1"/>
              <a:t>B)  </a:t>
            </a:r>
            <a:r>
              <a:rPr lang="tr-TR" altLang="tr-TR" sz="2000"/>
              <a:t>Gereksinimlerimiz bizi harekete geçirir.</a:t>
            </a:r>
          </a:p>
          <a:p>
            <a:pPr eaLnBrk="1" hangingPunct="1"/>
            <a:r>
              <a:rPr lang="tr-TR" altLang="tr-TR" sz="2000" b="1"/>
              <a:t>C)  </a:t>
            </a:r>
            <a:r>
              <a:rPr lang="tr-TR" altLang="tr-TR" sz="2000"/>
              <a:t>Model alınabilecek bir kişi varsa çabuk öğreniriz.</a:t>
            </a:r>
          </a:p>
          <a:p>
            <a:pPr eaLnBrk="1" hangingPunct="1"/>
            <a:r>
              <a:rPr lang="tr-TR" altLang="tr-TR" sz="2000" b="1"/>
              <a:t>D)  </a:t>
            </a:r>
            <a:r>
              <a:rPr lang="tr-TR" altLang="tr-TR" sz="2000"/>
              <a:t>Öğrenme, yaşayarak gerçekleşir.</a:t>
            </a:r>
          </a:p>
          <a:p>
            <a:pPr eaLnBrk="1" hangingPunct="1"/>
            <a:r>
              <a:rPr lang="tr-TR" altLang="tr-TR" sz="2000" b="1"/>
              <a:t>E)  </a:t>
            </a:r>
            <a:r>
              <a:rPr lang="tr-TR" altLang="tr-TR" sz="2000"/>
              <a:t>Değerleri, öğrenmeyle kazanırız.</a:t>
            </a:r>
          </a:p>
          <a:p>
            <a:pPr eaLnBrk="1" hangingPunct="1"/>
            <a:r>
              <a:rPr lang="tr-TR" altLang="tr-TR" sz="220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261126">
                                            <p:txEl>
                                              <p:pRg st="9" end="9"/>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22531"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22532"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1984 ÖYS</a:t>
            </a:r>
          </a:p>
        </p:txBody>
      </p:sp>
      <p:sp>
        <p:nvSpPr>
          <p:cNvPr id="262150" name="Rectangle 6"/>
          <p:cNvSpPr>
            <a:spLocks noChangeArrowheads="1"/>
          </p:cNvSpPr>
          <p:nvPr/>
        </p:nvSpPr>
        <p:spPr bwMode="auto">
          <a:xfrm>
            <a:off x="1919288" y="1517650"/>
            <a:ext cx="8424862" cy="347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sz="2000" b="1"/>
              <a:t>Aşağıdakilerden hangisi, öğrenme yoluyla meydana gelen bir davranış değişikliği </a:t>
            </a:r>
            <a:r>
              <a:rPr lang="tr-TR" altLang="tr-TR" sz="2000" b="1" u="sng"/>
              <a:t>değildir</a:t>
            </a:r>
            <a:r>
              <a:rPr lang="tr-TR" altLang="tr-TR" sz="2000" b="1"/>
              <a:t>?</a:t>
            </a:r>
            <a:endParaRPr lang="tr-TR" altLang="tr-TR" sz="2000"/>
          </a:p>
          <a:p>
            <a:pPr algn="just" eaLnBrk="1" hangingPunct="1"/>
            <a:r>
              <a:rPr lang="tr-TR" altLang="tr-TR" sz="2000"/>
              <a:t> </a:t>
            </a:r>
          </a:p>
          <a:p>
            <a:pPr algn="just" eaLnBrk="1" hangingPunct="1"/>
            <a:r>
              <a:rPr lang="tr-TR" altLang="tr-TR" sz="2000" b="1"/>
              <a:t>A)  </a:t>
            </a:r>
            <a:r>
              <a:rPr lang="tr-TR" altLang="tr-TR" sz="2000"/>
              <a:t>Sobadan eli yanan bir çocuğun, bir daha sobaya dokunmaması</a:t>
            </a:r>
          </a:p>
          <a:p>
            <a:pPr algn="just" eaLnBrk="1" hangingPunct="1"/>
            <a:r>
              <a:rPr lang="tr-TR" altLang="tr-TR" sz="2000" b="1"/>
              <a:t>B)  </a:t>
            </a:r>
            <a:r>
              <a:rPr lang="tr-TR" altLang="tr-TR" sz="2000"/>
              <a:t>Dört yaşındaki bir çocuğun yirmiye kadar sayması</a:t>
            </a:r>
          </a:p>
          <a:p>
            <a:pPr algn="just" eaLnBrk="1" hangingPunct="1"/>
            <a:r>
              <a:rPr lang="tr-TR" altLang="tr-TR" sz="2000" b="1"/>
              <a:t>C)  </a:t>
            </a:r>
            <a:r>
              <a:rPr lang="tr-TR" altLang="tr-TR" sz="2000"/>
              <a:t>Yeni boyanmış bir odaya giren birinin, bir süre sonra boya kokusuna alışması</a:t>
            </a:r>
          </a:p>
          <a:p>
            <a:pPr algn="just" eaLnBrk="1" hangingPunct="1"/>
            <a:r>
              <a:rPr lang="tr-TR" altLang="tr-TR" sz="2000" b="1"/>
              <a:t>D)  </a:t>
            </a:r>
            <a:r>
              <a:rPr lang="tr-TR" altLang="tr-TR" sz="2000"/>
              <a:t>Önceleri köpekten korkmayan birinin, köpeklerden korkar hale gelmesi</a:t>
            </a:r>
          </a:p>
          <a:p>
            <a:pPr algn="just" eaLnBrk="1" hangingPunct="1"/>
            <a:r>
              <a:rPr lang="tr-TR" altLang="tr-TR" sz="2000" b="1"/>
              <a:t>E)   </a:t>
            </a:r>
            <a:r>
              <a:rPr lang="tr-TR" altLang="tr-TR" sz="2000"/>
              <a:t>Alış-verişe çıkan birinin, daha önce kendisine iyi davranan bir satıcıya yönelmesi</a:t>
            </a:r>
          </a:p>
          <a:p>
            <a:pPr eaLnBrk="1" hangingPunct="1"/>
            <a:r>
              <a:rPr lang="tr-TR" altLang="tr-TR" sz="220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262150">
                                            <p:txEl>
                                              <p:pRg st="4" end="4"/>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Başlık 1"/>
          <p:cNvSpPr>
            <a:spLocks noGrp="1"/>
          </p:cNvSpPr>
          <p:nvPr>
            <p:ph type="title"/>
          </p:nvPr>
        </p:nvSpPr>
        <p:spPr/>
        <p:txBody>
          <a:bodyPr/>
          <a:lstStyle/>
          <a:p>
            <a:br>
              <a:rPr lang="tr-TR" altLang="tr-TR" sz="4000" b="1" dirty="0">
                <a:solidFill>
                  <a:srgbClr val="FF0000"/>
                </a:solidFill>
              </a:rPr>
            </a:br>
            <a:r>
              <a:rPr lang="tr-TR" altLang="tr-TR" sz="4000" b="1" dirty="0">
                <a:solidFill>
                  <a:srgbClr val="0000FF"/>
                </a:solidFill>
              </a:rPr>
              <a:t>B. ÖĞRENME TÜRLERİ</a:t>
            </a:r>
            <a:br>
              <a:rPr lang="tr-TR" altLang="tr-TR" sz="4000" dirty="0">
                <a:solidFill>
                  <a:srgbClr val="0000FF"/>
                </a:solidFill>
              </a:rPr>
            </a:br>
            <a:endParaRPr lang="tr-TR" altLang="tr-TR" sz="4000" dirty="0">
              <a:solidFill>
                <a:srgbClr val="0000FF"/>
              </a:solidFill>
            </a:endParaRPr>
          </a:p>
        </p:txBody>
      </p:sp>
      <p:sp>
        <p:nvSpPr>
          <p:cNvPr id="3" name="İçerik Yer Tutucusu 2"/>
          <p:cNvSpPr>
            <a:spLocks noGrp="1"/>
          </p:cNvSpPr>
          <p:nvPr>
            <p:ph idx="1"/>
          </p:nvPr>
        </p:nvSpPr>
        <p:spPr>
          <a:xfrm>
            <a:off x="4727576" y="2214564"/>
            <a:ext cx="5654675" cy="4383087"/>
          </a:xfrm>
        </p:spPr>
        <p:txBody>
          <a:bodyPr/>
          <a:lstStyle/>
          <a:p>
            <a:pPr marL="0" indent="0">
              <a:buNone/>
              <a:defRPr/>
            </a:pPr>
            <a:r>
              <a:rPr lang="tr-TR" sz="2200" b="1" dirty="0">
                <a:solidFill>
                  <a:srgbClr val="CC3300"/>
                </a:solidFill>
              </a:rPr>
              <a:t>1. KOŞULLANMA YOLUYLA ÖĞRENME:</a:t>
            </a:r>
            <a:r>
              <a:rPr lang="tr-TR" sz="2200" dirty="0">
                <a:solidFill>
                  <a:srgbClr val="CC3300"/>
                </a:solidFill>
              </a:rPr>
              <a:t> </a:t>
            </a:r>
          </a:p>
          <a:p>
            <a:pPr marL="0" indent="0" algn="just">
              <a:buNone/>
              <a:defRPr/>
            </a:pPr>
            <a:r>
              <a:rPr lang="tr-TR" sz="2200" b="1" dirty="0">
                <a:solidFill>
                  <a:srgbClr val="008000"/>
                </a:solidFill>
              </a:rPr>
              <a:t>a) Klasik Koşullanma:</a:t>
            </a:r>
            <a:r>
              <a:rPr lang="tr-TR" sz="2200" dirty="0">
                <a:solidFill>
                  <a:srgbClr val="008000"/>
                </a:solidFill>
              </a:rPr>
              <a:t> </a:t>
            </a:r>
            <a:r>
              <a:rPr lang="tr-TR" sz="2200" dirty="0">
                <a:solidFill>
                  <a:srgbClr val="000000"/>
                </a:solidFill>
              </a:rPr>
              <a:t>Organizmanın </a:t>
            </a:r>
            <a:r>
              <a:rPr lang="tr-TR" sz="2200" b="1" dirty="0">
                <a:solidFill>
                  <a:srgbClr val="000000"/>
                </a:solidFill>
              </a:rPr>
              <a:t>doğal bir uyarıcıya (et) </a:t>
            </a:r>
            <a:r>
              <a:rPr lang="tr-TR" sz="2200" dirty="0">
                <a:solidFill>
                  <a:srgbClr val="000000"/>
                </a:solidFill>
              </a:rPr>
              <a:t>gösterdiği doğal tepkiyi onun yerine geçen </a:t>
            </a:r>
            <a:r>
              <a:rPr lang="tr-TR" sz="2200" b="1" dirty="0">
                <a:solidFill>
                  <a:srgbClr val="000000"/>
                </a:solidFill>
              </a:rPr>
              <a:t>yapay bir uyarıcı</a:t>
            </a:r>
            <a:r>
              <a:rPr lang="tr-TR" sz="2200" dirty="0">
                <a:solidFill>
                  <a:srgbClr val="000000"/>
                </a:solidFill>
              </a:rPr>
              <a:t>ya da (zil) göstermeyi öğrenmesidir. Yani amaç en başta tepki verilmeyen bir nötr uyarıcıya (zil) doğal tepki (salya tepkisi) verilmesini sağlamaktır. </a:t>
            </a:r>
          </a:p>
          <a:p>
            <a:pPr marL="0" indent="0" algn="just">
              <a:buNone/>
              <a:defRPr/>
            </a:pPr>
            <a:endParaRPr lang="tr-TR" sz="2200" dirty="0">
              <a:solidFill>
                <a:srgbClr val="000000"/>
              </a:solidFill>
            </a:endParaRPr>
          </a:p>
          <a:p>
            <a:pPr marL="0" indent="0" algn="just">
              <a:buNone/>
              <a:defRPr/>
            </a:pPr>
            <a:r>
              <a:rPr lang="tr-TR" sz="2200" dirty="0">
                <a:solidFill>
                  <a:srgbClr val="000000"/>
                </a:solidFill>
              </a:rPr>
              <a:t>Klasik koşullanma; bir yapay uyarıcıdan sonra doğal uyarıcının verilmesine ve bu olayın koşullanma gerçekleşinceye kadar tekrarlanmasına dayanır.</a:t>
            </a:r>
          </a:p>
          <a:p>
            <a:pPr>
              <a:defRPr/>
            </a:pPr>
            <a:endParaRPr lang="tr-TR" sz="2000" dirty="0"/>
          </a:p>
        </p:txBody>
      </p:sp>
      <p:pic>
        <p:nvPicPr>
          <p:cNvPr id="2355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1089" y="2276476"/>
            <a:ext cx="2200275" cy="303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2 Alt Başlık"/>
          <p:cNvSpPr txBox="1">
            <a:spLocks/>
          </p:cNvSpPr>
          <p:nvPr/>
        </p:nvSpPr>
        <p:spPr bwMode="auto">
          <a:xfrm>
            <a:off x="1524001" y="5346701"/>
            <a:ext cx="3571875"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anose="02020603050405020304" pitchFamily="18" charset="0"/>
                <a:cs typeface="Times New Roman" panose="02020603050405020304" pitchFamily="18" charset="0"/>
              </a:defRPr>
            </a:lvl1pPr>
            <a:lvl2pPr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lvl="1" algn="ctr" eaLnBrk="1" hangingPunct="1">
              <a:spcBef>
                <a:spcPct val="20000"/>
              </a:spcBef>
              <a:buFont typeface="Arial" panose="020B0604020202020204" pitchFamily="34" charset="0"/>
              <a:buNone/>
            </a:pPr>
            <a:r>
              <a:rPr lang="tr-TR" altLang="tr-TR" sz="1600" b="1">
                <a:solidFill>
                  <a:srgbClr val="000000"/>
                </a:solidFill>
                <a:latin typeface="Amerigo Bold BT"/>
              </a:rPr>
              <a:t>Ivan Pavlov  (1846-1939</a:t>
            </a:r>
            <a:r>
              <a:rPr lang="tr-TR" altLang="tr-TR" sz="1600" b="1">
                <a:latin typeface="Amerigo Bold BT"/>
              </a:rPr>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İçerik Yer Tutucusu 2"/>
          <p:cNvSpPr>
            <a:spLocks noGrp="1"/>
          </p:cNvSpPr>
          <p:nvPr>
            <p:ph idx="1"/>
          </p:nvPr>
        </p:nvSpPr>
        <p:spPr>
          <a:xfrm>
            <a:off x="1981200" y="260351"/>
            <a:ext cx="8229600" cy="5870575"/>
          </a:xfrm>
        </p:spPr>
        <p:txBody>
          <a:bodyPr/>
          <a:lstStyle/>
          <a:p>
            <a:pPr marL="0" indent="0" algn="just">
              <a:buNone/>
            </a:pPr>
            <a:r>
              <a:rPr lang="tr-TR" altLang="tr-TR" sz="2100" b="1">
                <a:solidFill>
                  <a:srgbClr val="FF0066"/>
                </a:solidFill>
              </a:rPr>
              <a:t>Nötr uyarıcı: </a:t>
            </a:r>
            <a:r>
              <a:rPr lang="tr-TR" altLang="tr-TR" sz="2100"/>
              <a:t>Organizmanın başlangıçta herhangi bir tepki vermediği yapay uyarıcıdır. Deneyin öncesindeki (başlangıcındaki) zil sesi.</a:t>
            </a:r>
          </a:p>
          <a:p>
            <a:pPr marL="0" indent="0" algn="just">
              <a:buNone/>
            </a:pPr>
            <a:r>
              <a:rPr lang="tr-TR" altLang="tr-TR" sz="2100" b="1">
                <a:solidFill>
                  <a:srgbClr val="FF0066"/>
                </a:solidFill>
              </a:rPr>
              <a:t>Koşulsuz (doğal) uyarıcı:</a:t>
            </a:r>
            <a:r>
              <a:rPr lang="tr-TR" altLang="tr-TR" sz="2100">
                <a:solidFill>
                  <a:srgbClr val="FF0066"/>
                </a:solidFill>
              </a:rPr>
              <a:t> </a:t>
            </a:r>
            <a:r>
              <a:rPr lang="tr-TR" altLang="tr-TR" sz="2100"/>
              <a:t>Organizmanın doğuştan getirdiği özellikleri nedeniyle bir koşula gerek kalmaksızın doğal tepki verdiği uyarıcıdır.  Yani öğretilmemiş uyarıcıdır (su, yiyecek).  Deneydeki et.</a:t>
            </a:r>
          </a:p>
          <a:p>
            <a:pPr marL="0" indent="0" algn="just">
              <a:buNone/>
            </a:pPr>
            <a:r>
              <a:rPr lang="tr-TR" altLang="tr-TR" sz="2100" b="1">
                <a:solidFill>
                  <a:srgbClr val="FF0066"/>
                </a:solidFill>
              </a:rPr>
              <a:t>Koşullu (yapay) uyarıcı:</a:t>
            </a:r>
            <a:r>
              <a:rPr lang="tr-TR" altLang="tr-TR" sz="2100">
                <a:solidFill>
                  <a:srgbClr val="FF0066"/>
                </a:solidFill>
              </a:rPr>
              <a:t> </a:t>
            </a:r>
            <a:r>
              <a:rPr lang="tr-TR" altLang="tr-TR" sz="2100"/>
              <a:t>Organizmanın sonradan kazandığı özellikler nedeniyle bir koşula bağlı olarak tepki vermeyi öğrendiği uyarıcıdır. Yani öğretilmiş uyarıcıdır. Deney sonrasında zil sesi koşullu oldu.</a:t>
            </a:r>
          </a:p>
          <a:p>
            <a:pPr marL="0" indent="0" algn="just">
              <a:buNone/>
            </a:pPr>
            <a:r>
              <a:rPr lang="tr-TR" altLang="tr-TR" sz="2100" b="1">
                <a:solidFill>
                  <a:srgbClr val="FF0066"/>
                </a:solidFill>
              </a:rPr>
              <a:t>Koşulsuz (doğal) tepki:</a:t>
            </a:r>
            <a:r>
              <a:rPr lang="tr-TR" altLang="tr-TR" sz="2100">
                <a:solidFill>
                  <a:srgbClr val="FF0066"/>
                </a:solidFill>
              </a:rPr>
              <a:t> </a:t>
            </a:r>
            <a:r>
              <a:rPr lang="tr-TR" altLang="tr-TR" sz="2100"/>
              <a:t>Organizmanın doğal uyarıcıya verdiği tepkidir (Sıcak ortamda terleme, soğukta titreme). Deneyde ete verilen salya tepkisi. </a:t>
            </a:r>
          </a:p>
          <a:p>
            <a:pPr marL="0" indent="0" algn="just">
              <a:buNone/>
            </a:pPr>
            <a:r>
              <a:rPr lang="tr-TR" altLang="tr-TR" sz="2100" b="1">
                <a:solidFill>
                  <a:srgbClr val="FF0066"/>
                </a:solidFill>
              </a:rPr>
              <a:t>Koşullu (yapay) tepki:</a:t>
            </a:r>
            <a:r>
              <a:rPr lang="tr-TR" altLang="tr-TR" sz="2100">
                <a:solidFill>
                  <a:srgbClr val="FF0066"/>
                </a:solidFill>
              </a:rPr>
              <a:t> </a:t>
            </a:r>
            <a:r>
              <a:rPr lang="tr-TR" altLang="tr-TR" sz="2100"/>
              <a:t>Organizmanın koşullu uyarıcıya verdiği tepkidir. Belli bir şarta bağlı olarak verilen tepkidir. Zil sesine verilen salya tepkisi.</a:t>
            </a:r>
          </a:p>
          <a:p>
            <a:pPr marL="0" indent="0">
              <a:buNone/>
            </a:pPr>
            <a:endParaRPr lang="tr-TR" altLang="tr-TR" sz="2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 Alt Başlık"/>
          <p:cNvSpPr txBox="1">
            <a:spLocks/>
          </p:cNvSpPr>
          <p:nvPr/>
        </p:nvSpPr>
        <p:spPr>
          <a:xfrm>
            <a:off x="2238375" y="571500"/>
            <a:ext cx="7429500" cy="757238"/>
          </a:xfrm>
          <a:prstGeom prst="rect">
            <a:avLst/>
          </a:prstGeom>
        </p:spPr>
        <p:txBody>
          <a:bodyPr>
            <a:normAutofit/>
          </a:bodyPr>
          <a:lstStyle/>
          <a:p>
            <a:pPr lvl="1" algn="ctr" fontAlgn="auto">
              <a:spcBef>
                <a:spcPct val="20000"/>
              </a:spcBef>
              <a:spcAft>
                <a:spcPts val="0"/>
              </a:spcAft>
              <a:defRPr/>
            </a:pPr>
            <a:r>
              <a:rPr lang="tr-TR" sz="2800" b="1" dirty="0">
                <a:solidFill>
                  <a:srgbClr val="00CCFF"/>
                </a:solidFill>
                <a:latin typeface="+mj-lt"/>
                <a:cs typeface="+mn-cs"/>
              </a:rPr>
              <a:t>Klasik (Tepkisel) Koşullama</a:t>
            </a:r>
          </a:p>
        </p:txBody>
      </p:sp>
      <p:pic>
        <p:nvPicPr>
          <p:cNvPr id="25603" name="Picture 2" descr="D:\Format Yedek\ziya\öğrenme ekleri\kitap foto\pavlovs_dog.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9939" y="1428751"/>
            <a:ext cx="5780087"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İçerik Yer Tutucusu 2"/>
          <p:cNvSpPr>
            <a:spLocks noGrp="1"/>
          </p:cNvSpPr>
          <p:nvPr>
            <p:ph idx="1"/>
          </p:nvPr>
        </p:nvSpPr>
        <p:spPr>
          <a:xfrm>
            <a:off x="1981200" y="333375"/>
            <a:ext cx="8229600" cy="5797550"/>
          </a:xfrm>
        </p:spPr>
        <p:txBody>
          <a:bodyPr/>
          <a:lstStyle/>
          <a:p>
            <a:pPr marL="0" indent="0">
              <a:buNone/>
            </a:pPr>
            <a:endParaRPr lang="tr-TR" altLang="tr-TR"/>
          </a:p>
          <a:p>
            <a:pPr marL="0" indent="0">
              <a:buNone/>
            </a:pPr>
            <a:endParaRPr lang="tr-TR" altLang="tr-TR"/>
          </a:p>
          <a:p>
            <a:pPr marL="0" indent="0">
              <a:buNone/>
            </a:pPr>
            <a:endParaRPr lang="tr-TR" altLang="tr-TR"/>
          </a:p>
          <a:p>
            <a:pPr marL="0" indent="0">
              <a:buNone/>
            </a:pPr>
            <a:endParaRPr lang="tr-TR" altLang="tr-TR"/>
          </a:p>
          <a:p>
            <a:pPr marL="0" indent="0">
              <a:buNone/>
            </a:pPr>
            <a:endParaRPr lang="tr-TR" altLang="tr-TR"/>
          </a:p>
          <a:p>
            <a:pPr marL="0" indent="0">
              <a:buNone/>
            </a:pPr>
            <a:endParaRPr lang="tr-TR" altLang="tr-TR"/>
          </a:p>
          <a:p>
            <a:pPr marL="0" indent="0">
              <a:buNone/>
            </a:pPr>
            <a:endParaRPr lang="tr-TR" altLang="tr-TR"/>
          </a:p>
          <a:p>
            <a:pPr marL="0" indent="0" algn="just">
              <a:buNone/>
            </a:pPr>
            <a:r>
              <a:rPr lang="tr-TR" altLang="tr-TR" sz="2400"/>
              <a:t>Bu deneyde zil sesi başlangıçta nötr uyarıcıdır. Yani önce tepki uyandırmaz. Koşullanmadan sonra zil sesi koşullu uyarıcı olur. Zil sesine karşı salya salgılanması ise </a:t>
            </a:r>
            <a:r>
              <a:rPr lang="tr-TR" altLang="tr-TR" sz="2400" b="1"/>
              <a:t>koşullu tepkidir.</a:t>
            </a:r>
            <a:endParaRPr lang="tr-TR" altLang="tr-TR" sz="2400"/>
          </a:p>
          <a:p>
            <a:pPr marL="0" indent="0">
              <a:buNone/>
            </a:pPr>
            <a:r>
              <a:rPr lang="tr-TR" altLang="tr-TR"/>
              <a:t> </a:t>
            </a:r>
          </a:p>
          <a:p>
            <a:pPr marL="0" indent="0">
              <a:buNone/>
            </a:pPr>
            <a:endParaRPr lang="tr-TR" altLang="tr-TR"/>
          </a:p>
        </p:txBody>
      </p:sp>
      <p:graphicFrame>
        <p:nvGraphicFramePr>
          <p:cNvPr id="5" name="4 Tablo"/>
          <p:cNvGraphicFramePr>
            <a:graphicFrameLocks noGrp="1"/>
          </p:cNvGraphicFramePr>
          <p:nvPr/>
        </p:nvGraphicFramePr>
        <p:xfrm>
          <a:off x="2135189" y="981076"/>
          <a:ext cx="7704137" cy="2746375"/>
        </p:xfrm>
        <a:graphic>
          <a:graphicData uri="http://schemas.openxmlformats.org/drawingml/2006/table">
            <a:tbl>
              <a:tblPr firstRow="1" bandRow="1">
                <a:tableStyleId>{D7AC3CCA-C797-4891-BE02-D94E43425B78}</a:tableStyleId>
              </a:tblPr>
              <a:tblGrid>
                <a:gridCol w="720013">
                  <a:extLst>
                    <a:ext uri="{9D8B030D-6E8A-4147-A177-3AD203B41FA5}">
                      <a16:colId xmlns:a16="http://schemas.microsoft.com/office/drawing/2014/main" val="20000"/>
                    </a:ext>
                  </a:extLst>
                </a:gridCol>
                <a:gridCol w="2181925">
                  <a:extLst>
                    <a:ext uri="{9D8B030D-6E8A-4147-A177-3AD203B41FA5}">
                      <a16:colId xmlns:a16="http://schemas.microsoft.com/office/drawing/2014/main" val="20001"/>
                    </a:ext>
                  </a:extLst>
                </a:gridCol>
                <a:gridCol w="2227911">
                  <a:extLst>
                    <a:ext uri="{9D8B030D-6E8A-4147-A177-3AD203B41FA5}">
                      <a16:colId xmlns:a16="http://schemas.microsoft.com/office/drawing/2014/main" val="20002"/>
                    </a:ext>
                  </a:extLst>
                </a:gridCol>
                <a:gridCol w="2574288">
                  <a:extLst>
                    <a:ext uri="{9D8B030D-6E8A-4147-A177-3AD203B41FA5}">
                      <a16:colId xmlns:a16="http://schemas.microsoft.com/office/drawing/2014/main" val="20003"/>
                    </a:ext>
                  </a:extLst>
                </a:gridCol>
              </a:tblGrid>
              <a:tr h="579118">
                <a:tc>
                  <a:txBody>
                    <a:bodyPr/>
                    <a:lstStyle/>
                    <a:p>
                      <a:pPr algn="ctr"/>
                      <a:r>
                        <a:rPr lang="tr-TR" sz="1600" dirty="0">
                          <a:solidFill>
                            <a:schemeClr val="tx2">
                              <a:lumMod val="50000"/>
                            </a:schemeClr>
                          </a:solidFill>
                          <a:latin typeface="Souvenir Demi BT" pitchFamily="18" charset="0"/>
                        </a:rPr>
                        <a:t>İşlem </a:t>
                      </a:r>
                    </a:p>
                    <a:p>
                      <a:pPr algn="ctr"/>
                      <a:r>
                        <a:rPr lang="tr-TR" sz="1600" dirty="0">
                          <a:solidFill>
                            <a:schemeClr val="tx2">
                              <a:lumMod val="50000"/>
                            </a:schemeClr>
                          </a:solidFill>
                          <a:latin typeface="Souvenir Demi BT" pitchFamily="18" charset="0"/>
                        </a:rPr>
                        <a:t>Sırası</a:t>
                      </a:r>
                    </a:p>
                  </a:txBody>
                  <a:tcPr marL="91431" marR="91431" anchor="ctr">
                    <a:solidFill>
                      <a:schemeClr val="accent3">
                        <a:lumMod val="60000"/>
                        <a:lumOff val="40000"/>
                      </a:schemeClr>
                    </a:solidFill>
                  </a:tcPr>
                </a:tc>
                <a:tc>
                  <a:txBody>
                    <a:bodyPr/>
                    <a:lstStyle/>
                    <a:p>
                      <a:pPr algn="ctr"/>
                      <a:r>
                        <a:rPr lang="tr-TR" sz="2400" dirty="0">
                          <a:solidFill>
                            <a:schemeClr val="tx2">
                              <a:lumMod val="50000"/>
                            </a:schemeClr>
                          </a:solidFill>
                          <a:latin typeface="Souvenir Demi BT" pitchFamily="18" charset="0"/>
                        </a:rPr>
                        <a:t>1. Uyarıcı</a:t>
                      </a:r>
                    </a:p>
                  </a:txBody>
                  <a:tcPr marL="91431" marR="91431" anchor="ctr">
                    <a:solidFill>
                      <a:schemeClr val="accent3">
                        <a:lumMod val="60000"/>
                        <a:lumOff val="40000"/>
                      </a:schemeClr>
                    </a:solidFill>
                  </a:tcPr>
                </a:tc>
                <a:tc>
                  <a:txBody>
                    <a:bodyPr/>
                    <a:lstStyle/>
                    <a:p>
                      <a:pPr algn="ctr"/>
                      <a:r>
                        <a:rPr lang="tr-TR" sz="2400" dirty="0">
                          <a:solidFill>
                            <a:schemeClr val="tx2">
                              <a:lumMod val="50000"/>
                            </a:schemeClr>
                          </a:solidFill>
                          <a:latin typeface="Souvenir Demi BT" pitchFamily="18" charset="0"/>
                        </a:rPr>
                        <a:t>2. Uyarıcı</a:t>
                      </a:r>
                    </a:p>
                  </a:txBody>
                  <a:tcPr marL="91431" marR="91431" anchor="ctr">
                    <a:solidFill>
                      <a:schemeClr val="accent3">
                        <a:lumMod val="60000"/>
                        <a:lumOff val="40000"/>
                      </a:schemeClr>
                    </a:solidFill>
                  </a:tcPr>
                </a:tc>
                <a:tc>
                  <a:txBody>
                    <a:bodyPr/>
                    <a:lstStyle/>
                    <a:p>
                      <a:pPr algn="ctr"/>
                      <a:r>
                        <a:rPr lang="tr-TR" sz="2400" dirty="0">
                          <a:solidFill>
                            <a:schemeClr val="tx2">
                              <a:lumMod val="50000"/>
                            </a:schemeClr>
                          </a:solidFill>
                          <a:latin typeface="Souvenir Demi BT" pitchFamily="18" charset="0"/>
                        </a:rPr>
                        <a:t>Tepki</a:t>
                      </a:r>
                    </a:p>
                  </a:txBody>
                  <a:tcPr marL="91431" marR="91431" anchor="ctr">
                    <a:solidFill>
                      <a:schemeClr val="accent3">
                        <a:lumMod val="60000"/>
                        <a:lumOff val="40000"/>
                      </a:schemeClr>
                    </a:solidFill>
                  </a:tcPr>
                </a:tc>
                <a:extLst>
                  <a:ext uri="{0D108BD9-81ED-4DB2-BD59-A6C34878D82A}">
                    <a16:rowId xmlns:a16="http://schemas.microsoft.com/office/drawing/2014/main" val="10000"/>
                  </a:ext>
                </a:extLst>
              </a:tr>
              <a:tr h="452747">
                <a:tc>
                  <a:txBody>
                    <a:bodyPr/>
                    <a:lstStyle/>
                    <a:p>
                      <a:pPr algn="ctr"/>
                      <a:r>
                        <a:rPr lang="tr-TR" sz="1800" dirty="0"/>
                        <a:t>1</a:t>
                      </a:r>
                    </a:p>
                  </a:txBody>
                  <a:tcPr marL="91431" marR="91431"/>
                </a:tc>
                <a:tc>
                  <a:txBody>
                    <a:bodyPr/>
                    <a:lstStyle/>
                    <a:p>
                      <a:pPr algn="ctr"/>
                      <a:r>
                        <a:rPr lang="tr-TR" sz="1800" dirty="0"/>
                        <a:t>---------</a:t>
                      </a:r>
                      <a:endParaRPr lang="tr-TR" sz="1800" dirty="0">
                        <a:solidFill>
                          <a:srgbClr val="C00000"/>
                        </a:solidFill>
                      </a:endParaRPr>
                    </a:p>
                  </a:txBody>
                  <a:tcPr marL="91431" marR="91431"/>
                </a:tc>
                <a:tc>
                  <a:txBody>
                    <a:bodyPr/>
                    <a:lstStyle/>
                    <a:p>
                      <a:pPr algn="ctr"/>
                      <a:r>
                        <a:rPr lang="tr-TR" sz="1800" dirty="0"/>
                        <a:t>Et </a:t>
                      </a:r>
                      <a:r>
                        <a:rPr lang="tr-TR" sz="1800" dirty="0">
                          <a:solidFill>
                            <a:srgbClr val="C00000"/>
                          </a:solidFill>
                        </a:rPr>
                        <a:t>(koşulsuz/doğal)</a:t>
                      </a:r>
                    </a:p>
                  </a:txBody>
                  <a:tcPr marL="91431" marR="91431"/>
                </a:tc>
                <a:tc>
                  <a:txBody>
                    <a:bodyPr/>
                    <a:lstStyle/>
                    <a:p>
                      <a:pPr algn="ctr"/>
                      <a:r>
                        <a:rPr lang="tr-TR" sz="1800" dirty="0"/>
                        <a:t>Salya </a:t>
                      </a:r>
                      <a:r>
                        <a:rPr lang="tr-TR" sz="1800" dirty="0">
                          <a:solidFill>
                            <a:srgbClr val="C00000"/>
                          </a:solidFill>
                        </a:rPr>
                        <a:t>(koşulsuz/doğal)</a:t>
                      </a:r>
                    </a:p>
                  </a:txBody>
                  <a:tcPr marL="91431" marR="91431"/>
                </a:tc>
                <a:extLst>
                  <a:ext uri="{0D108BD9-81ED-4DB2-BD59-A6C34878D82A}">
                    <a16:rowId xmlns:a16="http://schemas.microsoft.com/office/drawing/2014/main" val="10001"/>
                  </a:ext>
                </a:extLst>
              </a:tr>
              <a:tr h="428627">
                <a:tc>
                  <a:txBody>
                    <a:bodyPr/>
                    <a:lstStyle/>
                    <a:p>
                      <a:pPr algn="ctr"/>
                      <a:r>
                        <a:rPr lang="tr-TR" sz="1800" dirty="0"/>
                        <a:t>2</a:t>
                      </a:r>
                    </a:p>
                  </a:txBody>
                  <a:tcPr marL="91431" marR="91431"/>
                </a:tc>
                <a:tc>
                  <a:txBody>
                    <a:bodyPr/>
                    <a:lstStyle/>
                    <a:p>
                      <a:pPr algn="ctr"/>
                      <a:r>
                        <a:rPr lang="tr-TR" sz="1800" dirty="0"/>
                        <a:t>  Zil</a:t>
                      </a:r>
                      <a:r>
                        <a:rPr lang="tr-TR" sz="1800" baseline="0" dirty="0"/>
                        <a:t> </a:t>
                      </a:r>
                      <a:r>
                        <a:rPr lang="tr-TR" sz="1800" baseline="0" dirty="0">
                          <a:solidFill>
                            <a:srgbClr val="C00000"/>
                          </a:solidFill>
                        </a:rPr>
                        <a:t>(nötr)</a:t>
                      </a:r>
                      <a:endParaRPr lang="tr-TR" sz="1800" dirty="0"/>
                    </a:p>
                  </a:txBody>
                  <a:tcPr marL="91431" marR="91431"/>
                </a:tc>
                <a:tc>
                  <a:txBody>
                    <a:bodyPr/>
                    <a:lstStyle/>
                    <a:p>
                      <a:pPr algn="ctr"/>
                      <a:r>
                        <a:rPr lang="tr-TR" sz="1800" dirty="0"/>
                        <a:t>---------</a:t>
                      </a:r>
                      <a:endParaRPr lang="tr-TR" sz="1800" dirty="0">
                        <a:solidFill>
                          <a:srgbClr val="C00000"/>
                        </a:solidFill>
                      </a:endParaRPr>
                    </a:p>
                  </a:txBody>
                  <a:tcPr marL="91431" marR="91431"/>
                </a:tc>
                <a:tc>
                  <a:txBody>
                    <a:bodyPr/>
                    <a:lstStyle/>
                    <a:p>
                      <a:pPr algn="ctr"/>
                      <a:r>
                        <a:rPr lang="tr-TR" sz="1800" dirty="0"/>
                        <a:t>Tepki yok</a:t>
                      </a:r>
                      <a:endParaRPr lang="tr-TR" sz="1800" dirty="0">
                        <a:solidFill>
                          <a:srgbClr val="C00000"/>
                        </a:solidFill>
                      </a:endParaRPr>
                    </a:p>
                  </a:txBody>
                  <a:tcPr marL="91431" marR="91431"/>
                </a:tc>
                <a:extLst>
                  <a:ext uri="{0D108BD9-81ED-4DB2-BD59-A6C34878D82A}">
                    <a16:rowId xmlns:a16="http://schemas.microsoft.com/office/drawing/2014/main" val="10002"/>
                  </a:ext>
                </a:extLst>
              </a:tr>
              <a:tr h="428627">
                <a:tc>
                  <a:txBody>
                    <a:bodyPr/>
                    <a:lstStyle/>
                    <a:p>
                      <a:pPr algn="ctr"/>
                      <a:r>
                        <a:rPr lang="tr-TR" sz="1800" dirty="0"/>
                        <a:t>3</a:t>
                      </a:r>
                    </a:p>
                  </a:txBody>
                  <a:tcPr marL="91431" marR="91431"/>
                </a:tc>
                <a:tc>
                  <a:txBody>
                    <a:bodyPr/>
                    <a:lstStyle/>
                    <a:p>
                      <a:pPr algn="ctr"/>
                      <a:r>
                        <a:rPr lang="tr-TR" sz="1800" dirty="0"/>
                        <a:t>  Zil</a:t>
                      </a:r>
                      <a:r>
                        <a:rPr lang="tr-TR" sz="1800" baseline="0" dirty="0"/>
                        <a:t> </a:t>
                      </a:r>
                      <a:r>
                        <a:rPr lang="tr-TR" sz="1800" baseline="0" dirty="0">
                          <a:solidFill>
                            <a:srgbClr val="C00000"/>
                          </a:solidFill>
                        </a:rPr>
                        <a:t>(nötr)</a:t>
                      </a:r>
                      <a:endParaRPr lang="tr-TR" sz="1800" dirty="0"/>
                    </a:p>
                  </a:txBody>
                  <a:tcPr marL="91431" marR="91431"/>
                </a:tc>
                <a:tc>
                  <a:txBody>
                    <a:bodyPr/>
                    <a:lstStyle/>
                    <a:p>
                      <a:pPr algn="ctr"/>
                      <a:r>
                        <a:rPr lang="tr-TR" sz="1800" dirty="0"/>
                        <a:t>Et </a:t>
                      </a:r>
                      <a:r>
                        <a:rPr lang="tr-TR" sz="1800" dirty="0">
                          <a:solidFill>
                            <a:srgbClr val="C00000"/>
                          </a:solidFill>
                        </a:rPr>
                        <a:t>(koşulsuz/doğal)</a:t>
                      </a:r>
                    </a:p>
                  </a:txBody>
                  <a:tcPr marL="91431" marR="91431"/>
                </a:tc>
                <a:tc>
                  <a:txBody>
                    <a:bodyPr/>
                    <a:lstStyle/>
                    <a:p>
                      <a:pPr algn="ctr"/>
                      <a:r>
                        <a:rPr lang="tr-TR" sz="1800" dirty="0"/>
                        <a:t>Salya </a:t>
                      </a:r>
                      <a:r>
                        <a:rPr lang="tr-TR" sz="1800" dirty="0">
                          <a:solidFill>
                            <a:srgbClr val="C00000"/>
                          </a:solidFill>
                        </a:rPr>
                        <a:t>(koşulsuz/doğal)</a:t>
                      </a:r>
                    </a:p>
                  </a:txBody>
                  <a:tcPr marL="91431" marR="91431"/>
                </a:tc>
                <a:extLst>
                  <a:ext uri="{0D108BD9-81ED-4DB2-BD59-A6C34878D82A}">
                    <a16:rowId xmlns:a16="http://schemas.microsoft.com/office/drawing/2014/main" val="10003"/>
                  </a:ext>
                </a:extLst>
              </a:tr>
              <a:tr h="428627">
                <a:tc>
                  <a:txBody>
                    <a:bodyPr/>
                    <a:lstStyle/>
                    <a:p>
                      <a:pPr algn="ctr"/>
                      <a:r>
                        <a:rPr lang="tr-TR" sz="1800" dirty="0"/>
                        <a:t>4</a:t>
                      </a:r>
                    </a:p>
                  </a:txBody>
                  <a:tcPr marL="91431" marR="91431"/>
                </a:tc>
                <a:tc>
                  <a:txBody>
                    <a:bodyPr/>
                    <a:lstStyle/>
                    <a:p>
                      <a:pPr algn="ctr"/>
                      <a:r>
                        <a:rPr lang="tr-TR" sz="1800" dirty="0"/>
                        <a:t>  Zil</a:t>
                      </a:r>
                      <a:r>
                        <a:rPr lang="tr-TR" sz="1800" baseline="0" dirty="0"/>
                        <a:t> </a:t>
                      </a:r>
                      <a:r>
                        <a:rPr lang="tr-TR" sz="1800" baseline="0" dirty="0">
                          <a:solidFill>
                            <a:srgbClr val="C00000"/>
                          </a:solidFill>
                        </a:rPr>
                        <a:t>(koşullu/yapay)</a:t>
                      </a:r>
                      <a:endParaRPr lang="tr-TR" sz="1800" dirty="0"/>
                    </a:p>
                  </a:txBody>
                  <a:tcPr marL="91431" marR="91431"/>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1800" dirty="0"/>
                        <a:t>---------  </a:t>
                      </a:r>
                      <a:endParaRPr lang="tr-TR" sz="1800" dirty="0">
                        <a:solidFill>
                          <a:srgbClr val="C00000"/>
                        </a:solidFill>
                      </a:endParaRPr>
                    </a:p>
                  </a:txBody>
                  <a:tcPr marL="91431" marR="91431"/>
                </a:tc>
                <a:tc>
                  <a:txBody>
                    <a:bodyPr/>
                    <a:lstStyle/>
                    <a:p>
                      <a:pPr algn="ctr"/>
                      <a:r>
                        <a:rPr lang="tr-TR" sz="1800" dirty="0"/>
                        <a:t>Salya </a:t>
                      </a:r>
                      <a:r>
                        <a:rPr lang="tr-TR" sz="1800" dirty="0">
                          <a:solidFill>
                            <a:srgbClr val="C00000"/>
                          </a:solidFill>
                        </a:rPr>
                        <a:t>(koşullu/yapay)</a:t>
                      </a:r>
                    </a:p>
                  </a:txBody>
                  <a:tcPr marL="91431" marR="91431"/>
                </a:tc>
                <a:extLst>
                  <a:ext uri="{0D108BD9-81ED-4DB2-BD59-A6C34878D82A}">
                    <a16:rowId xmlns:a16="http://schemas.microsoft.com/office/drawing/2014/main" val="10004"/>
                  </a:ext>
                </a:extLst>
              </a:tr>
              <a:tr h="428627">
                <a:tc>
                  <a:txBody>
                    <a:bodyPr/>
                    <a:lstStyle/>
                    <a:p>
                      <a:pPr algn="ctr"/>
                      <a:r>
                        <a:rPr lang="tr-TR" sz="1800" dirty="0"/>
                        <a:t>5</a:t>
                      </a:r>
                    </a:p>
                  </a:txBody>
                  <a:tcPr marL="91431" marR="91431"/>
                </a:tc>
                <a:tc>
                  <a:txBody>
                    <a:bodyPr/>
                    <a:lstStyle/>
                    <a:p>
                      <a:pPr algn="ctr"/>
                      <a:r>
                        <a:rPr lang="tr-TR" sz="1800" dirty="0"/>
                        <a:t>  Zil</a:t>
                      </a:r>
                      <a:r>
                        <a:rPr lang="tr-TR" sz="1800" baseline="0" dirty="0"/>
                        <a:t> </a:t>
                      </a:r>
                      <a:r>
                        <a:rPr lang="tr-TR" sz="1800" baseline="0" dirty="0">
                          <a:solidFill>
                            <a:srgbClr val="C00000"/>
                          </a:solidFill>
                        </a:rPr>
                        <a:t>(nötr)</a:t>
                      </a:r>
                      <a:endParaRPr lang="tr-TR" sz="1800" dirty="0"/>
                    </a:p>
                  </a:txBody>
                  <a:tcPr marL="91431" marR="91431"/>
                </a:tc>
                <a:tc>
                  <a:txBody>
                    <a:bodyPr/>
                    <a:lstStyle/>
                    <a:p>
                      <a:pPr algn="ctr"/>
                      <a:r>
                        <a:rPr lang="tr-TR" sz="1800" dirty="0"/>
                        <a:t>---------</a:t>
                      </a:r>
                      <a:endParaRPr lang="tr-TR" sz="1800" dirty="0">
                        <a:solidFill>
                          <a:srgbClr val="C00000"/>
                        </a:solidFill>
                      </a:endParaRPr>
                    </a:p>
                  </a:txBody>
                  <a:tcPr marL="91431" marR="91431"/>
                </a:tc>
                <a:tc>
                  <a:txBody>
                    <a:bodyPr/>
                    <a:lstStyle/>
                    <a:p>
                      <a:pPr algn="ctr"/>
                      <a:r>
                        <a:rPr lang="tr-TR" sz="1800" dirty="0">
                          <a:solidFill>
                            <a:srgbClr val="000000"/>
                          </a:solidFill>
                        </a:rPr>
                        <a:t>Tepki yok</a:t>
                      </a:r>
                    </a:p>
                  </a:txBody>
                  <a:tcPr marL="91431" marR="91431"/>
                </a:tc>
                <a:extLst>
                  <a:ext uri="{0D108BD9-81ED-4DB2-BD59-A6C34878D82A}">
                    <a16:rowId xmlns:a16="http://schemas.microsoft.com/office/drawing/2014/main" val="10005"/>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52625" y="642939"/>
            <a:ext cx="8362950" cy="5222875"/>
          </a:xfrm>
        </p:spPr>
        <p:txBody>
          <a:bodyPr/>
          <a:lstStyle/>
          <a:p>
            <a:pPr marL="0" indent="0">
              <a:buNone/>
              <a:defRPr/>
            </a:pPr>
            <a:r>
              <a:rPr lang="tr-TR" dirty="0">
                <a:solidFill>
                  <a:srgbClr val="FF0066"/>
                </a:solidFill>
              </a:rPr>
              <a:t>Günlük Hayattan Klasik Koşullanmaya Örnekler</a:t>
            </a:r>
          </a:p>
          <a:p>
            <a:pPr marL="0" indent="0">
              <a:buNone/>
              <a:defRPr/>
            </a:pPr>
            <a:endParaRPr lang="tr-TR" sz="1800" dirty="0"/>
          </a:p>
          <a:p>
            <a:pPr marL="0" indent="0">
              <a:buFont typeface="Wingdings" panose="05000000000000000000" pitchFamily="2" charset="2"/>
              <a:buChar char="§"/>
              <a:defRPr/>
            </a:pPr>
            <a:r>
              <a:rPr lang="tr-TR" sz="3200" dirty="0"/>
              <a:t> Yemek kokusunun açlık hissini uyarması, </a:t>
            </a:r>
          </a:p>
          <a:p>
            <a:pPr marL="0" indent="0">
              <a:buFont typeface="Wingdings" panose="05000000000000000000" pitchFamily="2" charset="2"/>
              <a:buChar char="§"/>
              <a:defRPr/>
            </a:pPr>
            <a:r>
              <a:rPr lang="tr-TR" sz="3200" dirty="0"/>
              <a:t>  Limonu gören birinin ağzının sulanması, </a:t>
            </a:r>
          </a:p>
          <a:p>
            <a:pPr marL="0" indent="0">
              <a:buFont typeface="Wingdings" panose="05000000000000000000" pitchFamily="2" charset="2"/>
              <a:buChar char="§"/>
              <a:defRPr/>
            </a:pPr>
            <a:r>
              <a:rPr lang="tr-TR" sz="3200" dirty="0"/>
              <a:t> Sık sık tekrarlanan reklâmlar ile insanların koşullandırılması, </a:t>
            </a:r>
          </a:p>
          <a:p>
            <a:pPr marL="0" indent="0">
              <a:buFont typeface="Wingdings" panose="05000000000000000000" pitchFamily="2" charset="2"/>
              <a:buChar char="§"/>
              <a:defRPr/>
            </a:pPr>
            <a:r>
              <a:rPr lang="tr-TR" sz="3200" dirty="0"/>
              <a:t> İnsanlarda ortaya çıkan fobi, hobi, tutum, önyargı, batıl inançlar, öğrenilmiş çaresizlik gibi duygu, düşünce ve davranışların temelinde klasik koşullanma vardır.</a:t>
            </a:r>
          </a:p>
          <a:p>
            <a:pPr>
              <a:defRPr/>
            </a:pPr>
            <a:endParaRPr 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AutoShape 2"/>
          <p:cNvSpPr>
            <a:spLocks noChangeArrowheads="1"/>
          </p:cNvSpPr>
          <p:nvPr/>
        </p:nvSpPr>
        <p:spPr bwMode="auto">
          <a:xfrm>
            <a:off x="2207569" y="404665"/>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370691" name="AutoShape 3"/>
          <p:cNvSpPr>
            <a:spLocks noChangeArrowheads="1"/>
          </p:cNvSpPr>
          <p:nvPr/>
        </p:nvSpPr>
        <p:spPr bwMode="auto">
          <a:xfrm>
            <a:off x="1918644" y="547540"/>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pic>
        <p:nvPicPr>
          <p:cNvPr id="370692"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61518" y="512614"/>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0693" name="WordArt 5"/>
          <p:cNvSpPr>
            <a:spLocks noChangeArrowheads="1" noChangeShapeType="1" noTextEdit="1"/>
          </p:cNvSpPr>
          <p:nvPr/>
        </p:nvSpPr>
        <p:spPr bwMode="auto">
          <a:xfrm>
            <a:off x="2855269" y="692002"/>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3600" b="0" i="0" u="none" strike="noStrike" kern="10" cap="none" spc="0" normalizeH="0" baseline="0" noProof="0" dirty="0">
                <a:ln>
                  <a:noFill/>
                </a:ln>
                <a:solidFill>
                  <a:srgbClr val="D25500"/>
                </a:solidFill>
                <a:effectLst>
                  <a:outerShdw dist="17961" dir="2700000" algn="ctr" rotWithShape="0">
                    <a:srgbClr val="000000"/>
                  </a:outerShdw>
                </a:effectLst>
                <a:uLnTx/>
                <a:uFillTx/>
                <a:latin typeface="Impact" panose="020B0806030902050204" pitchFamily="34" charset="0"/>
                <a:ea typeface="+mn-ea"/>
                <a:cs typeface="Times New Roman" panose="02020603050405020304" pitchFamily="18" charset="0"/>
              </a:rPr>
              <a:t>2015 LYS</a:t>
            </a:r>
          </a:p>
        </p:txBody>
      </p:sp>
      <p:sp>
        <p:nvSpPr>
          <p:cNvPr id="364550" name="Rectangle 6"/>
          <p:cNvSpPr>
            <a:spLocks noChangeArrowheads="1"/>
          </p:cNvSpPr>
          <p:nvPr/>
        </p:nvSpPr>
        <p:spPr bwMode="auto">
          <a:xfrm>
            <a:off x="1774825" y="1412876"/>
            <a:ext cx="8713788"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Yüksek sesli uyaranlar çocukların doğal olarak korkmasına ve ağlamasına yol açmaktadır. Bir araştırmada başlangıçta beyaz farelerden korkmayan hatta onlarla oyun oynayan bir çocuğa yüksek sesli bir uyaran verilirken aynı anda beyaz fare de gösterilmiştir. Bu eşleme defalarca tekrarlandıktan sonra çocuk yüksek sesli uyaran olmadan yalnızca beyaz fareyi gördüğünde korkup ağlamaya başlamıştır.</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Buna göre çocuğun beyaz farelerden korkmaya başlaması, aşağıdaki öğrenme türlerinden hangisine örnektir?</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 </a:t>
            </a: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Edimsel koşullanma	</a:t>
            </a: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B)</a:t>
            </a: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Klasik koşullanma</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t>
            </a: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Örtük			</a:t>
            </a: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D)</a:t>
            </a: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Kavrayarak</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a:t>
            </a: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Model alarak		</a:t>
            </a:r>
            <a:endPar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742726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AutoShape 2"/>
          <p:cNvSpPr>
            <a:spLocks noChangeArrowheads="1"/>
          </p:cNvSpPr>
          <p:nvPr/>
        </p:nvSpPr>
        <p:spPr bwMode="auto">
          <a:xfrm>
            <a:off x="2207569" y="404665"/>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370691" name="AutoShape 3"/>
          <p:cNvSpPr>
            <a:spLocks noChangeArrowheads="1"/>
          </p:cNvSpPr>
          <p:nvPr/>
        </p:nvSpPr>
        <p:spPr bwMode="auto">
          <a:xfrm>
            <a:off x="1918644" y="547540"/>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pic>
        <p:nvPicPr>
          <p:cNvPr id="370692"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61518" y="512614"/>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0693" name="WordArt 5"/>
          <p:cNvSpPr>
            <a:spLocks noChangeArrowheads="1" noChangeShapeType="1" noTextEdit="1"/>
          </p:cNvSpPr>
          <p:nvPr/>
        </p:nvSpPr>
        <p:spPr bwMode="auto">
          <a:xfrm>
            <a:off x="2855269" y="692002"/>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3600" b="0" i="0" u="none" strike="noStrike" kern="10" cap="none" spc="0" normalizeH="0" baseline="0" noProof="0" dirty="0">
                <a:ln>
                  <a:noFill/>
                </a:ln>
                <a:solidFill>
                  <a:srgbClr val="D25500"/>
                </a:solidFill>
                <a:effectLst>
                  <a:outerShdw dist="17961" dir="2700000" algn="ctr" rotWithShape="0">
                    <a:srgbClr val="000000"/>
                  </a:outerShdw>
                </a:effectLst>
                <a:uLnTx/>
                <a:uFillTx/>
                <a:latin typeface="Impact" panose="020B0806030902050204" pitchFamily="34" charset="0"/>
                <a:ea typeface="+mn-ea"/>
                <a:cs typeface="Times New Roman" panose="02020603050405020304" pitchFamily="18" charset="0"/>
              </a:rPr>
              <a:t>2015 LYS</a:t>
            </a:r>
          </a:p>
        </p:txBody>
      </p:sp>
      <p:sp>
        <p:nvSpPr>
          <p:cNvPr id="364550" name="Rectangle 6"/>
          <p:cNvSpPr>
            <a:spLocks noChangeArrowheads="1"/>
          </p:cNvSpPr>
          <p:nvPr/>
        </p:nvSpPr>
        <p:spPr bwMode="auto">
          <a:xfrm>
            <a:off x="1774825" y="1412876"/>
            <a:ext cx="8713788"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Yüksek sesli uyaranlar çocukların doğal olarak korkmasına ve ağlamasına yol açmaktadır. Bir araştırmada başlangıçta beyaz farelerden korkmayan hatta onlarla oyun oynayan bir çocuğa yüksek sesli bir uyaran verilirken aynı anda beyaz fare de gösterilmiştir. Bu eşleme defalarca tekrarlandıktan sonra çocuk yüksek sesli uyaran olmadan yalnızca beyaz fareyi gördüğünde korkup ağlamaya başlamıştır.</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Buna göre çocuğun beyaz farelerden korkmaya başlaması, aşağıdaki öğrenme türlerinden hangisine örnektir?</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 </a:t>
            </a: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Edimsel koşullanma	</a:t>
            </a:r>
            <a:r>
              <a:rPr kumimoji="0" lang="tr-TR"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B)</a:t>
            </a:r>
            <a:r>
              <a:rPr kumimoji="0" lang="tr-TR"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Klasik koşullanma</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t>
            </a: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Örtük			</a:t>
            </a: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D)</a:t>
            </a: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Kavrayarak</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a:t>
            </a: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Model alarak		</a:t>
            </a:r>
            <a:endPar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1209038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p:cNvSpPr>
            <a:spLocks noChangeArrowheads="1"/>
          </p:cNvSpPr>
          <p:nvPr/>
        </p:nvSpPr>
        <p:spPr bwMode="auto">
          <a:xfrm>
            <a:off x="2136776" y="404813"/>
            <a:ext cx="1870075" cy="792162"/>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28675" name="AutoShape 3"/>
          <p:cNvSpPr>
            <a:spLocks noChangeArrowheads="1"/>
          </p:cNvSpPr>
          <p:nvPr/>
        </p:nvSpPr>
        <p:spPr bwMode="auto">
          <a:xfrm>
            <a:off x="1847851" y="476251"/>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solidFill>
                <a:srgbClr val="000000"/>
              </a:solidFill>
            </a:endParaRPr>
          </a:p>
        </p:txBody>
      </p:sp>
      <p:pic>
        <p:nvPicPr>
          <p:cNvPr id="28676"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90725" y="441325"/>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WordArt 5"/>
          <p:cNvSpPr>
            <a:spLocks noChangeArrowheads="1" noChangeShapeType="1" noTextEdit="1"/>
          </p:cNvSpPr>
          <p:nvPr/>
        </p:nvSpPr>
        <p:spPr bwMode="auto">
          <a:xfrm>
            <a:off x="2784476" y="620713"/>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rgbClr val="000000"/>
                  </a:outerShdw>
                </a:effectLst>
                <a:latin typeface="Impact" panose="020B0806030902050204" pitchFamily="34" charset="0"/>
              </a:rPr>
              <a:t>2012 LYS</a:t>
            </a:r>
          </a:p>
        </p:txBody>
      </p:sp>
      <p:pic>
        <p:nvPicPr>
          <p:cNvPr id="286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1438275"/>
            <a:ext cx="33718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ikdörtgen 1"/>
          <p:cNvSpPr/>
          <p:nvPr/>
        </p:nvSpPr>
        <p:spPr>
          <a:xfrm>
            <a:off x="5232401" y="1866900"/>
            <a:ext cx="5184775" cy="4154488"/>
          </a:xfrm>
          <a:prstGeom prst="rect">
            <a:avLst/>
          </a:prstGeom>
        </p:spPr>
        <p:txBody>
          <a:bodyPr>
            <a:spAutoFit/>
          </a:bodyPr>
          <a:lstStyle/>
          <a:p>
            <a:pPr algn="just">
              <a:defRPr/>
            </a:pPr>
            <a:r>
              <a:rPr lang="tr-TR" sz="2200" b="1" dirty="0"/>
              <a:t>Koşullanmayla ilgili bu şekle göre, aşağıdakilerden hangisi </a:t>
            </a:r>
            <a:r>
              <a:rPr lang="tr-TR" sz="2200" b="1" u="sng" dirty="0"/>
              <a:t>yanlıştır</a:t>
            </a:r>
            <a:r>
              <a:rPr lang="tr-TR" sz="2200" b="1" dirty="0"/>
              <a:t>?</a:t>
            </a:r>
          </a:p>
          <a:p>
            <a:pPr>
              <a:defRPr/>
            </a:pPr>
            <a:endParaRPr lang="tr-TR" sz="2200" dirty="0"/>
          </a:p>
          <a:p>
            <a:pPr marL="457200" indent="-457200" algn="just">
              <a:buFontTx/>
              <a:buAutoNum type="alphaUcParenR"/>
              <a:defRPr/>
            </a:pPr>
            <a:r>
              <a:rPr lang="tr-TR" sz="2200" dirty="0"/>
              <a:t>Zil sesi, koşullanmadan sonra şartsız uyarıcının yerine geçmiştir.</a:t>
            </a:r>
          </a:p>
          <a:p>
            <a:pPr marL="457200" indent="-457200" algn="just">
              <a:buFontTx/>
              <a:buAutoNum type="alphaUcParenR"/>
              <a:defRPr/>
            </a:pPr>
            <a:r>
              <a:rPr lang="tr-TR" sz="2200" dirty="0"/>
              <a:t>Zil sesi, önce nötr uyarıcıyken sonra şartlı uyarıcı olmuştur.</a:t>
            </a:r>
          </a:p>
          <a:p>
            <a:pPr marL="457200" indent="-457200" algn="just">
              <a:buFontTx/>
              <a:buAutoNum type="alphaUcParenR"/>
              <a:defRPr/>
            </a:pPr>
            <a:r>
              <a:rPr lang="tr-TR" sz="2200" dirty="0"/>
              <a:t>Salyalama, koşullanmadan önce şartsız tepki, koşullama sonrası şartlı tepkidir. </a:t>
            </a:r>
          </a:p>
          <a:p>
            <a:pPr marL="457200" indent="-457200" algn="just">
              <a:buFontTx/>
              <a:buAutoNum type="alphaUcParenR"/>
              <a:defRPr/>
            </a:pPr>
            <a:r>
              <a:rPr lang="tr-TR" sz="2200" dirty="0"/>
              <a:t>Yiyecek koşullama sonrasında şartsız uyarıcı olmuştur. </a:t>
            </a:r>
          </a:p>
          <a:p>
            <a:pPr marL="457200" indent="-457200" algn="just">
              <a:buFontTx/>
              <a:buAutoNum type="alphaUcParenR"/>
              <a:defRPr/>
            </a:pPr>
            <a:r>
              <a:rPr lang="tr-TR" sz="2200" dirty="0"/>
              <a:t>Yiyecek karşısında salyalama reflekstir.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2">
                                            <p:txEl>
                                              <p:pRg st="5" end="5"/>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29699"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29700"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2010 LYS</a:t>
            </a:r>
          </a:p>
        </p:txBody>
      </p:sp>
      <p:sp>
        <p:nvSpPr>
          <p:cNvPr id="268294" name="Rectangle 6"/>
          <p:cNvSpPr>
            <a:spLocks noChangeArrowheads="1"/>
          </p:cNvSpPr>
          <p:nvPr/>
        </p:nvSpPr>
        <p:spPr bwMode="auto">
          <a:xfrm>
            <a:off x="1919288" y="1457326"/>
            <a:ext cx="8424862" cy="514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sz="2000" dirty="0"/>
              <a:t>Açlıktan ağlayan bebeğe ilk kez biberon gösterildiğinde bebek ağlamaya devam eder ama biberondan ağzına süt akıtıldığında susar. Zamanla, açlıktan ağlayan bebek, biberonu her gördüğünde ağlamayı keser. </a:t>
            </a:r>
          </a:p>
          <a:p>
            <a:pPr eaLnBrk="1" hangingPunct="1"/>
            <a:endParaRPr lang="tr-TR" altLang="tr-TR" sz="1400" dirty="0"/>
          </a:p>
          <a:p>
            <a:pPr eaLnBrk="1" hangingPunct="1"/>
            <a:r>
              <a:rPr lang="tr-TR" altLang="tr-TR" sz="2000" dirty="0"/>
              <a:t>I. Bebeğin, süt ağzına değince susması</a:t>
            </a:r>
          </a:p>
          <a:p>
            <a:pPr eaLnBrk="1" hangingPunct="1"/>
            <a:r>
              <a:rPr lang="tr-TR" altLang="tr-TR" sz="2000" dirty="0"/>
              <a:t>II. Bebek için ilk kez karşılaşıldığındaki biberonun görüntüsü</a:t>
            </a:r>
          </a:p>
          <a:p>
            <a:pPr eaLnBrk="1" hangingPunct="1"/>
            <a:r>
              <a:rPr lang="tr-TR" altLang="tr-TR" sz="2000" dirty="0"/>
              <a:t>III. Bebeğin, biberonu görünce susması</a:t>
            </a:r>
          </a:p>
          <a:p>
            <a:pPr algn="just" eaLnBrk="1" hangingPunct="1"/>
            <a:endParaRPr lang="tr-TR" altLang="tr-TR" sz="1200" dirty="0"/>
          </a:p>
          <a:p>
            <a:pPr algn="just" eaLnBrk="1" hangingPunct="1"/>
            <a:r>
              <a:rPr lang="tr-TR" altLang="tr-TR" sz="2000" b="1" dirty="0"/>
              <a:t>Buna göre, numaralanmış ifadelerin örnek oluşturduğu kavramlar aşağıdakilerin hangisinde doğru sırada verilmiştir?</a:t>
            </a:r>
            <a:endParaRPr lang="tr-TR" altLang="tr-TR" sz="2000" dirty="0"/>
          </a:p>
          <a:p>
            <a:pPr eaLnBrk="1" hangingPunct="1"/>
            <a:r>
              <a:rPr lang="tr-TR" altLang="tr-TR" sz="2000" dirty="0"/>
              <a:t> </a:t>
            </a:r>
          </a:p>
          <a:p>
            <a:pPr eaLnBrk="1" hangingPunct="1"/>
            <a:r>
              <a:rPr lang="tr-TR" altLang="tr-TR" sz="2000" dirty="0"/>
              <a:t>       </a:t>
            </a:r>
            <a:r>
              <a:rPr lang="tr-TR" altLang="tr-TR" sz="2000" u="sng" dirty="0"/>
              <a:t>        I 	</a:t>
            </a:r>
            <a:r>
              <a:rPr lang="tr-TR" altLang="tr-TR" sz="2000" dirty="0"/>
              <a:t>          </a:t>
            </a:r>
            <a:r>
              <a:rPr lang="tr-TR" altLang="tr-TR" sz="2000" u="sng" dirty="0"/>
              <a:t>          II	     </a:t>
            </a:r>
            <a:r>
              <a:rPr lang="tr-TR" altLang="tr-TR" sz="2000" dirty="0"/>
              <a:t>       </a:t>
            </a:r>
            <a:r>
              <a:rPr lang="tr-TR" altLang="tr-TR" sz="2000" u="sng" dirty="0"/>
              <a:t>           III     	 </a:t>
            </a:r>
            <a:endParaRPr lang="tr-TR" altLang="tr-TR" sz="2000" dirty="0"/>
          </a:p>
          <a:p>
            <a:pPr eaLnBrk="1" hangingPunct="1"/>
            <a:r>
              <a:rPr lang="tr-TR" altLang="tr-TR" sz="2000" b="1" dirty="0"/>
              <a:t>A)  </a:t>
            </a:r>
            <a:r>
              <a:rPr lang="tr-TR" altLang="tr-TR" sz="2000" dirty="0"/>
              <a:t>Koşullu tepki           Doğal uyarıcı             Doğal tepki</a:t>
            </a:r>
          </a:p>
          <a:p>
            <a:pPr eaLnBrk="1" hangingPunct="1"/>
            <a:r>
              <a:rPr lang="tr-TR" altLang="tr-TR" sz="2000" b="1" dirty="0"/>
              <a:t>B)  </a:t>
            </a:r>
            <a:r>
              <a:rPr lang="tr-TR" altLang="tr-TR" sz="2000" dirty="0"/>
              <a:t>Doğal tepki              Koşullu uyarıcı          Koşullu tepki</a:t>
            </a:r>
          </a:p>
          <a:p>
            <a:pPr eaLnBrk="1" hangingPunct="1"/>
            <a:r>
              <a:rPr lang="tr-TR" altLang="tr-TR" sz="2000" b="1" dirty="0"/>
              <a:t>C)  </a:t>
            </a:r>
            <a:r>
              <a:rPr lang="tr-TR" altLang="tr-TR" sz="2000" dirty="0"/>
              <a:t>Koşullu tepki           Koşullu uyarıcı          Doğal tepki</a:t>
            </a:r>
          </a:p>
          <a:p>
            <a:pPr eaLnBrk="1" hangingPunct="1"/>
            <a:r>
              <a:rPr lang="tr-TR" altLang="tr-TR" sz="2000" b="1" dirty="0"/>
              <a:t>D)  </a:t>
            </a:r>
            <a:r>
              <a:rPr lang="tr-TR" altLang="tr-TR" sz="2000" dirty="0"/>
              <a:t>Doğal tepki              Nötr uyarıcı               Koşullu tepki</a:t>
            </a:r>
          </a:p>
          <a:p>
            <a:pPr eaLnBrk="1" hangingPunct="1"/>
            <a:r>
              <a:rPr lang="tr-TR" altLang="tr-TR" sz="2000" b="1" dirty="0"/>
              <a:t>E)  </a:t>
            </a:r>
            <a:r>
              <a:rPr lang="tr-TR" altLang="tr-TR" sz="2000" dirty="0"/>
              <a:t>Koşullu tepki           Nötr uyarıcı                Doğal tepki</a:t>
            </a:r>
            <a:r>
              <a:rPr lang="tr-TR" altLang="tr-TR" sz="2200" dirty="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268294">
                                            <p:txEl>
                                              <p:pRg st="12" end="12"/>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381501" y="1428751"/>
            <a:ext cx="6010275" cy="4367213"/>
          </a:xfrm>
        </p:spPr>
        <p:txBody>
          <a:bodyPr>
            <a:normAutofit/>
          </a:bodyPr>
          <a:lstStyle/>
          <a:p>
            <a:pPr marL="0" indent="0" algn="just" eaLnBrk="1" fontAlgn="auto" hangingPunct="1">
              <a:spcAft>
                <a:spcPts val="0"/>
              </a:spcAft>
              <a:buClr>
                <a:schemeClr val="accent3"/>
              </a:buClr>
              <a:buNone/>
              <a:defRPr/>
            </a:pPr>
            <a:r>
              <a:rPr lang="tr-TR" sz="2100" b="1" dirty="0">
                <a:solidFill>
                  <a:srgbClr val="008000"/>
                </a:solidFill>
              </a:rPr>
              <a:t>b) Edimsel Koşullanma (Araçlı, Operant):</a:t>
            </a:r>
          </a:p>
          <a:p>
            <a:pPr marL="0" indent="0" algn="just" eaLnBrk="1" fontAlgn="auto" hangingPunct="1">
              <a:spcAft>
                <a:spcPts val="0"/>
              </a:spcAft>
              <a:buClr>
                <a:schemeClr val="accent3"/>
              </a:buClr>
              <a:buNone/>
              <a:defRPr/>
            </a:pPr>
            <a:r>
              <a:rPr lang="tr-TR" sz="2100" dirty="0">
                <a:solidFill>
                  <a:srgbClr val="000000"/>
                </a:solidFill>
              </a:rPr>
              <a:t>Organizmanın rastlantısal nitelikteki davranışlarını </a:t>
            </a:r>
            <a:r>
              <a:rPr lang="tr-TR" sz="2100" b="1" dirty="0">
                <a:solidFill>
                  <a:srgbClr val="000000"/>
                </a:solidFill>
              </a:rPr>
              <a:t>pekiştirme</a:t>
            </a:r>
            <a:r>
              <a:rPr lang="tr-TR" sz="2100" dirty="0">
                <a:solidFill>
                  <a:srgbClr val="000000"/>
                </a:solidFill>
              </a:rPr>
              <a:t> yaparak biçimlendirme veya yönlendirme durumudur. </a:t>
            </a:r>
          </a:p>
          <a:p>
            <a:pPr marL="0" indent="0" algn="just" eaLnBrk="1" fontAlgn="auto" hangingPunct="1">
              <a:spcAft>
                <a:spcPts val="0"/>
              </a:spcAft>
              <a:buClr>
                <a:schemeClr val="accent3"/>
              </a:buClr>
              <a:buNone/>
              <a:defRPr/>
            </a:pPr>
            <a:endParaRPr lang="tr-TR" sz="1800" dirty="0">
              <a:solidFill>
                <a:srgbClr val="000000"/>
              </a:solidFill>
            </a:endParaRPr>
          </a:p>
          <a:p>
            <a:pPr marL="0" indent="0" algn="just" eaLnBrk="1" fontAlgn="auto" hangingPunct="1">
              <a:spcAft>
                <a:spcPts val="0"/>
              </a:spcAft>
              <a:buClr>
                <a:schemeClr val="accent3"/>
              </a:buClr>
              <a:buNone/>
              <a:defRPr/>
            </a:pPr>
            <a:r>
              <a:rPr lang="tr-TR" sz="2100" dirty="0">
                <a:solidFill>
                  <a:srgbClr val="000000"/>
                </a:solidFill>
              </a:rPr>
              <a:t>İstenilen davranışta olumlu pekiştireç, istenmeyen davranışta ise olumsuz pekiştireç verilerek bu yönlendirme yapılır. </a:t>
            </a:r>
          </a:p>
          <a:p>
            <a:pPr marL="0" indent="0" algn="just" eaLnBrk="1" fontAlgn="auto" hangingPunct="1">
              <a:spcAft>
                <a:spcPts val="0"/>
              </a:spcAft>
              <a:buClr>
                <a:schemeClr val="accent3"/>
              </a:buClr>
              <a:buNone/>
              <a:defRPr/>
            </a:pPr>
            <a:endParaRPr lang="tr-TR" sz="1800" dirty="0">
              <a:solidFill>
                <a:srgbClr val="000000"/>
              </a:solidFill>
            </a:endParaRPr>
          </a:p>
          <a:p>
            <a:pPr marL="0" indent="0" algn="just" eaLnBrk="1" fontAlgn="auto" hangingPunct="1">
              <a:spcAft>
                <a:spcPts val="0"/>
              </a:spcAft>
              <a:buClr>
                <a:schemeClr val="accent3"/>
              </a:buClr>
              <a:buNone/>
              <a:defRPr/>
            </a:pPr>
            <a:r>
              <a:rPr lang="tr-TR" sz="2100" dirty="0">
                <a:solidFill>
                  <a:srgbClr val="000000"/>
                </a:solidFill>
              </a:rPr>
              <a:t>Yani edimsel koşullanma, ödüle götüren ya da cezadan kurtaran bir davranışın koşullanma yoluyla öğrenilmesidir.</a:t>
            </a:r>
          </a:p>
          <a:p>
            <a:pPr marL="365760" indent="-256032" eaLnBrk="1" fontAlgn="auto" hangingPunct="1">
              <a:spcAft>
                <a:spcPts val="0"/>
              </a:spcAft>
              <a:buClr>
                <a:schemeClr val="accent3"/>
              </a:buClr>
              <a:buFont typeface="Georgia"/>
              <a:buChar char="•"/>
              <a:defRPr/>
            </a:pPr>
            <a:endParaRPr lang="tr-TR" dirty="0"/>
          </a:p>
        </p:txBody>
      </p:sp>
      <p:pic>
        <p:nvPicPr>
          <p:cNvPr id="3072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0" y="1643063"/>
            <a:ext cx="2401888"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10 Dikdörtgen"/>
          <p:cNvSpPr>
            <a:spLocks noChangeArrowheads="1"/>
          </p:cNvSpPr>
          <p:nvPr/>
        </p:nvSpPr>
        <p:spPr bwMode="auto">
          <a:xfrm>
            <a:off x="2028906" y="4929189"/>
            <a:ext cx="182864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r>
              <a:rPr lang="nb-NO" altLang="tr-TR" sz="1600" b="1">
                <a:solidFill>
                  <a:srgbClr val="000000"/>
                </a:solidFill>
                <a:latin typeface="Americana Extra Bold BT"/>
              </a:rPr>
              <a:t>B</a:t>
            </a:r>
            <a:r>
              <a:rPr lang="tr-TR" altLang="tr-TR" sz="1600" b="1">
                <a:solidFill>
                  <a:srgbClr val="000000"/>
                </a:solidFill>
                <a:latin typeface="Americana Extra Bold BT"/>
              </a:rPr>
              <a:t>. </a:t>
            </a:r>
            <a:r>
              <a:rPr lang="nb-NO" altLang="tr-TR" sz="1600" b="1">
                <a:solidFill>
                  <a:srgbClr val="000000"/>
                </a:solidFill>
                <a:latin typeface="Americana Extra Bold BT"/>
              </a:rPr>
              <a:t>Frederic Skinner </a:t>
            </a:r>
            <a:endParaRPr lang="tr-TR" altLang="tr-TR" sz="1600" b="1">
              <a:solidFill>
                <a:srgbClr val="000000"/>
              </a:solidFill>
              <a:latin typeface="Americana Extra Bold BT"/>
            </a:endParaRPr>
          </a:p>
          <a:p>
            <a:pPr algn="ctr" eaLnBrk="1" hangingPunct="1"/>
            <a:r>
              <a:rPr lang="nb-NO" altLang="tr-TR" sz="1600" b="1">
                <a:solidFill>
                  <a:srgbClr val="000000"/>
                </a:solidFill>
                <a:latin typeface="Americana Extra Bold BT"/>
              </a:rPr>
              <a:t>(1904 - 1990)</a:t>
            </a:r>
            <a:endParaRPr lang="tr-TR" altLang="tr-TR" sz="1600">
              <a:solidFill>
                <a:srgbClr val="000000"/>
              </a:solidFill>
              <a:latin typeface="Americana Extra Bold B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Başlık 1"/>
          <p:cNvSpPr>
            <a:spLocks noGrp="1"/>
          </p:cNvSpPr>
          <p:nvPr>
            <p:ph type="title"/>
          </p:nvPr>
        </p:nvSpPr>
        <p:spPr>
          <a:xfrm>
            <a:off x="2809876" y="549276"/>
            <a:ext cx="6429375" cy="1139825"/>
          </a:xfrm>
        </p:spPr>
        <p:txBody>
          <a:bodyPr/>
          <a:lstStyle/>
          <a:p>
            <a:pPr marL="342900" indent="-342900"/>
            <a:r>
              <a:rPr lang="tr-TR" altLang="tr-TR" sz="2800" b="1"/>
              <a:t>      </a:t>
            </a:r>
            <a:r>
              <a:rPr lang="tr-TR" altLang="tr-TR" sz="2800" b="1">
                <a:solidFill>
                  <a:srgbClr val="00CCFF"/>
                </a:solidFill>
              </a:rPr>
              <a:t>Edimsel (Araçlı, Operant) Koşullama</a:t>
            </a:r>
            <a:br>
              <a:rPr lang="tr-TR" altLang="tr-TR" sz="2800" b="1"/>
            </a:br>
            <a:endParaRPr lang="tr-TR" altLang="tr-TR"/>
          </a:p>
        </p:txBody>
      </p:sp>
      <p:pic>
        <p:nvPicPr>
          <p:cNvPr id="31747" name="Picture 2" descr="http://img03.blogcu.com/v2/images/editor/s/i/n/sinavmodu/642711886692091_1259279349.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008438" y="1268413"/>
            <a:ext cx="4267200" cy="4824412"/>
          </a:xfr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Başlık 1"/>
          <p:cNvSpPr>
            <a:spLocks noGrp="1"/>
          </p:cNvSpPr>
          <p:nvPr>
            <p:ph type="title"/>
          </p:nvPr>
        </p:nvSpPr>
        <p:spPr/>
        <p:txBody>
          <a:bodyPr/>
          <a:lstStyle/>
          <a:p>
            <a:pPr algn="ctr"/>
            <a:r>
              <a:rPr lang="tr-TR" altLang="tr-TR" sz="4000" b="1">
                <a:solidFill>
                  <a:srgbClr val="FF0000"/>
                </a:solidFill>
              </a:rPr>
              <a:t>SKİNNER’İN DENEYİ</a:t>
            </a:r>
          </a:p>
        </p:txBody>
      </p:sp>
      <p:sp>
        <p:nvSpPr>
          <p:cNvPr id="3" name="İçerik Yer Tutucusu 2"/>
          <p:cNvSpPr>
            <a:spLocks noGrp="1"/>
          </p:cNvSpPr>
          <p:nvPr>
            <p:ph idx="1"/>
          </p:nvPr>
        </p:nvSpPr>
        <p:spPr>
          <a:xfrm>
            <a:off x="2063750" y="1052513"/>
            <a:ext cx="8229600" cy="5256212"/>
          </a:xfrm>
        </p:spPr>
        <p:txBody>
          <a:bodyPr/>
          <a:lstStyle/>
          <a:p>
            <a:pPr marL="0" indent="0" algn="just">
              <a:buNone/>
              <a:defRPr/>
            </a:pPr>
            <a:r>
              <a:rPr lang="tr-TR" sz="2000" dirty="0"/>
              <a:t>Aç bırakılmış fare, koşullanma (</a:t>
            </a:r>
            <a:r>
              <a:rPr lang="tr-TR" sz="2000" dirty="0" err="1"/>
              <a:t>Skinner</a:t>
            </a:r>
            <a:r>
              <a:rPr lang="tr-TR" sz="2000" dirty="0"/>
              <a:t>) kutusuna koyulur. Fare kutuda serbestçe dolaşır ve çeşitli davranışlarda bulunur; nesnelere bakar, onları koklar, onlara dokunur. Farenin bu hareketleri rastlantısaldır ve çeşitlilik gösterir. </a:t>
            </a:r>
          </a:p>
          <a:p>
            <a:pPr marL="0" indent="0" algn="just">
              <a:buNone/>
              <a:defRPr/>
            </a:pPr>
            <a:endParaRPr lang="tr-TR" sz="2000" dirty="0"/>
          </a:p>
          <a:p>
            <a:pPr marL="0" indent="0" algn="just">
              <a:buNone/>
              <a:defRPr/>
            </a:pPr>
            <a:r>
              <a:rPr lang="tr-TR" sz="2000" dirty="0"/>
              <a:t>Bu rastlantısal hareketlerinden birinde yiyecek kutusunun olduğu yere gelir, bu alanı kurcalar (deneme-yanılma öğrenme) ve davranışlarından biri pedalın itilmesine sağlar. Pedalı itme davranışı sonunda yiyecek (olumlu pekiştireç) kutuya düşer, fare böylece yiyeceğe ulaşır. </a:t>
            </a:r>
          </a:p>
          <a:p>
            <a:pPr marL="0" indent="0" algn="just">
              <a:buNone/>
              <a:defRPr/>
            </a:pPr>
            <a:endParaRPr lang="tr-TR" sz="2000" dirty="0"/>
          </a:p>
          <a:p>
            <a:pPr marL="0" indent="0" algn="just">
              <a:buNone/>
              <a:defRPr/>
            </a:pPr>
            <a:r>
              <a:rPr lang="tr-TR" sz="2000" dirty="0"/>
              <a:t>Bu deney tekrarlanır ve her seferinde fare yiyeceğe daha kısa sürede ulaşmaktadır. Fare kısa sürede, pedala bastığında yiyecek almakta olduğunu öğrenir. Artık rastlantısal davranışlar ortadan kalkmıştır. Fare kutuya konulduğunda derhal pedala basar ve yiyeceğini alır.</a:t>
            </a:r>
          </a:p>
          <a:p>
            <a:pPr>
              <a:defRPr/>
            </a:pPr>
            <a:endParaRPr lang="tr-T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Başlık 1"/>
          <p:cNvSpPr>
            <a:spLocks noGrp="1"/>
          </p:cNvSpPr>
          <p:nvPr>
            <p:ph type="title"/>
          </p:nvPr>
        </p:nvSpPr>
        <p:spPr>
          <a:xfrm>
            <a:off x="1981200" y="277814"/>
            <a:ext cx="8229600" cy="630237"/>
          </a:xfrm>
        </p:spPr>
        <p:txBody>
          <a:bodyPr/>
          <a:lstStyle/>
          <a:p>
            <a:pPr algn="ctr"/>
            <a:r>
              <a:rPr lang="tr-TR" altLang="tr-TR" sz="2800" b="1"/>
              <a:t>Klasik ile Edimsel koşullanma arasındaki farklar </a:t>
            </a:r>
            <a:endParaRPr lang="tr-TR" altLang="tr-TR" sz="2800"/>
          </a:p>
        </p:txBody>
      </p:sp>
      <p:sp>
        <p:nvSpPr>
          <p:cNvPr id="3" name="İçerik Yer Tutucusu 2"/>
          <p:cNvSpPr>
            <a:spLocks noGrp="1"/>
          </p:cNvSpPr>
          <p:nvPr>
            <p:ph idx="1"/>
          </p:nvPr>
        </p:nvSpPr>
        <p:spPr>
          <a:xfrm>
            <a:off x="1981200" y="908051"/>
            <a:ext cx="8229600" cy="5222875"/>
          </a:xfrm>
        </p:spPr>
        <p:txBody>
          <a:bodyPr/>
          <a:lstStyle/>
          <a:p>
            <a:pPr marL="457200" indent="-457200" algn="just">
              <a:buClr>
                <a:srgbClr val="008000"/>
              </a:buClr>
              <a:buSzPct val="105000"/>
              <a:buFont typeface="+mj-lt"/>
              <a:buAutoNum type="arabicPeriod"/>
              <a:defRPr/>
            </a:pPr>
            <a:r>
              <a:rPr lang="tr-TR" sz="2100" dirty="0"/>
              <a:t>Klasik koşullanmada </a:t>
            </a:r>
            <a:r>
              <a:rPr lang="tr-TR" sz="2100" b="1" dirty="0">
                <a:solidFill>
                  <a:srgbClr val="00CCFF"/>
                </a:solidFill>
              </a:rPr>
              <a:t>organizma</a:t>
            </a:r>
            <a:r>
              <a:rPr lang="tr-TR" sz="2100" dirty="0"/>
              <a:t> pasifken (edilgen), edimsel koşullanmada aktiftir (etkin).</a:t>
            </a:r>
          </a:p>
          <a:p>
            <a:pPr marL="457200" indent="-457200" algn="just">
              <a:buClr>
                <a:srgbClr val="008000"/>
              </a:buClr>
              <a:buSzPct val="105000"/>
              <a:buFont typeface="+mj-lt"/>
              <a:buAutoNum type="arabicPeriod"/>
              <a:defRPr/>
            </a:pPr>
            <a:endParaRPr lang="tr-TR" sz="900" dirty="0"/>
          </a:p>
          <a:p>
            <a:pPr marL="457200" indent="-457200" algn="just">
              <a:buClr>
                <a:srgbClr val="008000"/>
              </a:buClr>
              <a:buSzPct val="105000"/>
              <a:buFont typeface="+mj-lt"/>
              <a:buAutoNum type="arabicPeriod"/>
              <a:defRPr/>
            </a:pPr>
            <a:r>
              <a:rPr lang="tr-TR" sz="2100" dirty="0"/>
              <a:t>Klasik koşullanmada uyarıcılar, refleksler ve doğuştan getirilen tepkiler şartlandırılır. Yani klasik koşullanmada </a:t>
            </a:r>
            <a:r>
              <a:rPr lang="tr-TR" sz="2100" b="1" dirty="0">
                <a:solidFill>
                  <a:srgbClr val="00CCFF"/>
                </a:solidFill>
              </a:rPr>
              <a:t>davranış</a:t>
            </a:r>
            <a:r>
              <a:rPr lang="tr-TR" sz="2100" dirty="0"/>
              <a:t> bellidir. Edimsel koşullanmada ise rastlantısal davranışlar şekillendirilir. Edimsel koşullanmada davranışlar başlangıçta çeşitlilik gösterir. Bu nedenle hangi davranışın gösterileceği belli değildir.</a:t>
            </a:r>
          </a:p>
          <a:p>
            <a:pPr marL="457200" indent="-457200" algn="just">
              <a:buClr>
                <a:srgbClr val="008000"/>
              </a:buClr>
              <a:buSzPct val="105000"/>
              <a:buFont typeface="+mj-lt"/>
              <a:buAutoNum type="arabicPeriod"/>
              <a:defRPr/>
            </a:pPr>
            <a:endParaRPr lang="tr-TR" sz="900" dirty="0"/>
          </a:p>
          <a:p>
            <a:pPr marL="457200" indent="-457200" algn="just">
              <a:buClr>
                <a:srgbClr val="008000"/>
              </a:buClr>
              <a:buSzPct val="105000"/>
              <a:buFont typeface="+mj-lt"/>
              <a:buAutoNum type="arabicPeriod"/>
              <a:defRPr/>
            </a:pPr>
            <a:r>
              <a:rPr lang="tr-TR" sz="2100" dirty="0"/>
              <a:t>Klasik koşullanmada </a:t>
            </a:r>
            <a:r>
              <a:rPr lang="tr-TR" sz="2100" b="1" dirty="0">
                <a:solidFill>
                  <a:srgbClr val="00CCFF"/>
                </a:solidFill>
              </a:rPr>
              <a:t>uyarıcı</a:t>
            </a:r>
            <a:r>
              <a:rPr lang="tr-TR" sz="2100" dirty="0"/>
              <a:t> (ses, ışık gibi) bellidir, edimsel koşullanmada ise uyarıcı belli değildir.</a:t>
            </a:r>
          </a:p>
          <a:p>
            <a:pPr marL="457200" indent="-457200" algn="just">
              <a:buClr>
                <a:srgbClr val="008000"/>
              </a:buClr>
              <a:buSzPct val="105000"/>
              <a:buFont typeface="+mj-lt"/>
              <a:buAutoNum type="arabicPeriod"/>
              <a:defRPr/>
            </a:pPr>
            <a:endParaRPr lang="tr-TR" sz="900" dirty="0"/>
          </a:p>
          <a:p>
            <a:pPr marL="457200" indent="-457200" algn="just">
              <a:buClr>
                <a:srgbClr val="008000"/>
              </a:buClr>
              <a:buSzPct val="105000"/>
              <a:buFont typeface="+mj-lt"/>
              <a:buAutoNum type="arabicPeriod"/>
              <a:defRPr/>
            </a:pPr>
            <a:r>
              <a:rPr lang="tr-TR" sz="2100" dirty="0"/>
              <a:t>Klasik koşullanmada </a:t>
            </a:r>
            <a:r>
              <a:rPr lang="tr-TR" sz="2100" b="1" dirty="0">
                <a:solidFill>
                  <a:srgbClr val="00CCFF"/>
                </a:solidFill>
              </a:rPr>
              <a:t>pekiştireç</a:t>
            </a:r>
            <a:r>
              <a:rPr lang="tr-TR" sz="2100" dirty="0">
                <a:solidFill>
                  <a:srgbClr val="00CCFF"/>
                </a:solidFill>
              </a:rPr>
              <a:t> </a:t>
            </a:r>
            <a:r>
              <a:rPr lang="tr-TR" sz="2100" dirty="0"/>
              <a:t>(uyarıcı) davranıştan önce verilir ve davranışa bağlı değildir. Edimsel koşullanma da ise organizma istenilen davranışı yaptığında olumlu pekiştirecini alır veya olumsuz pekiştireçten kurtulur. Yani davranışa bağlıdır ve sonra verilir.</a:t>
            </a:r>
          </a:p>
          <a:p>
            <a:pPr marL="0" indent="0">
              <a:buNone/>
              <a:defRPr/>
            </a:pPr>
            <a:endParaRPr lang="tr-T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AutoShape 2"/>
          <p:cNvSpPr>
            <a:spLocks noChangeArrowheads="1"/>
          </p:cNvSpPr>
          <p:nvPr/>
        </p:nvSpPr>
        <p:spPr bwMode="auto">
          <a:xfrm>
            <a:off x="2207569" y="404665"/>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defRPr/>
            </a:pPr>
            <a:endParaRPr lang="tr-TR" sz="1800">
              <a:solidFill>
                <a:srgbClr val="FF0000"/>
              </a:solidFill>
              <a:latin typeface="Arial" panose="020B0604020202020204" pitchFamily="34" charset="0"/>
              <a:cs typeface="Arial" panose="020B0604020202020204" pitchFamily="34" charset="0"/>
            </a:endParaRPr>
          </a:p>
        </p:txBody>
      </p:sp>
      <p:sp>
        <p:nvSpPr>
          <p:cNvPr id="370691" name="AutoShape 3"/>
          <p:cNvSpPr>
            <a:spLocks noChangeArrowheads="1"/>
          </p:cNvSpPr>
          <p:nvPr/>
        </p:nvSpPr>
        <p:spPr bwMode="auto">
          <a:xfrm>
            <a:off x="1918644" y="547540"/>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defRPr/>
            </a:pPr>
            <a:endParaRPr lang="tr-TR">
              <a:solidFill>
                <a:srgbClr val="000000"/>
              </a:solidFill>
            </a:endParaRPr>
          </a:p>
        </p:txBody>
      </p:sp>
      <p:pic>
        <p:nvPicPr>
          <p:cNvPr id="370692"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61518" y="512614"/>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0693" name="WordArt 5"/>
          <p:cNvSpPr>
            <a:spLocks noChangeArrowheads="1" noChangeShapeType="1" noTextEdit="1"/>
          </p:cNvSpPr>
          <p:nvPr/>
        </p:nvSpPr>
        <p:spPr bwMode="auto">
          <a:xfrm>
            <a:off x="2855269" y="692002"/>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tr-TR" sz="3600" kern="10" dirty="0">
                <a:solidFill>
                  <a:srgbClr val="D25500"/>
                </a:solidFill>
                <a:effectLst>
                  <a:outerShdw dist="17961" dir="2700000" algn="ctr" rotWithShape="0">
                    <a:srgbClr val="000000"/>
                  </a:outerShdw>
                </a:effectLst>
                <a:latin typeface="Impact" panose="020B0806030902050204" pitchFamily="34" charset="0"/>
              </a:rPr>
              <a:t>2017 LYS</a:t>
            </a:r>
          </a:p>
        </p:txBody>
      </p:sp>
      <p:sp>
        <p:nvSpPr>
          <p:cNvPr id="364550" name="Rectangle 6"/>
          <p:cNvSpPr>
            <a:spLocks noChangeArrowheads="1"/>
          </p:cNvSpPr>
          <p:nvPr/>
        </p:nvSpPr>
        <p:spPr bwMode="auto">
          <a:xfrm>
            <a:off x="1774825" y="1412876"/>
            <a:ext cx="8713788"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12700" algn="just">
              <a:defRPr/>
            </a:pPr>
            <a:r>
              <a:rPr lang="tr-TR" dirty="0">
                <a:solidFill>
                  <a:srgbClr val="000000"/>
                </a:solidFill>
              </a:rPr>
              <a:t>Ceren tatilde bir yaz kampına katılmak ister fakat anne ve babasının buna izin vermeyeceğinden endişelenir. Ceren, isteklerini anne-babasına onların neşeli olduğu günlerde söylediğinde isteklerinin daha olumlu karşılandığını deneyimlediğinden yaz kampına katılma isteğini de anne-babasının eve neşeli geldikleri bir günde söylemeye karar verir.</a:t>
            </a:r>
          </a:p>
          <a:p>
            <a:pPr indent="12700" algn="just">
              <a:defRPr/>
            </a:pPr>
            <a:r>
              <a:rPr lang="tr-TR" b="1" dirty="0">
                <a:solidFill>
                  <a:srgbClr val="000000"/>
                </a:solidFill>
              </a:rPr>
              <a:t>Ceren’in isteklerini kabul ettirmek için başvurduğu yol aşağıdaki öğrenme türlerinden hangisi yoluyla öğrenilmiştir?</a:t>
            </a:r>
          </a:p>
          <a:p>
            <a:pPr indent="12700" algn="just">
              <a:defRPr/>
            </a:pPr>
            <a:r>
              <a:rPr lang="tr-TR" b="1" dirty="0">
                <a:solidFill>
                  <a:srgbClr val="000000"/>
                </a:solidFill>
              </a:rPr>
              <a:t>A) </a:t>
            </a:r>
            <a:r>
              <a:rPr lang="tr-TR" dirty="0">
                <a:solidFill>
                  <a:srgbClr val="000000"/>
                </a:solidFill>
              </a:rPr>
              <a:t>Örtük</a:t>
            </a:r>
          </a:p>
          <a:p>
            <a:pPr algn="just">
              <a:defRPr/>
            </a:pPr>
            <a:r>
              <a:rPr lang="tr-TR" b="1" dirty="0">
                <a:solidFill>
                  <a:srgbClr val="000000"/>
                </a:solidFill>
              </a:rPr>
              <a:t>B)</a:t>
            </a:r>
            <a:r>
              <a:rPr lang="tr-TR" dirty="0">
                <a:solidFill>
                  <a:srgbClr val="000000"/>
                </a:solidFill>
              </a:rPr>
              <a:t> Model alarak</a:t>
            </a:r>
          </a:p>
          <a:p>
            <a:pPr algn="just">
              <a:defRPr/>
            </a:pPr>
            <a:r>
              <a:rPr lang="tr-TR" b="1" dirty="0">
                <a:solidFill>
                  <a:srgbClr val="000000"/>
                </a:solidFill>
              </a:rPr>
              <a:t>C)</a:t>
            </a:r>
            <a:r>
              <a:rPr lang="tr-TR" dirty="0">
                <a:solidFill>
                  <a:srgbClr val="000000"/>
                </a:solidFill>
              </a:rPr>
              <a:t> Klasik koşullanma</a:t>
            </a:r>
          </a:p>
          <a:p>
            <a:pPr indent="12700" algn="just">
              <a:defRPr/>
            </a:pPr>
            <a:r>
              <a:rPr lang="tr-TR" b="1" dirty="0">
                <a:solidFill>
                  <a:srgbClr val="000000"/>
                </a:solidFill>
              </a:rPr>
              <a:t>D)</a:t>
            </a:r>
            <a:r>
              <a:rPr lang="tr-TR" dirty="0">
                <a:solidFill>
                  <a:srgbClr val="000000"/>
                </a:solidFill>
              </a:rPr>
              <a:t> Kavrayarak</a:t>
            </a:r>
          </a:p>
          <a:p>
            <a:pPr indent="12700" algn="just">
              <a:defRPr/>
            </a:pPr>
            <a:r>
              <a:rPr lang="tr-TR" b="1" dirty="0">
                <a:solidFill>
                  <a:srgbClr val="000000"/>
                </a:solidFill>
              </a:rPr>
              <a:t>E)</a:t>
            </a:r>
            <a:r>
              <a:rPr lang="tr-TR" dirty="0">
                <a:solidFill>
                  <a:srgbClr val="000000"/>
                </a:solidFill>
              </a:rPr>
              <a:t> Edimsel koşullanma			</a:t>
            </a:r>
            <a:endParaRPr lang="tr-TR" b="1" dirty="0">
              <a:solidFill>
                <a:srgbClr val="000000"/>
              </a:solidFill>
            </a:endParaRPr>
          </a:p>
        </p:txBody>
      </p:sp>
    </p:spTree>
    <p:extLst>
      <p:ext uri="{BB962C8B-B14F-4D97-AF65-F5344CB8AC3E}">
        <p14:creationId xmlns:p14="http://schemas.microsoft.com/office/powerpoint/2010/main" val="24541597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AutoShape 2"/>
          <p:cNvSpPr>
            <a:spLocks noChangeArrowheads="1"/>
          </p:cNvSpPr>
          <p:nvPr/>
        </p:nvSpPr>
        <p:spPr bwMode="auto">
          <a:xfrm>
            <a:off x="2207569" y="404665"/>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defRPr/>
            </a:pPr>
            <a:endParaRPr lang="tr-TR" sz="1800">
              <a:solidFill>
                <a:srgbClr val="FF0000"/>
              </a:solidFill>
              <a:latin typeface="Arial" panose="020B0604020202020204" pitchFamily="34" charset="0"/>
              <a:cs typeface="Arial" panose="020B0604020202020204" pitchFamily="34" charset="0"/>
            </a:endParaRPr>
          </a:p>
        </p:txBody>
      </p:sp>
      <p:sp>
        <p:nvSpPr>
          <p:cNvPr id="370691" name="AutoShape 3"/>
          <p:cNvSpPr>
            <a:spLocks noChangeArrowheads="1"/>
          </p:cNvSpPr>
          <p:nvPr/>
        </p:nvSpPr>
        <p:spPr bwMode="auto">
          <a:xfrm>
            <a:off x="1918644" y="547540"/>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defRPr/>
            </a:pPr>
            <a:endParaRPr lang="tr-TR">
              <a:solidFill>
                <a:srgbClr val="000000"/>
              </a:solidFill>
            </a:endParaRPr>
          </a:p>
        </p:txBody>
      </p:sp>
      <p:pic>
        <p:nvPicPr>
          <p:cNvPr id="370692"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61518" y="512614"/>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0693" name="WordArt 5"/>
          <p:cNvSpPr>
            <a:spLocks noChangeArrowheads="1" noChangeShapeType="1" noTextEdit="1"/>
          </p:cNvSpPr>
          <p:nvPr/>
        </p:nvSpPr>
        <p:spPr bwMode="auto">
          <a:xfrm>
            <a:off x="2855269" y="692002"/>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tr-TR" sz="3600" kern="10" dirty="0">
                <a:solidFill>
                  <a:srgbClr val="D25500"/>
                </a:solidFill>
                <a:effectLst>
                  <a:outerShdw dist="17961" dir="2700000" algn="ctr" rotWithShape="0">
                    <a:srgbClr val="000000"/>
                  </a:outerShdw>
                </a:effectLst>
                <a:latin typeface="Impact" panose="020B0806030902050204" pitchFamily="34" charset="0"/>
              </a:rPr>
              <a:t>2017 LYS</a:t>
            </a:r>
          </a:p>
        </p:txBody>
      </p:sp>
      <p:sp>
        <p:nvSpPr>
          <p:cNvPr id="364550" name="Rectangle 6"/>
          <p:cNvSpPr>
            <a:spLocks noChangeArrowheads="1"/>
          </p:cNvSpPr>
          <p:nvPr/>
        </p:nvSpPr>
        <p:spPr bwMode="auto">
          <a:xfrm>
            <a:off x="1774825" y="1412876"/>
            <a:ext cx="8713788"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12700" algn="just">
              <a:defRPr/>
            </a:pPr>
            <a:r>
              <a:rPr lang="tr-TR" dirty="0">
                <a:solidFill>
                  <a:srgbClr val="000000"/>
                </a:solidFill>
              </a:rPr>
              <a:t>Ceren tatilde bir yaz kampına katılmak ister fakat anne ve babasının buna izin vermeyeceğinden endişelenir. Ceren, isteklerini anne-babasına onların neşeli olduğu günlerde söylediğinde isteklerinin daha olumlu karşılandığını deneyimlediğinden yaz kampına katılma isteğini de anne-babasının eve neşeli geldikleri bir günde söylemeye karar verir.</a:t>
            </a:r>
          </a:p>
          <a:p>
            <a:pPr indent="12700" algn="just">
              <a:defRPr/>
            </a:pPr>
            <a:r>
              <a:rPr lang="tr-TR" b="1" dirty="0">
                <a:solidFill>
                  <a:srgbClr val="000000"/>
                </a:solidFill>
              </a:rPr>
              <a:t>Ceren’in isteklerini kabul ettirmek için başvurduğu yol aşağıdaki öğrenme türlerinden hangisi yoluyla öğrenilmiştir?</a:t>
            </a:r>
          </a:p>
          <a:p>
            <a:pPr indent="12700" algn="just">
              <a:defRPr/>
            </a:pPr>
            <a:r>
              <a:rPr lang="tr-TR" b="1" dirty="0">
                <a:solidFill>
                  <a:srgbClr val="000000"/>
                </a:solidFill>
              </a:rPr>
              <a:t>A) </a:t>
            </a:r>
            <a:r>
              <a:rPr lang="tr-TR" dirty="0">
                <a:solidFill>
                  <a:srgbClr val="000000"/>
                </a:solidFill>
              </a:rPr>
              <a:t>Örtük</a:t>
            </a:r>
          </a:p>
          <a:p>
            <a:pPr algn="just">
              <a:defRPr/>
            </a:pPr>
            <a:r>
              <a:rPr lang="tr-TR" b="1" dirty="0">
                <a:solidFill>
                  <a:srgbClr val="000000"/>
                </a:solidFill>
              </a:rPr>
              <a:t>B)</a:t>
            </a:r>
            <a:r>
              <a:rPr lang="tr-TR" dirty="0">
                <a:solidFill>
                  <a:srgbClr val="000000"/>
                </a:solidFill>
              </a:rPr>
              <a:t> Model alarak</a:t>
            </a:r>
          </a:p>
          <a:p>
            <a:pPr algn="just">
              <a:defRPr/>
            </a:pPr>
            <a:r>
              <a:rPr lang="tr-TR" b="1" dirty="0">
                <a:solidFill>
                  <a:srgbClr val="000000"/>
                </a:solidFill>
              </a:rPr>
              <a:t>C)</a:t>
            </a:r>
            <a:r>
              <a:rPr lang="tr-TR" dirty="0">
                <a:solidFill>
                  <a:srgbClr val="000000"/>
                </a:solidFill>
              </a:rPr>
              <a:t> Klasik koşullanma</a:t>
            </a:r>
          </a:p>
          <a:p>
            <a:pPr indent="12700" algn="just">
              <a:defRPr/>
            </a:pPr>
            <a:r>
              <a:rPr lang="tr-TR" b="1" dirty="0">
                <a:solidFill>
                  <a:srgbClr val="000000"/>
                </a:solidFill>
              </a:rPr>
              <a:t>D)</a:t>
            </a:r>
            <a:r>
              <a:rPr lang="tr-TR" dirty="0">
                <a:solidFill>
                  <a:srgbClr val="000000"/>
                </a:solidFill>
              </a:rPr>
              <a:t> Kavrayarak</a:t>
            </a:r>
          </a:p>
          <a:p>
            <a:pPr indent="12700" algn="just">
              <a:defRPr/>
            </a:pPr>
            <a:r>
              <a:rPr lang="tr-TR" b="1" dirty="0">
                <a:solidFill>
                  <a:srgbClr val="FF0000"/>
                </a:solidFill>
              </a:rPr>
              <a:t>E)</a:t>
            </a:r>
            <a:r>
              <a:rPr lang="tr-TR" dirty="0">
                <a:solidFill>
                  <a:srgbClr val="FF0000"/>
                </a:solidFill>
              </a:rPr>
              <a:t> Edimsel koşullanma			</a:t>
            </a:r>
            <a:endParaRPr lang="tr-TR" b="1" dirty="0">
              <a:solidFill>
                <a:srgbClr val="FF0000"/>
              </a:solidFill>
            </a:endParaRPr>
          </a:p>
        </p:txBody>
      </p:sp>
    </p:spTree>
    <p:extLst>
      <p:ext uri="{BB962C8B-B14F-4D97-AF65-F5344CB8AC3E}">
        <p14:creationId xmlns:p14="http://schemas.microsoft.com/office/powerpoint/2010/main" val="11105627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AutoShape 2"/>
          <p:cNvSpPr>
            <a:spLocks noChangeArrowheads="1"/>
          </p:cNvSpPr>
          <p:nvPr/>
        </p:nvSpPr>
        <p:spPr bwMode="auto">
          <a:xfrm>
            <a:off x="2207569" y="404665"/>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370691" name="AutoShape 3"/>
          <p:cNvSpPr>
            <a:spLocks noChangeArrowheads="1"/>
          </p:cNvSpPr>
          <p:nvPr/>
        </p:nvSpPr>
        <p:spPr bwMode="auto">
          <a:xfrm>
            <a:off x="1918644" y="547540"/>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pic>
        <p:nvPicPr>
          <p:cNvPr id="370692"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61518" y="512614"/>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0693" name="WordArt 5"/>
          <p:cNvSpPr>
            <a:spLocks noChangeArrowheads="1" noChangeShapeType="1" noTextEdit="1"/>
          </p:cNvSpPr>
          <p:nvPr/>
        </p:nvSpPr>
        <p:spPr bwMode="auto">
          <a:xfrm>
            <a:off x="2855269" y="692002"/>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3600" b="0" i="0" u="none" strike="noStrike" kern="10" cap="none" spc="0" normalizeH="0" baseline="0" noProof="0" dirty="0">
                <a:ln>
                  <a:noFill/>
                </a:ln>
                <a:solidFill>
                  <a:srgbClr val="D25500"/>
                </a:solidFill>
                <a:effectLst>
                  <a:outerShdw dist="17961" dir="2700000" algn="ctr" rotWithShape="0">
                    <a:srgbClr val="000000"/>
                  </a:outerShdw>
                </a:effectLst>
                <a:uLnTx/>
                <a:uFillTx/>
                <a:latin typeface="Impact" panose="020B0806030902050204" pitchFamily="34" charset="0"/>
                <a:ea typeface="+mn-ea"/>
                <a:cs typeface="Times New Roman" panose="02020603050405020304" pitchFamily="18" charset="0"/>
              </a:rPr>
              <a:t>2015 LYS</a:t>
            </a:r>
          </a:p>
        </p:txBody>
      </p:sp>
      <p:sp>
        <p:nvSpPr>
          <p:cNvPr id="364550" name="Rectangle 6"/>
          <p:cNvSpPr>
            <a:spLocks noChangeArrowheads="1"/>
          </p:cNvSpPr>
          <p:nvPr/>
        </p:nvSpPr>
        <p:spPr bwMode="auto">
          <a:xfrm>
            <a:off x="1774825" y="1412876"/>
            <a:ext cx="8713788"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Bir anne, her seferinde bebeğini emzirmeden önce bebeğin alnını hafifçe okşamaktadır. Bir süre sonra bebek, önceleri sadece emzirmeyle birlikte başlayan emme refleksini artık emzirme başlamadan yalnızca alnı okşandığında da gösterir.</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Bu parçadaki bebeğin sadece alnı okşandığında da emme refleksi göstermesi aşağıdakilerden hangisine örnektir?</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 </a:t>
            </a: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Olumlu pekiştirme		</a:t>
            </a: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B)</a:t>
            </a: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Koşulsuz tepki</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t>
            </a: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Koşullu uyarıcı		</a:t>
            </a: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D)</a:t>
            </a: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Koşullu tepki</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a:t>
            </a: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Olumsuz pekiştirme		</a:t>
            </a:r>
            <a:endPar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1303417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AutoShape 2"/>
          <p:cNvSpPr>
            <a:spLocks noChangeArrowheads="1"/>
          </p:cNvSpPr>
          <p:nvPr/>
        </p:nvSpPr>
        <p:spPr bwMode="auto">
          <a:xfrm>
            <a:off x="2207569" y="404665"/>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370691" name="AutoShape 3"/>
          <p:cNvSpPr>
            <a:spLocks noChangeArrowheads="1"/>
          </p:cNvSpPr>
          <p:nvPr/>
        </p:nvSpPr>
        <p:spPr bwMode="auto">
          <a:xfrm>
            <a:off x="1918644" y="547540"/>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pic>
        <p:nvPicPr>
          <p:cNvPr id="370692"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61518" y="512614"/>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0693" name="WordArt 5"/>
          <p:cNvSpPr>
            <a:spLocks noChangeArrowheads="1" noChangeShapeType="1" noTextEdit="1"/>
          </p:cNvSpPr>
          <p:nvPr/>
        </p:nvSpPr>
        <p:spPr bwMode="auto">
          <a:xfrm>
            <a:off x="2855269" y="692002"/>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3600" b="0" i="0" u="none" strike="noStrike" kern="10" cap="none" spc="0" normalizeH="0" baseline="0" noProof="0" dirty="0">
                <a:ln>
                  <a:noFill/>
                </a:ln>
                <a:solidFill>
                  <a:srgbClr val="D25500"/>
                </a:solidFill>
                <a:effectLst>
                  <a:outerShdw dist="17961" dir="2700000" algn="ctr" rotWithShape="0">
                    <a:srgbClr val="000000"/>
                  </a:outerShdw>
                </a:effectLst>
                <a:uLnTx/>
                <a:uFillTx/>
                <a:latin typeface="Impact" panose="020B0806030902050204" pitchFamily="34" charset="0"/>
                <a:ea typeface="+mn-ea"/>
                <a:cs typeface="Times New Roman" panose="02020603050405020304" pitchFamily="18" charset="0"/>
              </a:rPr>
              <a:t>2015 LYS</a:t>
            </a:r>
          </a:p>
        </p:txBody>
      </p:sp>
      <p:sp>
        <p:nvSpPr>
          <p:cNvPr id="364550" name="Rectangle 6"/>
          <p:cNvSpPr>
            <a:spLocks noChangeArrowheads="1"/>
          </p:cNvSpPr>
          <p:nvPr/>
        </p:nvSpPr>
        <p:spPr bwMode="auto">
          <a:xfrm>
            <a:off x="1774825" y="1412876"/>
            <a:ext cx="8713788"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Bir anne, her seferinde bebeğini emzirmeden önce bebeğin alnını hafifçe okşamaktadır. Bir süre sonra bebek, önceleri sadece emzirmeyle birlikte başlayan emme refleksini artık emzirme başlamadan yalnızca alnı okşandığında da gösterir.</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Bu parçadaki bebeğin sadece alnı okşandığında da emme refleksi göstermesi aşağıdakilerden hangisine örnektir?</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 </a:t>
            </a: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Olumlu pekiştirme		</a:t>
            </a: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B)</a:t>
            </a: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Koşulsuz tepki</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t>
            </a: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Koşullu uyarıcı		</a:t>
            </a:r>
            <a:r>
              <a:rPr kumimoji="0" lang="tr-TR"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D)</a:t>
            </a:r>
            <a:r>
              <a:rPr kumimoji="0" lang="tr-TR"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Koşullu tepki</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a:t>
            </a: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Olumsuz pekiştirme		</a:t>
            </a:r>
            <a:endPar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0546721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AutoShape 2"/>
          <p:cNvSpPr>
            <a:spLocks noChangeArrowheads="1"/>
          </p:cNvSpPr>
          <p:nvPr/>
        </p:nvSpPr>
        <p:spPr bwMode="auto">
          <a:xfrm>
            <a:off x="2207569" y="404665"/>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370691" name="AutoShape 3"/>
          <p:cNvSpPr>
            <a:spLocks noChangeArrowheads="1"/>
          </p:cNvSpPr>
          <p:nvPr/>
        </p:nvSpPr>
        <p:spPr bwMode="auto">
          <a:xfrm>
            <a:off x="1918644" y="547540"/>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pic>
        <p:nvPicPr>
          <p:cNvPr id="370692"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61518" y="512614"/>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0693" name="WordArt 5"/>
          <p:cNvSpPr>
            <a:spLocks noChangeArrowheads="1" noChangeShapeType="1" noTextEdit="1"/>
          </p:cNvSpPr>
          <p:nvPr/>
        </p:nvSpPr>
        <p:spPr bwMode="auto">
          <a:xfrm>
            <a:off x="2855269" y="692002"/>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3600" b="0" i="0" u="none" strike="noStrike" kern="10" cap="none" spc="0" normalizeH="0" baseline="0" noProof="0" dirty="0">
                <a:ln>
                  <a:noFill/>
                </a:ln>
                <a:solidFill>
                  <a:srgbClr val="D25500"/>
                </a:solidFill>
                <a:effectLst>
                  <a:outerShdw dist="17961" dir="2700000" algn="ctr" rotWithShape="0">
                    <a:srgbClr val="000000"/>
                  </a:outerShdw>
                </a:effectLst>
                <a:uLnTx/>
                <a:uFillTx/>
                <a:latin typeface="Impact" panose="020B0806030902050204" pitchFamily="34" charset="0"/>
                <a:ea typeface="+mn-ea"/>
                <a:cs typeface="Times New Roman" panose="02020603050405020304" pitchFamily="18" charset="0"/>
              </a:rPr>
              <a:t>2015 LYS</a:t>
            </a:r>
          </a:p>
        </p:txBody>
      </p:sp>
      <p:sp>
        <p:nvSpPr>
          <p:cNvPr id="364550" name="Rectangle 6"/>
          <p:cNvSpPr>
            <a:spLocks noChangeArrowheads="1"/>
          </p:cNvSpPr>
          <p:nvPr/>
        </p:nvSpPr>
        <p:spPr bwMode="auto">
          <a:xfrm>
            <a:off x="1774825" y="1412876"/>
            <a:ext cx="8713788"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Edimsel koşullanmada istendik sonuçlar doğuran yani olumlu pekiştirilen davranışların ileride tekrarlanma olasılığı artar.</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Buna göre aşağıdaki örneklerin hangisinde süt, bir </a:t>
            </a:r>
            <a:r>
              <a:rPr kumimoji="0" lang="tr-TR"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pekiştireç</a:t>
            </a: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olarak kullanılmıştır?</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 </a:t>
            </a: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Kahvaltıda sütünü bitirdiği için çocuğa annesi oyun oynama izni verir ve çocuk ertesi gün de sütünü bitirir.</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B)</a:t>
            </a: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Çocuklar düzenli süt içerlerse boylarının uzayacağını bilir.</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t>
            </a: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Sütünü döken bir çocuğa annesi kızar ve çocuk bir daha sütünü dökmez.</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D)</a:t>
            </a: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Ödevini bitiren bir çocuğa annesi süt verir ve çocuk ertesi gün de ödevlerini geciktirmeden yapar.</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a:t>
            </a: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Sütü sevmeyen bir çocuk annesi yokken sütü gizlice kardeşine verir.			</a:t>
            </a:r>
            <a:endPar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772920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AutoShape 2"/>
          <p:cNvSpPr>
            <a:spLocks noChangeArrowheads="1"/>
          </p:cNvSpPr>
          <p:nvPr/>
        </p:nvSpPr>
        <p:spPr bwMode="auto">
          <a:xfrm>
            <a:off x="2207569" y="404665"/>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370691" name="AutoShape 3"/>
          <p:cNvSpPr>
            <a:spLocks noChangeArrowheads="1"/>
          </p:cNvSpPr>
          <p:nvPr/>
        </p:nvSpPr>
        <p:spPr bwMode="auto">
          <a:xfrm>
            <a:off x="1918644" y="547540"/>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pic>
        <p:nvPicPr>
          <p:cNvPr id="370692"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61518" y="512614"/>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0693" name="WordArt 5"/>
          <p:cNvSpPr>
            <a:spLocks noChangeArrowheads="1" noChangeShapeType="1" noTextEdit="1"/>
          </p:cNvSpPr>
          <p:nvPr/>
        </p:nvSpPr>
        <p:spPr bwMode="auto">
          <a:xfrm>
            <a:off x="2855269" y="692002"/>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3600" b="0" i="0" u="none" strike="noStrike" kern="10" cap="none" spc="0" normalizeH="0" baseline="0" noProof="0" dirty="0">
                <a:ln>
                  <a:noFill/>
                </a:ln>
                <a:solidFill>
                  <a:srgbClr val="D25500"/>
                </a:solidFill>
                <a:effectLst>
                  <a:outerShdw dist="17961" dir="2700000" algn="ctr" rotWithShape="0">
                    <a:srgbClr val="000000"/>
                  </a:outerShdw>
                </a:effectLst>
                <a:uLnTx/>
                <a:uFillTx/>
                <a:latin typeface="Impact" panose="020B0806030902050204" pitchFamily="34" charset="0"/>
                <a:ea typeface="+mn-ea"/>
                <a:cs typeface="Times New Roman" panose="02020603050405020304" pitchFamily="18" charset="0"/>
              </a:rPr>
              <a:t>2015 LYS</a:t>
            </a:r>
          </a:p>
        </p:txBody>
      </p:sp>
      <p:sp>
        <p:nvSpPr>
          <p:cNvPr id="364550" name="Rectangle 6"/>
          <p:cNvSpPr>
            <a:spLocks noChangeArrowheads="1"/>
          </p:cNvSpPr>
          <p:nvPr/>
        </p:nvSpPr>
        <p:spPr bwMode="auto">
          <a:xfrm>
            <a:off x="1774825" y="1412876"/>
            <a:ext cx="8713788"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Edimsel koşullanmada istendik sonuçlar doğuran yani olumlu pekiştirilen davranışların ileride tekrarlanma olasılığı artar.</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Buna göre aşağıdaki örneklerin hangisinde süt, bir </a:t>
            </a:r>
            <a:r>
              <a:rPr kumimoji="0" lang="tr-TR" sz="24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pekiştireç</a:t>
            </a:r>
            <a:r>
              <a:rPr kumimoji="0" lang="tr-TR"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olarak kullanılmıştır?</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 </a:t>
            </a:r>
            <a:r>
              <a:rPr kumimoji="0" lang="tr-TR"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Kahvaltıda sütünü bitirdiği için çocuğa annesi oyun oynama izni verir ve çocuk ertesi gün de sütünü bitirir.</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B)</a:t>
            </a:r>
            <a:r>
              <a:rPr kumimoji="0" lang="tr-TR"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Çocuklar düzenli süt içerlerse boylarının uzayacağını bilir.</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t>
            </a:r>
            <a:r>
              <a:rPr kumimoji="0" lang="tr-TR"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Sütünü döken bir çocuğa annesi kızar ve çocuk bir daha sütünü dökmez.</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sz="24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D)</a:t>
            </a:r>
            <a:r>
              <a:rPr kumimoji="0" lang="tr-TR"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Ödevini bitiren bir çocuğa annesi süt verir ve çocuk ertesi gün de ödevlerini geciktirmeden yapar.</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a:t>
            </a:r>
            <a:r>
              <a:rPr kumimoji="0" lang="tr-TR"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Sütü sevmeyen bir çocuk annesi yokken sütü gizlice kardeşine verir.			</a:t>
            </a:r>
            <a:endParaRPr kumimoji="0" lang="tr-TR"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4623318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34819"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34820"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1"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2011 LYS</a:t>
            </a:r>
          </a:p>
        </p:txBody>
      </p:sp>
      <p:sp>
        <p:nvSpPr>
          <p:cNvPr id="273414" name="Rectangle 6"/>
          <p:cNvSpPr>
            <a:spLocks noChangeArrowheads="1"/>
          </p:cNvSpPr>
          <p:nvPr/>
        </p:nvSpPr>
        <p:spPr bwMode="auto">
          <a:xfrm>
            <a:off x="1919288" y="1341439"/>
            <a:ext cx="8424862" cy="560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sz="2000"/>
              <a:t>Ayşe bahçede kuşlara bayat ekmekleri verir. Bunun için ekmekleri balkonda saklar. Güvercinlerin sık sık balkona geldiğini bildiğinden, kokusunu almamaları için ekmekleri poşetin içine koyup ağzını sıkıca bağladıktan sonra oradaki kutulardan birinin içine koyar. Ertesi gün bütün kutuların güvercinler tarafından açıldığını ve sakladığı ekmeklerin yenildiğini görür. Ekmeğin kokusunu aldıklarını düşünerek birkaç poşeti üst üste bağlar ve aynı kutunun içine tekrar koyar. Bu durum birkaç gün devam ettikten sonra Ayşe güvercinlerin sadece ekmeğin bulunduğu kutuyu açtığını diğer kutulara dokunmadıklarını fark eder.</a:t>
            </a:r>
          </a:p>
          <a:p>
            <a:pPr algn="just" eaLnBrk="1" hangingPunct="1"/>
            <a:endParaRPr lang="tr-TR" altLang="tr-TR" sz="1800"/>
          </a:p>
          <a:p>
            <a:pPr algn="just" eaLnBrk="1" hangingPunct="1"/>
            <a:r>
              <a:rPr lang="tr-TR" altLang="tr-TR" sz="2000" b="1"/>
              <a:t>Bu parçadaki güvercinlerin durumu öğrenme türlerinden hangisine örnek oluşturur?</a:t>
            </a:r>
            <a:endParaRPr lang="tr-TR" altLang="tr-TR" sz="2000"/>
          </a:p>
          <a:p>
            <a:pPr algn="just" eaLnBrk="1" hangingPunct="1"/>
            <a:endParaRPr lang="tr-TR" altLang="tr-TR" sz="1800"/>
          </a:p>
          <a:p>
            <a:pPr eaLnBrk="1" hangingPunct="1"/>
            <a:r>
              <a:rPr lang="tr-TR" altLang="tr-TR" sz="2000" b="1"/>
              <a:t>A)  </a:t>
            </a:r>
            <a:r>
              <a:rPr lang="tr-TR" altLang="tr-TR" sz="2000"/>
              <a:t>Klasik koşullanma</a:t>
            </a:r>
          </a:p>
          <a:p>
            <a:pPr eaLnBrk="1" hangingPunct="1"/>
            <a:r>
              <a:rPr lang="tr-TR" altLang="tr-TR" sz="2000" b="1"/>
              <a:t>B)  </a:t>
            </a:r>
            <a:r>
              <a:rPr lang="tr-TR" altLang="tr-TR" sz="2000"/>
              <a:t>Edimsel koşullanma</a:t>
            </a:r>
          </a:p>
          <a:p>
            <a:pPr eaLnBrk="1" hangingPunct="1"/>
            <a:r>
              <a:rPr lang="tr-TR" altLang="tr-TR" sz="2000" b="1"/>
              <a:t>C)  </a:t>
            </a:r>
            <a:r>
              <a:rPr lang="tr-TR" altLang="tr-TR" sz="2000"/>
              <a:t>Örtük</a:t>
            </a:r>
          </a:p>
          <a:p>
            <a:pPr eaLnBrk="1" hangingPunct="1"/>
            <a:r>
              <a:rPr lang="tr-TR" altLang="tr-TR" sz="2000" b="1"/>
              <a:t>D)  </a:t>
            </a:r>
            <a:r>
              <a:rPr lang="tr-TR" altLang="tr-TR" sz="2000"/>
              <a:t>Model alarak</a:t>
            </a:r>
          </a:p>
          <a:p>
            <a:pPr eaLnBrk="1" hangingPunct="1"/>
            <a:r>
              <a:rPr lang="tr-TR" altLang="tr-TR" sz="2000" b="1"/>
              <a:t>E)  </a:t>
            </a:r>
            <a:r>
              <a:rPr lang="tr-TR" altLang="tr-TR" sz="2000"/>
              <a:t>Kavrayarak</a:t>
            </a:r>
          </a:p>
          <a:p>
            <a:pPr eaLnBrk="1" hangingPunct="1"/>
            <a:r>
              <a:rPr lang="tr-TR" altLang="tr-TR" sz="220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273414">
                                            <p:txEl>
                                              <p:pRg st="5" end="5"/>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Başlık 1"/>
          <p:cNvSpPr>
            <a:spLocks noGrp="1"/>
          </p:cNvSpPr>
          <p:nvPr>
            <p:ph type="title" idx="4294967295"/>
          </p:nvPr>
        </p:nvSpPr>
        <p:spPr>
          <a:xfrm>
            <a:off x="1809750" y="642938"/>
            <a:ext cx="8318500" cy="1143000"/>
          </a:xfrm>
        </p:spPr>
        <p:txBody>
          <a:bodyPr/>
          <a:lstStyle/>
          <a:p>
            <a:pPr eaLnBrk="1" hangingPunct="1"/>
            <a:r>
              <a:rPr lang="tr-TR" altLang="tr-TR" sz="3200">
                <a:solidFill>
                  <a:srgbClr val="008000"/>
                </a:solidFill>
              </a:rPr>
              <a:t>ç) Koşullanmada kullanılan kavramlar</a:t>
            </a:r>
          </a:p>
        </p:txBody>
      </p:sp>
      <p:sp>
        <p:nvSpPr>
          <p:cNvPr id="6" name="25 Dikdörtgen"/>
          <p:cNvSpPr/>
          <p:nvPr/>
        </p:nvSpPr>
        <p:spPr>
          <a:xfrm>
            <a:off x="1952597" y="1785926"/>
            <a:ext cx="3240087" cy="46196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fontAlgn="auto">
              <a:spcBef>
                <a:spcPts val="0"/>
              </a:spcBef>
              <a:spcAft>
                <a:spcPts val="0"/>
              </a:spcAft>
              <a:buBlip>
                <a:blip r:embed="rId2"/>
              </a:buBlip>
              <a:defRPr/>
            </a:pPr>
            <a:r>
              <a:rPr lang="tr-TR" dirty="0"/>
              <a:t> Uyarıcı genellemesi</a:t>
            </a:r>
          </a:p>
        </p:txBody>
      </p:sp>
      <p:sp>
        <p:nvSpPr>
          <p:cNvPr id="7" name="Dikdörtgen 6"/>
          <p:cNvSpPr/>
          <p:nvPr/>
        </p:nvSpPr>
        <p:spPr>
          <a:xfrm>
            <a:off x="1952626" y="2428875"/>
            <a:ext cx="8207375" cy="4154488"/>
          </a:xfrm>
          <a:prstGeom prst="rect">
            <a:avLst/>
          </a:prstGeom>
        </p:spPr>
        <p:txBody>
          <a:bodyPr>
            <a:spAutoFit/>
          </a:bodyPr>
          <a:lstStyle/>
          <a:p>
            <a:pPr algn="just">
              <a:defRPr/>
            </a:pPr>
            <a:r>
              <a:rPr lang="tr-TR" dirty="0"/>
              <a:t>Organizmanın koşullu uyarıcıya gösterdiği tepkiyi, koşullu uyarıcıya benzeyen diğer uyarıcılara da göstermesidir. </a:t>
            </a:r>
          </a:p>
          <a:p>
            <a:pPr algn="just">
              <a:defRPr/>
            </a:pPr>
            <a:endParaRPr lang="tr-TR" b="1" dirty="0"/>
          </a:p>
          <a:p>
            <a:pPr algn="just">
              <a:defRPr/>
            </a:pPr>
            <a:r>
              <a:rPr lang="tr-TR" b="1" dirty="0"/>
              <a:t>Mesela;</a:t>
            </a:r>
            <a:r>
              <a:rPr lang="tr-TR" dirty="0"/>
              <a:t> Pavlov deneyinde köpek, zil sesine benzeyen çan sesine karşı da salya salgılama tepkisi göstermiştir.  </a:t>
            </a:r>
          </a:p>
          <a:p>
            <a:pPr algn="just">
              <a:defRPr/>
            </a:pPr>
            <a:endParaRPr lang="tr-TR" dirty="0"/>
          </a:p>
          <a:p>
            <a:pPr marL="342900" indent="-342900" algn="just">
              <a:buFontTx/>
              <a:buChar char="-"/>
              <a:defRPr/>
            </a:pPr>
            <a:r>
              <a:rPr lang="tr-TR" dirty="0"/>
              <a:t>Bir çocuğun her sakallıya dede demesi,</a:t>
            </a:r>
          </a:p>
          <a:p>
            <a:pPr marL="342900" indent="-342900" algn="just">
              <a:buFontTx/>
              <a:buChar char="-"/>
              <a:defRPr/>
            </a:pPr>
            <a:r>
              <a:rPr lang="tr-TR" dirty="0"/>
              <a:t>Beyaz önlüklü bir doktordan korkan bir çocuğun, beyaz giyinmiş herkesten korkması, </a:t>
            </a:r>
          </a:p>
          <a:p>
            <a:pPr marL="342900" indent="-342900" algn="just">
              <a:buFontTx/>
              <a:buChar char="-"/>
              <a:defRPr/>
            </a:pPr>
            <a:r>
              <a:rPr lang="tr-TR" dirty="0"/>
              <a:t>Köpek tarafından ısırılan bireyin tüm köpeklerden korkması.</a:t>
            </a:r>
          </a:p>
          <a:p>
            <a:pPr>
              <a:defRPr/>
            </a:pPr>
            <a:r>
              <a:rPr lang="tr-TR" dirty="0"/>
              <a:t>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36867"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36868"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1998 ÖYS</a:t>
            </a:r>
          </a:p>
        </p:txBody>
      </p:sp>
      <p:sp>
        <p:nvSpPr>
          <p:cNvPr id="275462" name="Rectangle 6"/>
          <p:cNvSpPr>
            <a:spLocks noChangeArrowheads="1"/>
          </p:cNvSpPr>
          <p:nvPr/>
        </p:nvSpPr>
        <p:spPr bwMode="auto">
          <a:xfrm>
            <a:off x="1919288" y="1412875"/>
            <a:ext cx="8424862" cy="535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sz="2200"/>
              <a:t>Bir bebek kendisine gösterilen beyaz bir tavşana korkusuzca yaklaşmıştır. Daha sonra bebeğe, onu korkutan bir gürültü ile birlikte beyaz bir fare gösterilmiş ve bu olay birkaç kere tekrarlanmıştır. Bundan sonra bebek, gürültü verilmemesine karşın beyaz fareyi her görüşünde korkmuştur. Daha sonra bebeğin beyaz tavşandan da korkmaya başladığı görülmüştür.</a:t>
            </a:r>
          </a:p>
          <a:p>
            <a:pPr algn="just" eaLnBrk="1" hangingPunct="1"/>
            <a:endParaRPr lang="tr-TR" altLang="tr-TR" sz="1400"/>
          </a:p>
          <a:p>
            <a:pPr algn="just" eaLnBrk="1" hangingPunct="1"/>
            <a:r>
              <a:rPr lang="tr-TR" altLang="tr-TR" sz="2200" b="1"/>
              <a:t>Bu parçada aşağıdakilerden hangisinde verilenlerin ikisi de örneklendirilmektedir?</a:t>
            </a:r>
            <a:endParaRPr lang="tr-TR" altLang="tr-TR" sz="2200"/>
          </a:p>
          <a:p>
            <a:pPr eaLnBrk="1" hangingPunct="1"/>
            <a:r>
              <a:rPr lang="tr-TR" altLang="tr-TR" sz="2200"/>
              <a:t> </a:t>
            </a:r>
          </a:p>
          <a:p>
            <a:pPr eaLnBrk="1" hangingPunct="1"/>
            <a:r>
              <a:rPr lang="tr-TR" altLang="tr-TR" sz="2200" b="1"/>
              <a:t>A)  </a:t>
            </a:r>
            <a:r>
              <a:rPr lang="tr-TR" altLang="tr-TR" sz="2200"/>
              <a:t>Modelden öğrenme ve dikkat</a:t>
            </a:r>
          </a:p>
          <a:p>
            <a:pPr eaLnBrk="1" hangingPunct="1"/>
            <a:r>
              <a:rPr lang="tr-TR" altLang="tr-TR" sz="2200" b="1"/>
              <a:t>B)  </a:t>
            </a:r>
            <a:r>
              <a:rPr lang="tr-TR" altLang="tr-TR" sz="2200"/>
              <a:t>Klasik koşullanma ve genelleme</a:t>
            </a:r>
          </a:p>
          <a:p>
            <a:pPr eaLnBrk="1" hangingPunct="1"/>
            <a:r>
              <a:rPr lang="tr-TR" altLang="tr-TR" sz="2200" b="1"/>
              <a:t>C)  </a:t>
            </a:r>
            <a:r>
              <a:rPr lang="tr-TR" altLang="tr-TR" sz="2200"/>
              <a:t>Aşırı uyarılma ve olumsuz transfer</a:t>
            </a:r>
          </a:p>
          <a:p>
            <a:pPr eaLnBrk="1" hangingPunct="1"/>
            <a:r>
              <a:rPr lang="tr-TR" altLang="tr-TR" sz="2200" b="1"/>
              <a:t>D)  </a:t>
            </a:r>
            <a:r>
              <a:rPr lang="tr-TR" altLang="tr-TR" sz="2200"/>
              <a:t>Sınama-yanılma yoluyla öğrenme ve güdülenme</a:t>
            </a:r>
          </a:p>
          <a:p>
            <a:pPr eaLnBrk="1" hangingPunct="1"/>
            <a:r>
              <a:rPr lang="tr-TR" altLang="tr-TR" sz="2200" b="1"/>
              <a:t>E)  </a:t>
            </a:r>
            <a:r>
              <a:rPr lang="tr-TR" altLang="tr-TR" sz="2200"/>
              <a:t>Algıda değişmezlik ve sönme</a:t>
            </a:r>
          </a:p>
          <a:p>
            <a:pPr eaLnBrk="1" hangingPunct="1"/>
            <a:r>
              <a:rPr lang="tr-TR" altLang="tr-TR" sz="200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275462">
                                            <p:txEl>
                                              <p:pRg st="5" end="5"/>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Dikdörtgen 1"/>
          <p:cNvSpPr>
            <a:spLocks noChangeArrowheads="1"/>
          </p:cNvSpPr>
          <p:nvPr/>
        </p:nvSpPr>
        <p:spPr bwMode="auto">
          <a:xfrm>
            <a:off x="1816101" y="1031875"/>
            <a:ext cx="7593013"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a:t>Organizmanın diğer uyarıcılardan, koşullu uyarıcıyı  ayırt etmesidir. Yani sadece koşullu uyarıcıya tepki vermesidir. </a:t>
            </a:r>
          </a:p>
          <a:p>
            <a:pPr algn="just" eaLnBrk="1" hangingPunct="1"/>
            <a:endParaRPr lang="tr-TR" altLang="tr-TR"/>
          </a:p>
          <a:p>
            <a:pPr algn="just" eaLnBrk="1" hangingPunct="1"/>
            <a:r>
              <a:rPr lang="tr-TR" altLang="tr-TR"/>
              <a:t>Ayırt etmeyi sağlayan uyarıcıya ise </a:t>
            </a:r>
            <a:r>
              <a:rPr lang="tr-TR" altLang="tr-TR" b="1">
                <a:solidFill>
                  <a:srgbClr val="FF0066"/>
                </a:solidFill>
              </a:rPr>
              <a:t>ayırt edici uyarıcı</a:t>
            </a:r>
            <a:r>
              <a:rPr lang="tr-TR" altLang="tr-TR">
                <a:solidFill>
                  <a:srgbClr val="FF0066"/>
                </a:solidFill>
              </a:rPr>
              <a:t> </a:t>
            </a:r>
            <a:r>
              <a:rPr lang="tr-TR" altLang="tr-TR"/>
              <a:t>denir.  </a:t>
            </a:r>
          </a:p>
          <a:p>
            <a:pPr algn="just" eaLnBrk="1" hangingPunct="1"/>
            <a:endParaRPr lang="tr-TR" altLang="tr-TR" b="1"/>
          </a:p>
          <a:p>
            <a:pPr algn="just" eaLnBrk="1" hangingPunct="1"/>
            <a:r>
              <a:rPr lang="tr-TR" altLang="tr-TR" b="1"/>
              <a:t>Mesela;</a:t>
            </a:r>
            <a:r>
              <a:rPr lang="tr-TR" altLang="tr-TR"/>
              <a:t> bireyin kendisini ısıran sokak köpeği ile komşusunun evinde beslediği köpeği ayırt etmesi. </a:t>
            </a:r>
          </a:p>
          <a:p>
            <a:pPr algn="just" eaLnBrk="1" hangingPunct="1"/>
            <a:endParaRPr lang="tr-TR" altLang="tr-TR"/>
          </a:p>
          <a:p>
            <a:pPr algn="just" eaLnBrk="1" hangingPunct="1"/>
            <a:r>
              <a:rPr lang="tr-TR" altLang="tr-TR"/>
              <a:t>- Bir bebeğin sadece annesine gülümsemesi.</a:t>
            </a:r>
          </a:p>
        </p:txBody>
      </p:sp>
      <p:sp>
        <p:nvSpPr>
          <p:cNvPr id="3" name="25 Dikdörtgen"/>
          <p:cNvSpPr/>
          <p:nvPr/>
        </p:nvSpPr>
        <p:spPr>
          <a:xfrm>
            <a:off x="1847850" y="404813"/>
            <a:ext cx="3240088" cy="46196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fontAlgn="auto">
              <a:spcBef>
                <a:spcPts val="0"/>
              </a:spcBef>
              <a:spcAft>
                <a:spcPts val="0"/>
              </a:spcAft>
              <a:buBlip>
                <a:blip r:embed="rId2"/>
              </a:buBlip>
              <a:defRPr/>
            </a:pPr>
            <a:r>
              <a:rPr lang="tr-TR" dirty="0"/>
              <a:t> Ayırt etme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38915"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38916"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1993 ÖSS</a:t>
            </a:r>
          </a:p>
        </p:txBody>
      </p:sp>
      <p:sp>
        <p:nvSpPr>
          <p:cNvPr id="277510" name="Rectangle 6"/>
          <p:cNvSpPr>
            <a:spLocks noChangeArrowheads="1"/>
          </p:cNvSpPr>
          <p:nvPr/>
        </p:nvSpPr>
        <p:spPr bwMode="auto">
          <a:xfrm>
            <a:off x="1919288" y="1527176"/>
            <a:ext cx="8424862" cy="481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sz="2000"/>
              <a:t>Bir çocuk, sahipsiz bir köpek tarafından ısırıldıktan sonra, bütün köpeklerden korkmaya başlar. Bu durum genellemeye örnektir. Bir süre sonra, aynı çocuk sahipsiz köpeklerden korkmayı sürdürürken, yanında sahibi bulunan köpeklerden korkmamaya başlar. Bu ise ayırt etmeye örnektir.</a:t>
            </a:r>
          </a:p>
          <a:p>
            <a:pPr algn="just" eaLnBrk="1" hangingPunct="1"/>
            <a:endParaRPr lang="tr-TR" altLang="tr-TR" sz="1000"/>
          </a:p>
          <a:p>
            <a:pPr algn="just" eaLnBrk="1" hangingPunct="1"/>
            <a:r>
              <a:rPr lang="tr-TR" altLang="tr-TR" sz="2000" b="1"/>
              <a:t>Buna göre, aşağıdakilerden hangisi ayırt etmenin tanımı olabilir?</a:t>
            </a:r>
            <a:endParaRPr lang="tr-TR" altLang="tr-TR" sz="2000"/>
          </a:p>
          <a:p>
            <a:pPr algn="just" eaLnBrk="1" hangingPunct="1"/>
            <a:endParaRPr lang="tr-TR" altLang="tr-TR" sz="2000"/>
          </a:p>
          <a:p>
            <a:pPr algn="just" eaLnBrk="1" hangingPunct="1"/>
            <a:r>
              <a:rPr lang="tr-TR" altLang="tr-TR" sz="2000" b="1"/>
              <a:t>A)  </a:t>
            </a:r>
            <a:r>
              <a:rPr lang="tr-TR" altLang="tr-TR" sz="2000"/>
              <a:t>Değişik durumlarda karşılaşılan benzer uyarıcılara farklı tepkilerden bulunma</a:t>
            </a:r>
          </a:p>
          <a:p>
            <a:pPr algn="just" eaLnBrk="1" hangingPunct="1"/>
            <a:r>
              <a:rPr lang="tr-TR" altLang="tr-TR" sz="2000" b="1"/>
              <a:t>B)  </a:t>
            </a:r>
            <a:r>
              <a:rPr lang="tr-TR" altLang="tr-TR" sz="2000"/>
              <a:t>Bir davranışın ardından doyum sağlayıcı durumların ortaya çıkmasıyla bu davranışı daha sık gösterme</a:t>
            </a:r>
          </a:p>
          <a:p>
            <a:pPr algn="just" eaLnBrk="1" hangingPunct="1"/>
            <a:r>
              <a:rPr lang="tr-TR" altLang="tr-TR" sz="2000" b="1"/>
              <a:t>C)  </a:t>
            </a:r>
            <a:r>
              <a:rPr lang="tr-TR" altLang="tr-TR" sz="2000"/>
              <a:t>Öğrenilen bir davranışı uyaran durumun sık sık tekrarlanmasıyla bu davranışı giderek daha seyrek yapma</a:t>
            </a:r>
          </a:p>
          <a:p>
            <a:pPr algn="just" eaLnBrk="1" hangingPunct="1"/>
            <a:r>
              <a:rPr lang="tr-TR" altLang="tr-TR" sz="2000" b="1"/>
              <a:t>D)  </a:t>
            </a:r>
            <a:r>
              <a:rPr lang="tr-TR" altLang="tr-TR" sz="2000"/>
              <a:t>Çevrede bulunanların davranışlarını gözleyerek onlar gibi davranma</a:t>
            </a:r>
          </a:p>
          <a:p>
            <a:pPr algn="just" eaLnBrk="1" hangingPunct="1"/>
            <a:r>
              <a:rPr lang="tr-TR" altLang="tr-TR" sz="2000" b="1"/>
              <a:t>E)  </a:t>
            </a:r>
            <a:r>
              <a:rPr lang="tr-TR" altLang="tr-TR" sz="2000"/>
              <a:t>Farklı ortamlarda karşılaşılan benzer uyarıcılara benzer tepkiler bulunma</a:t>
            </a:r>
          </a:p>
          <a:p>
            <a:pPr eaLnBrk="1" hangingPunct="1"/>
            <a:r>
              <a:rPr lang="tr-TR" altLang="tr-TR" sz="200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277510">
                                            <p:txEl>
                                              <p:pRg st="4" end="4"/>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Dikdörtgen 1"/>
          <p:cNvSpPr>
            <a:spLocks noChangeArrowheads="1"/>
          </p:cNvSpPr>
          <p:nvPr/>
        </p:nvSpPr>
        <p:spPr bwMode="auto">
          <a:xfrm>
            <a:off x="1774826" y="1052513"/>
            <a:ext cx="7561263" cy="489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a:t>Koşullanma yoluyla oluşmuş koşullu davranışın (zile karşı salya tepkisi) pekiştireç verilmemesi (et) sonucu zaman içerisinde kaybolmasıdır.  </a:t>
            </a:r>
          </a:p>
          <a:p>
            <a:pPr algn="just" eaLnBrk="1" hangingPunct="1"/>
            <a:endParaRPr lang="tr-TR" altLang="tr-TR"/>
          </a:p>
          <a:p>
            <a:pPr algn="just" eaLnBrk="1" hangingPunct="1"/>
            <a:r>
              <a:rPr lang="tr-TR" altLang="tr-TR"/>
              <a:t>Koşullu davranış zaman içerisinde ortadan kalkar, çünkü organizma daha önce kurduğu bağı kaybeder ve davranışı terk eder. </a:t>
            </a:r>
          </a:p>
          <a:p>
            <a:pPr eaLnBrk="1" hangingPunct="1"/>
            <a:r>
              <a:rPr lang="tr-TR" altLang="tr-TR"/>
              <a:t> </a:t>
            </a:r>
          </a:p>
          <a:p>
            <a:pPr eaLnBrk="1" hangingPunct="1"/>
            <a:endParaRPr lang="tr-TR" altLang="tr-TR"/>
          </a:p>
          <a:p>
            <a:pPr algn="just" eaLnBrk="1" hangingPunct="1"/>
            <a:endParaRPr lang="tr-TR" altLang="tr-TR" b="1"/>
          </a:p>
          <a:p>
            <a:pPr algn="just" eaLnBrk="1" hangingPunct="1"/>
            <a:endParaRPr lang="tr-TR" altLang="tr-TR" b="1"/>
          </a:p>
          <a:p>
            <a:pPr algn="just" eaLnBrk="1" hangingPunct="1"/>
            <a:r>
              <a:rPr lang="tr-TR" altLang="tr-TR"/>
              <a:t>Unutulan, sönen davranışların tekrar kendiliğinden geri gelmesidir.</a:t>
            </a:r>
          </a:p>
        </p:txBody>
      </p:sp>
      <p:sp>
        <p:nvSpPr>
          <p:cNvPr id="3" name="25 Dikdörtgen"/>
          <p:cNvSpPr/>
          <p:nvPr/>
        </p:nvSpPr>
        <p:spPr>
          <a:xfrm>
            <a:off x="1847851" y="404813"/>
            <a:ext cx="3960813" cy="46196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fontAlgn="auto">
              <a:spcBef>
                <a:spcPts val="0"/>
              </a:spcBef>
              <a:spcAft>
                <a:spcPts val="0"/>
              </a:spcAft>
              <a:buBlip>
                <a:blip r:embed="rId2"/>
              </a:buBlip>
              <a:defRPr/>
            </a:pPr>
            <a:r>
              <a:rPr lang="tr-TR" dirty="0"/>
              <a:t> Koşullanmanın sönmesi</a:t>
            </a:r>
          </a:p>
        </p:txBody>
      </p:sp>
      <p:sp>
        <p:nvSpPr>
          <p:cNvPr id="4" name="25 Dikdörtgen"/>
          <p:cNvSpPr/>
          <p:nvPr/>
        </p:nvSpPr>
        <p:spPr>
          <a:xfrm>
            <a:off x="1847851" y="4479926"/>
            <a:ext cx="3960813" cy="46196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fontAlgn="auto">
              <a:spcBef>
                <a:spcPts val="0"/>
              </a:spcBef>
              <a:spcAft>
                <a:spcPts val="0"/>
              </a:spcAft>
              <a:buBlip>
                <a:blip r:embed="rId2"/>
              </a:buBlip>
              <a:defRPr/>
            </a:pPr>
            <a:r>
              <a:rPr lang="tr-TR" dirty="0"/>
              <a:t> Kendiliğinden geri gelme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AutoShape 2"/>
          <p:cNvSpPr>
            <a:spLocks noChangeArrowheads="1"/>
          </p:cNvSpPr>
          <p:nvPr/>
        </p:nvSpPr>
        <p:spPr bwMode="auto">
          <a:xfrm>
            <a:off x="2207569" y="404665"/>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defRPr/>
            </a:pPr>
            <a:endParaRPr lang="tr-TR" sz="1800">
              <a:solidFill>
                <a:srgbClr val="FF0000"/>
              </a:solidFill>
              <a:latin typeface="Arial" panose="020B0604020202020204" pitchFamily="34" charset="0"/>
              <a:cs typeface="Arial" panose="020B0604020202020204" pitchFamily="34" charset="0"/>
            </a:endParaRPr>
          </a:p>
        </p:txBody>
      </p:sp>
      <p:sp>
        <p:nvSpPr>
          <p:cNvPr id="370691" name="AutoShape 3"/>
          <p:cNvSpPr>
            <a:spLocks noChangeArrowheads="1"/>
          </p:cNvSpPr>
          <p:nvPr/>
        </p:nvSpPr>
        <p:spPr bwMode="auto">
          <a:xfrm>
            <a:off x="1918644" y="547540"/>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defRPr/>
            </a:pPr>
            <a:endParaRPr lang="tr-TR">
              <a:solidFill>
                <a:srgbClr val="000000"/>
              </a:solidFill>
            </a:endParaRPr>
          </a:p>
        </p:txBody>
      </p:sp>
      <p:pic>
        <p:nvPicPr>
          <p:cNvPr id="370692"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61518" y="512614"/>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0693" name="WordArt 5"/>
          <p:cNvSpPr>
            <a:spLocks noChangeArrowheads="1" noChangeShapeType="1" noTextEdit="1"/>
          </p:cNvSpPr>
          <p:nvPr/>
        </p:nvSpPr>
        <p:spPr bwMode="auto">
          <a:xfrm>
            <a:off x="2855269" y="692002"/>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tr-TR" sz="3600" kern="10" dirty="0">
                <a:solidFill>
                  <a:srgbClr val="D25500"/>
                </a:solidFill>
                <a:effectLst>
                  <a:outerShdw dist="17961" dir="2700000" algn="ctr" rotWithShape="0">
                    <a:srgbClr val="000000"/>
                  </a:outerShdw>
                </a:effectLst>
                <a:latin typeface="Impact" panose="020B0806030902050204" pitchFamily="34" charset="0"/>
              </a:rPr>
              <a:t>2016 LYS</a:t>
            </a:r>
          </a:p>
        </p:txBody>
      </p:sp>
      <p:sp>
        <p:nvSpPr>
          <p:cNvPr id="364550" name="Rectangle 6"/>
          <p:cNvSpPr>
            <a:spLocks noChangeArrowheads="1"/>
          </p:cNvSpPr>
          <p:nvPr/>
        </p:nvSpPr>
        <p:spPr bwMode="auto">
          <a:xfrm>
            <a:off x="1774825" y="1412876"/>
            <a:ext cx="8713788"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12700" algn="just">
              <a:defRPr/>
            </a:pPr>
            <a:r>
              <a:rPr lang="tr-TR" dirty="0">
                <a:solidFill>
                  <a:srgbClr val="000000"/>
                </a:solidFill>
              </a:rPr>
              <a:t>Ali mahallede bulduğu sahipsiz bir kediyi konserve mama ile beslemeye başlar. Bir süre sonra kedi ne zaman Ali’nin elinde herhangi bir teneke kutu görse miyavlayarak yanına gelir. Ancak zamanla Ali’nin yanına sadece konserve mama kutusunu gördüğünde miyavlayarak gelmeye başlar.</a:t>
            </a:r>
          </a:p>
          <a:p>
            <a:pPr indent="12700" algn="just">
              <a:defRPr/>
            </a:pPr>
            <a:r>
              <a:rPr lang="tr-TR" b="1" dirty="0">
                <a:solidFill>
                  <a:srgbClr val="000000"/>
                </a:solidFill>
              </a:rPr>
              <a:t> Bu parçada kedinin önceleri Ali’nin elinde diğer teneke kutuları görünce de miyavlayarak yanına gelip zamanla sadece mama kutusunu gördüğünde gelmesi sırasıyla aşağıdaki kavramlardan hangilerine örnektir?</a:t>
            </a:r>
          </a:p>
          <a:p>
            <a:pPr indent="12700" algn="just">
              <a:defRPr/>
            </a:pPr>
            <a:r>
              <a:rPr lang="tr-TR" b="1" dirty="0">
                <a:solidFill>
                  <a:srgbClr val="000000"/>
                </a:solidFill>
              </a:rPr>
              <a:t>A) </a:t>
            </a:r>
            <a:r>
              <a:rPr lang="tr-TR" dirty="0">
                <a:solidFill>
                  <a:srgbClr val="000000"/>
                </a:solidFill>
              </a:rPr>
              <a:t>Genelleme – Ayırt etme</a:t>
            </a:r>
          </a:p>
          <a:p>
            <a:pPr indent="12700" algn="just">
              <a:defRPr/>
            </a:pPr>
            <a:r>
              <a:rPr lang="tr-TR" b="1" dirty="0">
                <a:solidFill>
                  <a:srgbClr val="000000"/>
                </a:solidFill>
              </a:rPr>
              <a:t>B)</a:t>
            </a:r>
            <a:r>
              <a:rPr lang="tr-TR" dirty="0">
                <a:solidFill>
                  <a:srgbClr val="000000"/>
                </a:solidFill>
              </a:rPr>
              <a:t> Sönme – Kendiliğinden geri gelme</a:t>
            </a:r>
          </a:p>
          <a:p>
            <a:pPr indent="12700" algn="just">
              <a:defRPr/>
            </a:pPr>
            <a:r>
              <a:rPr lang="tr-TR" b="1" dirty="0">
                <a:solidFill>
                  <a:srgbClr val="000000"/>
                </a:solidFill>
              </a:rPr>
              <a:t>C)</a:t>
            </a:r>
            <a:r>
              <a:rPr lang="tr-TR" dirty="0">
                <a:solidFill>
                  <a:srgbClr val="000000"/>
                </a:solidFill>
              </a:rPr>
              <a:t> Sönme – Ceza</a:t>
            </a:r>
          </a:p>
          <a:p>
            <a:pPr algn="just">
              <a:defRPr/>
            </a:pPr>
            <a:r>
              <a:rPr lang="tr-TR" b="1" dirty="0">
                <a:solidFill>
                  <a:srgbClr val="000000"/>
                </a:solidFill>
              </a:rPr>
              <a:t>D)</a:t>
            </a:r>
            <a:r>
              <a:rPr lang="tr-TR" dirty="0">
                <a:solidFill>
                  <a:srgbClr val="000000"/>
                </a:solidFill>
              </a:rPr>
              <a:t> Ceza – Olumsuz pekiştirme</a:t>
            </a:r>
          </a:p>
          <a:p>
            <a:pPr algn="just">
              <a:defRPr/>
            </a:pPr>
            <a:r>
              <a:rPr lang="tr-TR" b="1" dirty="0">
                <a:solidFill>
                  <a:srgbClr val="000000"/>
                </a:solidFill>
              </a:rPr>
              <a:t>E)</a:t>
            </a:r>
            <a:r>
              <a:rPr lang="tr-TR" dirty="0">
                <a:solidFill>
                  <a:srgbClr val="000000"/>
                </a:solidFill>
              </a:rPr>
              <a:t> Genelleme – Ceza			</a:t>
            </a:r>
            <a:endParaRPr lang="tr-TR" b="1" dirty="0">
              <a:solidFill>
                <a:srgbClr val="000000"/>
              </a:solidFill>
            </a:endParaRPr>
          </a:p>
        </p:txBody>
      </p:sp>
    </p:spTree>
    <p:extLst>
      <p:ext uri="{BB962C8B-B14F-4D97-AF65-F5344CB8AC3E}">
        <p14:creationId xmlns:p14="http://schemas.microsoft.com/office/powerpoint/2010/main" val="893889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AutoShape 2"/>
          <p:cNvSpPr>
            <a:spLocks noChangeArrowheads="1"/>
          </p:cNvSpPr>
          <p:nvPr/>
        </p:nvSpPr>
        <p:spPr bwMode="auto">
          <a:xfrm>
            <a:off x="2207569" y="404665"/>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defRPr/>
            </a:pPr>
            <a:endParaRPr lang="tr-TR" sz="1800">
              <a:solidFill>
                <a:srgbClr val="FF0000"/>
              </a:solidFill>
              <a:latin typeface="Arial" panose="020B0604020202020204" pitchFamily="34" charset="0"/>
              <a:cs typeface="Arial" panose="020B0604020202020204" pitchFamily="34" charset="0"/>
            </a:endParaRPr>
          </a:p>
        </p:txBody>
      </p:sp>
      <p:sp>
        <p:nvSpPr>
          <p:cNvPr id="370691" name="AutoShape 3"/>
          <p:cNvSpPr>
            <a:spLocks noChangeArrowheads="1"/>
          </p:cNvSpPr>
          <p:nvPr/>
        </p:nvSpPr>
        <p:spPr bwMode="auto">
          <a:xfrm>
            <a:off x="1918644" y="547540"/>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defRPr/>
            </a:pPr>
            <a:endParaRPr lang="tr-TR">
              <a:solidFill>
                <a:srgbClr val="000000"/>
              </a:solidFill>
            </a:endParaRPr>
          </a:p>
        </p:txBody>
      </p:sp>
      <p:pic>
        <p:nvPicPr>
          <p:cNvPr id="370692"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61518" y="512614"/>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0693" name="WordArt 5"/>
          <p:cNvSpPr>
            <a:spLocks noChangeArrowheads="1" noChangeShapeType="1" noTextEdit="1"/>
          </p:cNvSpPr>
          <p:nvPr/>
        </p:nvSpPr>
        <p:spPr bwMode="auto">
          <a:xfrm>
            <a:off x="2855269" y="692002"/>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tr-TR" sz="3600" kern="10" dirty="0">
                <a:solidFill>
                  <a:srgbClr val="D25500"/>
                </a:solidFill>
                <a:effectLst>
                  <a:outerShdw dist="17961" dir="2700000" algn="ctr" rotWithShape="0">
                    <a:srgbClr val="000000"/>
                  </a:outerShdw>
                </a:effectLst>
                <a:latin typeface="Impact" panose="020B0806030902050204" pitchFamily="34" charset="0"/>
              </a:rPr>
              <a:t>2016 LYS</a:t>
            </a:r>
          </a:p>
        </p:txBody>
      </p:sp>
      <p:sp>
        <p:nvSpPr>
          <p:cNvPr id="364550" name="Rectangle 6"/>
          <p:cNvSpPr>
            <a:spLocks noChangeArrowheads="1"/>
          </p:cNvSpPr>
          <p:nvPr/>
        </p:nvSpPr>
        <p:spPr bwMode="auto">
          <a:xfrm>
            <a:off x="1774825" y="1412876"/>
            <a:ext cx="8713788"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12700" algn="just">
              <a:defRPr/>
            </a:pPr>
            <a:r>
              <a:rPr lang="tr-TR" dirty="0">
                <a:solidFill>
                  <a:srgbClr val="000000"/>
                </a:solidFill>
              </a:rPr>
              <a:t>Ali mahallede bulduğu sahipsiz bir kediyi konserve mama ile beslemeye başlar. Bir süre sonra kedi ne zaman Ali’nin elinde herhangi bir teneke kutu görse miyavlayarak yanına gelir. Ancak zamanla Ali’nin yanına sadece konserve mama kutusunu gördüğünde miyavlayarak gelmeye başlar.</a:t>
            </a:r>
          </a:p>
          <a:p>
            <a:pPr indent="12700" algn="just">
              <a:defRPr/>
            </a:pPr>
            <a:r>
              <a:rPr lang="tr-TR" b="1" dirty="0">
                <a:solidFill>
                  <a:srgbClr val="000000"/>
                </a:solidFill>
              </a:rPr>
              <a:t> Bu parçada kedinin önceleri Ali’nin elinde diğer teneke kutuları görünce de miyavlayarak yanına gelip zamanla sadece mama kutusunu gördüğünde gelmesi sırasıyla aşağıdaki kavramlardan hangilerine örnektir?</a:t>
            </a:r>
          </a:p>
          <a:p>
            <a:pPr indent="12700" algn="just">
              <a:defRPr/>
            </a:pPr>
            <a:r>
              <a:rPr lang="tr-TR" b="1" dirty="0">
                <a:solidFill>
                  <a:srgbClr val="FF0000"/>
                </a:solidFill>
              </a:rPr>
              <a:t>A) </a:t>
            </a:r>
            <a:r>
              <a:rPr lang="tr-TR" dirty="0">
                <a:solidFill>
                  <a:srgbClr val="FF0000"/>
                </a:solidFill>
              </a:rPr>
              <a:t>Genelleme – Ayırt etme</a:t>
            </a:r>
          </a:p>
          <a:p>
            <a:pPr indent="12700" algn="just">
              <a:defRPr/>
            </a:pPr>
            <a:r>
              <a:rPr lang="tr-TR" b="1" dirty="0">
                <a:solidFill>
                  <a:srgbClr val="000000"/>
                </a:solidFill>
              </a:rPr>
              <a:t>B)</a:t>
            </a:r>
            <a:r>
              <a:rPr lang="tr-TR" dirty="0">
                <a:solidFill>
                  <a:srgbClr val="000000"/>
                </a:solidFill>
              </a:rPr>
              <a:t> Sönme – Kendiliğinden geri gelme</a:t>
            </a:r>
          </a:p>
          <a:p>
            <a:pPr indent="12700" algn="just">
              <a:defRPr/>
            </a:pPr>
            <a:r>
              <a:rPr lang="tr-TR" b="1" dirty="0">
                <a:solidFill>
                  <a:srgbClr val="000000"/>
                </a:solidFill>
              </a:rPr>
              <a:t>C)</a:t>
            </a:r>
            <a:r>
              <a:rPr lang="tr-TR" dirty="0">
                <a:solidFill>
                  <a:srgbClr val="000000"/>
                </a:solidFill>
              </a:rPr>
              <a:t> Sönme – Ceza</a:t>
            </a:r>
          </a:p>
          <a:p>
            <a:pPr algn="just">
              <a:defRPr/>
            </a:pPr>
            <a:r>
              <a:rPr lang="tr-TR" b="1" dirty="0">
                <a:solidFill>
                  <a:srgbClr val="000000"/>
                </a:solidFill>
              </a:rPr>
              <a:t>D)</a:t>
            </a:r>
            <a:r>
              <a:rPr lang="tr-TR" dirty="0">
                <a:solidFill>
                  <a:srgbClr val="000000"/>
                </a:solidFill>
              </a:rPr>
              <a:t> Ceza – Olumsuz pekiştirme</a:t>
            </a:r>
          </a:p>
          <a:p>
            <a:pPr algn="just">
              <a:defRPr/>
            </a:pPr>
            <a:r>
              <a:rPr lang="tr-TR" b="1" dirty="0">
                <a:solidFill>
                  <a:srgbClr val="000000"/>
                </a:solidFill>
              </a:rPr>
              <a:t>E)</a:t>
            </a:r>
            <a:r>
              <a:rPr lang="tr-TR" dirty="0">
                <a:solidFill>
                  <a:srgbClr val="000000"/>
                </a:solidFill>
              </a:rPr>
              <a:t> Genelleme – Ceza			</a:t>
            </a:r>
            <a:endParaRPr lang="tr-TR" b="1" dirty="0">
              <a:solidFill>
                <a:srgbClr val="000000"/>
              </a:solidFill>
            </a:endParaRPr>
          </a:p>
        </p:txBody>
      </p:sp>
    </p:spTree>
    <p:extLst>
      <p:ext uri="{BB962C8B-B14F-4D97-AF65-F5344CB8AC3E}">
        <p14:creationId xmlns:p14="http://schemas.microsoft.com/office/powerpoint/2010/main" val="26585386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40963"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40964"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5"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2009 ÖSS</a:t>
            </a:r>
          </a:p>
        </p:txBody>
      </p:sp>
      <p:sp>
        <p:nvSpPr>
          <p:cNvPr id="279558" name="Rectangle 6"/>
          <p:cNvSpPr>
            <a:spLocks noChangeArrowheads="1"/>
          </p:cNvSpPr>
          <p:nvPr/>
        </p:nvSpPr>
        <p:spPr bwMode="auto">
          <a:xfrm>
            <a:off x="1919288" y="1484314"/>
            <a:ext cx="8424862" cy="5153025"/>
          </a:xfrm>
          <a:prstGeom prst="rect">
            <a:avLst/>
          </a:prstGeom>
          <a:noFill/>
          <a:ln w="9525">
            <a:noFill/>
            <a:miter lim="800000"/>
            <a:headEnd/>
            <a:tailEnd/>
          </a:ln>
        </p:spPr>
        <p:txBody>
          <a:bodyPr>
            <a:spAutoFit/>
          </a:bodyPr>
          <a:lstStyle/>
          <a:p>
            <a:pPr algn="just">
              <a:defRPr/>
            </a:pPr>
            <a:r>
              <a:rPr lang="tr-TR" sz="2000" dirty="0"/>
              <a:t>İş yerinde çalıştığı kata asansörle çıkmaya başlayan Ali, bir gün asansörün kapısında “bir hafta süreyle bakımda” yazısını görür. Asansörün artık çalışmayacak olduğunu bildiği hâlde ertesi gün yine asansörün kapısına yönelir, aynı yazıyı görüp geri döner. Bu durum birkaç gün devam ettikten sonra Ali artık asansöre yönelmeden merdivenlerden çıkmaya başlar.</a:t>
            </a:r>
          </a:p>
          <a:p>
            <a:pPr marL="457200" indent="-457200">
              <a:defRPr/>
            </a:pPr>
            <a:endParaRPr lang="tr-TR" sz="800" dirty="0"/>
          </a:p>
          <a:p>
            <a:pPr marL="457200" indent="-457200">
              <a:defRPr/>
            </a:pPr>
            <a:r>
              <a:rPr lang="tr-TR" sz="2000" b="1" dirty="0"/>
              <a:t>Bu parça koşullanmayla ilgili,</a:t>
            </a:r>
            <a:endParaRPr lang="tr-TR" sz="2000" dirty="0"/>
          </a:p>
          <a:p>
            <a:pPr marL="457200" indent="-457200">
              <a:defRPr/>
            </a:pPr>
            <a:endParaRPr lang="tr-TR" sz="800" dirty="0"/>
          </a:p>
          <a:p>
            <a:pPr marL="457200" indent="-457200">
              <a:defRPr/>
            </a:pPr>
            <a:r>
              <a:rPr lang="tr-TR" sz="2000" dirty="0"/>
              <a:t>I.    sönme,</a:t>
            </a:r>
          </a:p>
          <a:p>
            <a:pPr marL="457200" indent="-457200">
              <a:defRPr/>
            </a:pPr>
            <a:r>
              <a:rPr lang="tr-TR" sz="2000" dirty="0"/>
              <a:t>II.  kendiliğinden geri gelme,</a:t>
            </a:r>
          </a:p>
          <a:p>
            <a:pPr marL="457200" indent="-457200">
              <a:defRPr/>
            </a:pPr>
            <a:r>
              <a:rPr lang="tr-TR" sz="2000" dirty="0"/>
              <a:t>III. uyarıcı genellemesi</a:t>
            </a:r>
          </a:p>
          <a:p>
            <a:pPr marL="457200" indent="-457200">
              <a:defRPr/>
            </a:pPr>
            <a:endParaRPr lang="tr-TR" sz="800" dirty="0"/>
          </a:p>
          <a:p>
            <a:pPr marL="457200" indent="-457200">
              <a:defRPr/>
            </a:pPr>
            <a:r>
              <a:rPr lang="tr-TR" sz="2000" b="1" dirty="0"/>
              <a:t>kavramlarından hangilerine örnek oluşturur?</a:t>
            </a:r>
            <a:endParaRPr lang="tr-TR" sz="2000" dirty="0"/>
          </a:p>
          <a:p>
            <a:pPr marL="457200" indent="-457200">
              <a:defRPr/>
            </a:pPr>
            <a:endParaRPr lang="tr-TR" sz="800" b="1" dirty="0"/>
          </a:p>
          <a:p>
            <a:pPr marL="457200" indent="-457200">
              <a:defRPr/>
            </a:pPr>
            <a:r>
              <a:rPr lang="tr-TR" sz="2000" b="1" dirty="0"/>
              <a:t>A)</a:t>
            </a:r>
            <a:r>
              <a:rPr lang="tr-TR" sz="2000" dirty="0"/>
              <a:t>  Yalnız I</a:t>
            </a:r>
            <a:r>
              <a:rPr lang="tr-TR" sz="2000" b="1" dirty="0"/>
              <a:t> </a:t>
            </a:r>
            <a:r>
              <a:rPr lang="tr-TR" sz="2000" dirty="0"/>
              <a:t>			</a:t>
            </a:r>
          </a:p>
          <a:p>
            <a:pPr marL="457200" indent="-457200">
              <a:defRPr/>
            </a:pPr>
            <a:r>
              <a:rPr lang="tr-TR" sz="2000" b="1" dirty="0"/>
              <a:t>B)</a:t>
            </a:r>
            <a:r>
              <a:rPr lang="tr-TR" sz="2000" dirty="0"/>
              <a:t>  Yalnız II 	</a:t>
            </a:r>
          </a:p>
          <a:p>
            <a:pPr marL="457200" indent="-457200">
              <a:defRPr/>
            </a:pPr>
            <a:r>
              <a:rPr lang="tr-TR" sz="2000" b="1" dirty="0"/>
              <a:t>C)</a:t>
            </a:r>
            <a:r>
              <a:rPr lang="tr-TR" sz="2000" dirty="0"/>
              <a:t>  I ve II			</a:t>
            </a:r>
          </a:p>
          <a:p>
            <a:pPr marL="457200" indent="-457200">
              <a:defRPr/>
            </a:pPr>
            <a:r>
              <a:rPr lang="tr-TR" sz="2000" b="1" dirty="0"/>
              <a:t>D)</a:t>
            </a:r>
            <a:r>
              <a:rPr lang="tr-TR" sz="2000" dirty="0"/>
              <a:t>  II ve III	 </a:t>
            </a:r>
          </a:p>
          <a:p>
            <a:pPr marL="457200" indent="-457200">
              <a:defRPr/>
            </a:pPr>
            <a:r>
              <a:rPr lang="tr-TR" sz="2000" b="1" dirty="0"/>
              <a:t>E)</a:t>
            </a:r>
            <a:r>
              <a:rPr lang="tr-TR" sz="2000" dirty="0"/>
              <a:t>  I, II ve III</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279558">
                                            <p:txEl>
                                              <p:pRg st="10" end="10"/>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41987"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41988"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2008 ÖSS</a:t>
            </a:r>
          </a:p>
        </p:txBody>
      </p:sp>
      <p:sp>
        <p:nvSpPr>
          <p:cNvPr id="280582" name="Rectangle 6"/>
          <p:cNvSpPr>
            <a:spLocks noChangeArrowheads="1"/>
          </p:cNvSpPr>
          <p:nvPr/>
        </p:nvSpPr>
        <p:spPr bwMode="auto">
          <a:xfrm>
            <a:off x="1919288" y="1527176"/>
            <a:ext cx="8424862" cy="42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a:t>Küçük bir kız, vazodaki çiçekleri gördüğünde, onlara çiçek demeyi öğrenmiştir. Bir gün annesi, sararmasın diye maydanozları su dolu bardağa koyduğunda, küçük kız maydanozlara da çiçek demiştir.</a:t>
            </a:r>
          </a:p>
          <a:p>
            <a:pPr algn="just" eaLnBrk="1" hangingPunct="1"/>
            <a:r>
              <a:rPr lang="tr-TR" altLang="tr-TR" sz="800"/>
              <a:t> </a:t>
            </a:r>
            <a:endParaRPr lang="tr-TR" altLang="tr-TR" sz="3200"/>
          </a:p>
          <a:p>
            <a:pPr algn="just" eaLnBrk="1" hangingPunct="1"/>
            <a:r>
              <a:rPr lang="tr-TR" altLang="tr-TR" b="1"/>
              <a:t>Küçük kızın maydanoza çiçek demesi aşağıdakilerden hangisine örnektir?</a:t>
            </a:r>
            <a:endParaRPr lang="tr-TR" altLang="tr-TR"/>
          </a:p>
          <a:p>
            <a:pPr eaLnBrk="1" hangingPunct="1"/>
            <a:r>
              <a:rPr lang="tr-TR" altLang="tr-TR" b="1"/>
              <a:t> </a:t>
            </a:r>
            <a:endParaRPr lang="tr-TR" altLang="tr-TR" sz="3200"/>
          </a:p>
          <a:p>
            <a:pPr eaLnBrk="1" hangingPunct="1"/>
            <a:r>
              <a:rPr lang="tr-TR" altLang="tr-TR" b="1"/>
              <a:t>A)  </a:t>
            </a:r>
            <a:r>
              <a:rPr lang="tr-TR" altLang="tr-TR"/>
              <a:t>Pekiştirme </a:t>
            </a:r>
          </a:p>
          <a:p>
            <a:pPr eaLnBrk="1" hangingPunct="1"/>
            <a:r>
              <a:rPr lang="tr-TR" altLang="tr-TR" b="1"/>
              <a:t>B)  </a:t>
            </a:r>
            <a:r>
              <a:rPr lang="tr-TR" altLang="tr-TR"/>
              <a:t>Canlanma</a:t>
            </a:r>
          </a:p>
          <a:p>
            <a:pPr eaLnBrk="1" hangingPunct="1"/>
            <a:r>
              <a:rPr lang="tr-TR" altLang="tr-TR" b="1"/>
              <a:t>C)  </a:t>
            </a:r>
            <a:r>
              <a:rPr lang="tr-TR" altLang="tr-TR"/>
              <a:t>Genelleme </a:t>
            </a:r>
          </a:p>
          <a:p>
            <a:pPr eaLnBrk="1" hangingPunct="1"/>
            <a:r>
              <a:rPr lang="tr-TR" altLang="tr-TR" b="1"/>
              <a:t>D)  </a:t>
            </a:r>
            <a:r>
              <a:rPr lang="tr-TR" altLang="tr-TR"/>
              <a:t>Ayırt etme</a:t>
            </a:r>
          </a:p>
          <a:p>
            <a:pPr eaLnBrk="1" hangingPunct="1"/>
            <a:r>
              <a:rPr lang="tr-TR" altLang="tr-TR" b="1"/>
              <a:t>E)  </a:t>
            </a:r>
            <a:r>
              <a:rPr lang="tr-TR" altLang="tr-TR"/>
              <a:t>Yanılsama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280582">
                                            <p:txEl>
                                              <p:pRg st="6" end="6"/>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43011"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43012"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3"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2007 ÖSS</a:t>
            </a:r>
          </a:p>
        </p:txBody>
      </p:sp>
      <p:sp>
        <p:nvSpPr>
          <p:cNvPr id="281606" name="Rectangle 6"/>
          <p:cNvSpPr>
            <a:spLocks noChangeArrowheads="1"/>
          </p:cNvSpPr>
          <p:nvPr/>
        </p:nvSpPr>
        <p:spPr bwMode="auto">
          <a:xfrm>
            <a:off x="1919288" y="1527175"/>
            <a:ext cx="8424862"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a:t>Bir dükkânda alışveriş yaparken bir genç kız yanıma gelip elindeki bardakları göstererek “Anne, bunları alıyorum iyi mi?” dedi. Yüzüme bakınca da “Pardon, şapkanızdan dolayı sizi annem sandım.” diyerek uzaklaştı. </a:t>
            </a:r>
            <a:endParaRPr lang="tr-TR" altLang="tr-TR" sz="3600"/>
          </a:p>
          <a:p>
            <a:pPr algn="just" eaLnBrk="1" hangingPunct="1"/>
            <a:r>
              <a:rPr lang="tr-TR" altLang="tr-TR" sz="800"/>
              <a:t> </a:t>
            </a:r>
            <a:endParaRPr lang="tr-TR" altLang="tr-TR" sz="4400"/>
          </a:p>
          <a:p>
            <a:pPr algn="just" eaLnBrk="1" hangingPunct="1"/>
            <a:r>
              <a:rPr lang="tr-TR" altLang="tr-TR" b="1"/>
              <a:t>Bu genç kızın içine düştüğü yanılgı aşağıdakilerin hangisinden kaynaklanmaktadır? </a:t>
            </a:r>
            <a:endParaRPr lang="tr-TR" altLang="tr-TR" sz="3600"/>
          </a:p>
          <a:p>
            <a:pPr eaLnBrk="1" hangingPunct="1"/>
            <a:r>
              <a:rPr lang="tr-TR" altLang="tr-TR"/>
              <a:t> </a:t>
            </a:r>
            <a:endParaRPr lang="tr-TR" altLang="tr-TR" sz="4400"/>
          </a:p>
          <a:p>
            <a:pPr eaLnBrk="1" hangingPunct="1"/>
            <a:r>
              <a:rPr lang="tr-TR" altLang="tr-TR" b="1"/>
              <a:t>A)  </a:t>
            </a:r>
            <a:r>
              <a:rPr lang="tr-TR" altLang="tr-TR"/>
              <a:t>Gözleyerek öğrenme </a:t>
            </a:r>
            <a:endParaRPr lang="tr-TR" altLang="tr-TR" sz="3600"/>
          </a:p>
          <a:p>
            <a:pPr eaLnBrk="1" hangingPunct="1"/>
            <a:r>
              <a:rPr lang="tr-TR" altLang="tr-TR" b="1"/>
              <a:t>B)</a:t>
            </a:r>
            <a:r>
              <a:rPr lang="tr-TR" altLang="tr-TR"/>
              <a:t>  Olumsuz aktarım (negatif transfer) </a:t>
            </a:r>
            <a:endParaRPr lang="tr-TR" altLang="tr-TR" sz="3600"/>
          </a:p>
          <a:p>
            <a:pPr eaLnBrk="1" hangingPunct="1"/>
            <a:r>
              <a:rPr lang="tr-TR" altLang="tr-TR" b="1"/>
              <a:t>C)  </a:t>
            </a:r>
            <a:r>
              <a:rPr lang="tr-TR" altLang="tr-TR"/>
              <a:t>Sezgisel öğrenme </a:t>
            </a:r>
            <a:endParaRPr lang="tr-TR" altLang="tr-TR" sz="3600"/>
          </a:p>
          <a:p>
            <a:pPr eaLnBrk="1" hangingPunct="1"/>
            <a:r>
              <a:rPr lang="tr-TR" altLang="tr-TR" b="1"/>
              <a:t>D)  </a:t>
            </a:r>
            <a:r>
              <a:rPr lang="tr-TR" altLang="tr-TR"/>
              <a:t>Koşullanmanın sönmesi </a:t>
            </a:r>
            <a:endParaRPr lang="tr-TR" altLang="tr-TR" sz="3600"/>
          </a:p>
          <a:p>
            <a:pPr eaLnBrk="1" hangingPunct="1"/>
            <a:r>
              <a:rPr lang="tr-TR" altLang="tr-TR" b="1"/>
              <a:t>E)  </a:t>
            </a:r>
            <a:r>
              <a:rPr lang="tr-TR" altLang="tr-TR"/>
              <a:t>Uyarıcı genellemesi </a:t>
            </a:r>
            <a:endParaRPr lang="tr-TR" altLang="tr-TR" sz="36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281606">
                                            <p:txEl>
                                              <p:pRg st="8" end="8"/>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5 Dikdörtgen"/>
          <p:cNvSpPr/>
          <p:nvPr/>
        </p:nvSpPr>
        <p:spPr>
          <a:xfrm>
            <a:off x="1847851" y="404813"/>
            <a:ext cx="3960813" cy="46196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fontAlgn="auto">
              <a:spcBef>
                <a:spcPts val="0"/>
              </a:spcBef>
              <a:spcAft>
                <a:spcPts val="0"/>
              </a:spcAft>
              <a:buBlip>
                <a:blip r:embed="rId2"/>
              </a:buBlip>
              <a:defRPr/>
            </a:pPr>
            <a:r>
              <a:rPr lang="tr-TR" dirty="0"/>
              <a:t> Pekiştirme</a:t>
            </a:r>
          </a:p>
        </p:txBody>
      </p:sp>
      <p:sp>
        <p:nvSpPr>
          <p:cNvPr id="44035" name="Dikdörtgen 2"/>
          <p:cNvSpPr>
            <a:spLocks noChangeArrowheads="1"/>
          </p:cNvSpPr>
          <p:nvPr/>
        </p:nvSpPr>
        <p:spPr bwMode="auto">
          <a:xfrm>
            <a:off x="1830389" y="1052514"/>
            <a:ext cx="7578725"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a:t>Pekiştireç kullanarak davranışın yapılma olasılığını artırma işlemine pekiştirme denir. Pekiştirme olumlu uyarıcılarla yapılırsa olumlu pekiştirme, olumsuz uyarıcılarla yapılırsa olumsuz pekiştirme adını alır.</a:t>
            </a:r>
          </a:p>
        </p:txBody>
      </p:sp>
      <p:sp>
        <p:nvSpPr>
          <p:cNvPr id="44036" name="Dikdörtgen 3"/>
          <p:cNvSpPr>
            <a:spLocks noChangeArrowheads="1"/>
          </p:cNvSpPr>
          <p:nvPr/>
        </p:nvSpPr>
        <p:spPr bwMode="auto">
          <a:xfrm>
            <a:off x="1830388" y="3644901"/>
            <a:ext cx="8297862"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endParaRPr lang="tr-TR" altLang="tr-TR"/>
          </a:p>
          <a:p>
            <a:pPr algn="just" eaLnBrk="1" hangingPunct="1"/>
            <a:r>
              <a:rPr lang="tr-TR" altLang="tr-TR"/>
              <a:t>Davranışın hemen arkasından verilerek, </a:t>
            </a:r>
            <a:r>
              <a:rPr lang="tr-TR" altLang="tr-TR" b="1">
                <a:solidFill>
                  <a:srgbClr val="FF0066"/>
                </a:solidFill>
              </a:rPr>
              <a:t>istenen davranışın ortaya çıkma olasılığını artıran </a:t>
            </a:r>
            <a:r>
              <a:rPr lang="tr-TR" altLang="tr-TR"/>
              <a:t>veya davranışı kuvvetlendiren uyarıcılara denir. </a:t>
            </a:r>
          </a:p>
          <a:p>
            <a:pPr algn="just" eaLnBrk="1" hangingPunct="1"/>
            <a:endParaRPr lang="tr-TR" altLang="tr-TR"/>
          </a:p>
          <a:p>
            <a:pPr algn="just" eaLnBrk="1" hangingPunct="1"/>
            <a:r>
              <a:rPr lang="tr-TR" altLang="tr-TR"/>
              <a:t>Pekiştireçler ikiye ayrılır: olumlu ve olumsuz pekiştireçler</a:t>
            </a:r>
          </a:p>
          <a:p>
            <a:pPr eaLnBrk="1" hangingPunct="1"/>
            <a:r>
              <a:rPr lang="tr-TR" altLang="tr-TR"/>
              <a:t> </a:t>
            </a:r>
          </a:p>
        </p:txBody>
      </p:sp>
      <p:sp>
        <p:nvSpPr>
          <p:cNvPr id="6" name="25 Dikdörtgen"/>
          <p:cNvSpPr/>
          <p:nvPr/>
        </p:nvSpPr>
        <p:spPr>
          <a:xfrm>
            <a:off x="1847851" y="3357564"/>
            <a:ext cx="3960813" cy="466725"/>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fontAlgn="auto">
              <a:spcBef>
                <a:spcPts val="0"/>
              </a:spcBef>
              <a:spcAft>
                <a:spcPts val="0"/>
              </a:spcAft>
              <a:buBlip>
                <a:blip r:embed="rId2"/>
              </a:buBlip>
              <a:defRPr/>
            </a:pPr>
            <a:r>
              <a:rPr lang="tr-TR" dirty="0"/>
              <a:t> Pekiştireç</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45059"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45060"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1"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1991 ÖYS</a:t>
            </a:r>
          </a:p>
        </p:txBody>
      </p:sp>
      <p:sp>
        <p:nvSpPr>
          <p:cNvPr id="283654" name="Rectangle 6"/>
          <p:cNvSpPr>
            <a:spLocks noChangeArrowheads="1"/>
          </p:cNvSpPr>
          <p:nvPr/>
        </p:nvSpPr>
        <p:spPr bwMode="auto">
          <a:xfrm>
            <a:off x="1919288" y="1527176"/>
            <a:ext cx="8424862" cy="449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sz="2200" b="1"/>
              <a:t>Aşağıdaki uygulamaların hangisinde pekiştirme amacı g</a:t>
            </a:r>
            <a:r>
              <a:rPr lang="tr-TR" altLang="tr-TR" sz="2200" b="1" u="sng"/>
              <a:t>üdülmemiştir</a:t>
            </a:r>
            <a:r>
              <a:rPr lang="tr-TR" altLang="tr-TR" sz="2200" b="1"/>
              <a:t>?</a:t>
            </a:r>
            <a:endParaRPr lang="tr-TR" altLang="tr-TR" sz="2200"/>
          </a:p>
          <a:p>
            <a:pPr algn="just" eaLnBrk="1" hangingPunct="1"/>
            <a:r>
              <a:rPr lang="tr-TR" altLang="tr-TR" sz="2200"/>
              <a:t> </a:t>
            </a:r>
          </a:p>
          <a:p>
            <a:pPr algn="just" eaLnBrk="1" hangingPunct="1"/>
            <a:r>
              <a:rPr lang="tr-TR" altLang="tr-TR" sz="2200" b="1"/>
              <a:t>A)  </a:t>
            </a:r>
            <a:r>
              <a:rPr lang="tr-TR" altLang="tr-TR" sz="2200"/>
              <a:t>Müdürün, okuldaki çevre temizliği çalışmalarına katılan öğrencilere teşekkür etmesi</a:t>
            </a:r>
          </a:p>
          <a:p>
            <a:pPr algn="just" eaLnBrk="1" hangingPunct="1"/>
            <a:r>
              <a:rPr lang="tr-TR" altLang="tr-TR" sz="2200" b="1"/>
              <a:t>B)  </a:t>
            </a:r>
            <a:r>
              <a:rPr lang="tr-TR" altLang="tr-TR" sz="2200"/>
              <a:t>Öğretmenin, öğrencilere, ödev hazırlarken hangi kaynaklardan yararlanacaklarını bildirmesi</a:t>
            </a:r>
          </a:p>
          <a:p>
            <a:pPr algn="just" eaLnBrk="1" hangingPunct="1"/>
            <a:r>
              <a:rPr lang="tr-TR" altLang="tr-TR" sz="2200" b="1"/>
              <a:t>C)  </a:t>
            </a:r>
            <a:r>
              <a:rPr lang="tr-TR" altLang="tr-TR" sz="2200"/>
              <a:t>Dersin işlenişi sırasında, öğrencilere yöneltilen soruları doğru cevaplayanlara artı verilmesi</a:t>
            </a:r>
          </a:p>
          <a:p>
            <a:pPr algn="just" eaLnBrk="1" hangingPunct="1"/>
            <a:r>
              <a:rPr lang="tr-TR" altLang="tr-TR" sz="2200" b="1"/>
              <a:t>D)  </a:t>
            </a:r>
            <a:r>
              <a:rPr lang="tr-TR" altLang="tr-TR" sz="2200"/>
              <a:t>Annenin, çocuğuna, ödevini tamamlayınca bahçeye çıkabileceğini söylemesi</a:t>
            </a:r>
          </a:p>
          <a:p>
            <a:pPr algn="just" eaLnBrk="1" hangingPunct="1"/>
            <a:r>
              <a:rPr lang="tr-TR" altLang="tr-TR" sz="2200" b="1"/>
              <a:t>E)  </a:t>
            </a:r>
            <a:r>
              <a:rPr lang="tr-TR" altLang="tr-TR" sz="2200"/>
              <a:t>Öğretmenin, derse iyi hazırlanmış olan öğrenciyi takdir ettiğini belirtmesi</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283654">
                                            <p:txEl>
                                              <p:pRg st="3" end="3"/>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46083"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46084"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5"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1996 ÖYS</a:t>
            </a:r>
          </a:p>
        </p:txBody>
      </p:sp>
      <p:sp>
        <p:nvSpPr>
          <p:cNvPr id="279558" name="Rectangle 6"/>
          <p:cNvSpPr>
            <a:spLocks noChangeArrowheads="1"/>
          </p:cNvSpPr>
          <p:nvPr/>
        </p:nvSpPr>
        <p:spPr bwMode="auto">
          <a:xfrm>
            <a:off x="1919288" y="1527175"/>
            <a:ext cx="8424862"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sz="2200"/>
              <a:t>“Bayramda hemen herkes tatile gitmişti; şehir boşalmış gibiydi. Bir sabah baktım, güvercin yemi satan amca bir hafta önce külahını otuz bin liraya sattığı yemleri avuç avuç güvercinlere döküyor. Biliyor ki, güvercinler parktan giderse, durumu çok daha kötü olacak.”</a:t>
            </a:r>
          </a:p>
          <a:p>
            <a:pPr algn="just" eaLnBrk="1" hangingPunct="1"/>
            <a:endParaRPr lang="tr-TR" altLang="tr-TR" sz="1400"/>
          </a:p>
          <a:p>
            <a:pPr algn="just" eaLnBrk="1" hangingPunct="1"/>
            <a:r>
              <a:rPr lang="tr-TR" altLang="tr-TR" sz="2200" b="1"/>
              <a:t>Burada, yem satan kişinin güvercinlerin parkı terk etmemesi için gösterdiği davranış, aşağıdaki psikolojik süreçlerin hangisine bir örnektir?</a:t>
            </a:r>
            <a:endParaRPr lang="tr-TR" altLang="tr-TR" sz="2200"/>
          </a:p>
          <a:p>
            <a:pPr algn="just" eaLnBrk="1" hangingPunct="1"/>
            <a:r>
              <a:rPr lang="tr-TR" altLang="tr-TR" sz="2200" b="1"/>
              <a:t> </a:t>
            </a:r>
            <a:endParaRPr lang="tr-TR" altLang="tr-TR" sz="2200"/>
          </a:p>
          <a:p>
            <a:pPr eaLnBrk="1" hangingPunct="1"/>
            <a:r>
              <a:rPr lang="tr-TR" altLang="tr-TR" sz="2200" b="1"/>
              <a:t>A)  </a:t>
            </a:r>
            <a:r>
              <a:rPr lang="tr-TR" altLang="tr-TR" sz="2200"/>
              <a:t>Aşırı uyarılma		</a:t>
            </a:r>
          </a:p>
          <a:p>
            <a:pPr eaLnBrk="1" hangingPunct="1"/>
            <a:r>
              <a:rPr lang="tr-TR" altLang="tr-TR" sz="2200" b="1"/>
              <a:t>B)  </a:t>
            </a:r>
            <a:r>
              <a:rPr lang="tr-TR" altLang="tr-TR" sz="2200"/>
              <a:t>Pekiştirme	</a:t>
            </a:r>
          </a:p>
          <a:p>
            <a:pPr eaLnBrk="1" hangingPunct="1"/>
            <a:r>
              <a:rPr lang="tr-TR" altLang="tr-TR" sz="2200" b="1"/>
              <a:t>C)  </a:t>
            </a:r>
            <a:r>
              <a:rPr lang="tr-TR" altLang="tr-TR" sz="2200"/>
              <a:t>Uyarıcı genellemesi           </a:t>
            </a:r>
            <a:endParaRPr lang="tr-TR" altLang="tr-TR" sz="2200" b="1"/>
          </a:p>
          <a:p>
            <a:pPr eaLnBrk="1" hangingPunct="1"/>
            <a:r>
              <a:rPr lang="tr-TR" altLang="tr-TR" sz="2200" b="1"/>
              <a:t>D)  </a:t>
            </a:r>
            <a:r>
              <a:rPr lang="tr-TR" altLang="tr-TR" sz="2200"/>
              <a:t>Kaygı 		                     </a:t>
            </a:r>
            <a:endParaRPr lang="tr-TR" altLang="tr-TR" sz="2200" b="1"/>
          </a:p>
          <a:p>
            <a:pPr eaLnBrk="1" hangingPunct="1"/>
            <a:r>
              <a:rPr lang="tr-TR" altLang="tr-TR" sz="2200" b="1"/>
              <a:t>E)  </a:t>
            </a:r>
            <a:r>
              <a:rPr lang="tr-TR" altLang="tr-TR" sz="2200"/>
              <a:t>Yansıtma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279558">
                                            <p:txEl>
                                              <p:pRg st="5" end="5"/>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Dikdörtgen"/>
          <p:cNvSpPr/>
          <p:nvPr/>
        </p:nvSpPr>
        <p:spPr>
          <a:xfrm>
            <a:off x="3431704" y="447056"/>
            <a:ext cx="4535648" cy="461665"/>
          </a:xfrm>
          <a:prstGeom prst="rect">
            <a:avLst/>
          </a:prstGeom>
          <a:solidFill>
            <a:srgbClr val="C00000"/>
          </a:solidFill>
        </p:spPr>
        <p:style>
          <a:lnRef idx="0">
            <a:schemeClr val="accent1"/>
          </a:lnRef>
          <a:fillRef idx="3">
            <a:schemeClr val="accent1"/>
          </a:fillRef>
          <a:effectRef idx="3">
            <a:schemeClr val="accent1"/>
          </a:effectRef>
          <a:fontRef idx="minor">
            <a:schemeClr val="lt1"/>
          </a:fontRef>
        </p:style>
        <p:txBody>
          <a:bodyPr>
            <a:spAutoFit/>
          </a:bodyPr>
          <a:lstStyle/>
          <a:p>
            <a:pPr algn="ctr" fontAlgn="auto">
              <a:spcBef>
                <a:spcPts val="0"/>
              </a:spcBef>
              <a:spcAft>
                <a:spcPts val="0"/>
              </a:spcAft>
              <a:defRPr/>
            </a:pPr>
            <a:r>
              <a:rPr lang="tr-TR" b="1" dirty="0">
                <a:latin typeface="Souvenir Light BT" pitchFamily="18" charset="0"/>
              </a:rPr>
              <a:t>PEKİŞTİRME TARİFELERİ</a:t>
            </a:r>
          </a:p>
        </p:txBody>
      </p:sp>
      <p:sp>
        <p:nvSpPr>
          <p:cNvPr id="10" name="9 Dikdörtgen"/>
          <p:cNvSpPr/>
          <p:nvPr/>
        </p:nvSpPr>
        <p:spPr>
          <a:xfrm>
            <a:off x="1775520" y="1340768"/>
            <a:ext cx="4150618" cy="400110"/>
          </a:xfrm>
          <a:prstGeom prst="rect">
            <a:avLst/>
          </a:prstGeom>
          <a:solidFill>
            <a:srgbClr val="0070C0"/>
          </a:solidFill>
        </p:spPr>
        <p:style>
          <a:lnRef idx="0">
            <a:schemeClr val="accent6"/>
          </a:lnRef>
          <a:fillRef idx="3">
            <a:schemeClr val="accent6"/>
          </a:fillRef>
          <a:effectRef idx="3">
            <a:schemeClr val="accent6"/>
          </a:effectRef>
          <a:fontRef idx="minor">
            <a:schemeClr val="lt1"/>
          </a:fontRef>
        </p:style>
        <p:txBody>
          <a:bodyPr>
            <a:spAutoFit/>
          </a:bodyPr>
          <a:lstStyle/>
          <a:p>
            <a:pPr algn="just" fontAlgn="auto">
              <a:spcBef>
                <a:spcPts val="0"/>
              </a:spcBef>
              <a:spcAft>
                <a:spcPts val="0"/>
              </a:spcAft>
              <a:buBlip>
                <a:blip r:embed="rId3"/>
              </a:buBlip>
              <a:defRPr/>
            </a:pPr>
            <a:r>
              <a:rPr lang="tr-TR" sz="2000" b="1" dirty="0">
                <a:solidFill>
                  <a:schemeClr val="bg1"/>
                </a:solidFill>
                <a:latin typeface="+mj-lt"/>
              </a:rPr>
              <a:t> Sürekli Pekiştirme</a:t>
            </a:r>
          </a:p>
        </p:txBody>
      </p:sp>
      <p:sp>
        <p:nvSpPr>
          <p:cNvPr id="12" name="11 Dikdörtgen"/>
          <p:cNvSpPr/>
          <p:nvPr/>
        </p:nvSpPr>
        <p:spPr>
          <a:xfrm>
            <a:off x="6310314" y="1340768"/>
            <a:ext cx="3890143" cy="400110"/>
          </a:xfrm>
          <a:prstGeom prst="rect">
            <a:avLst/>
          </a:prstGeom>
          <a:solidFill>
            <a:srgbClr val="0070C0"/>
          </a:solidFill>
        </p:spPr>
        <p:style>
          <a:lnRef idx="0">
            <a:schemeClr val="accent6"/>
          </a:lnRef>
          <a:fillRef idx="3">
            <a:schemeClr val="accent6"/>
          </a:fillRef>
          <a:effectRef idx="3">
            <a:schemeClr val="accent6"/>
          </a:effectRef>
          <a:fontRef idx="minor">
            <a:schemeClr val="lt1"/>
          </a:fontRef>
        </p:style>
        <p:txBody>
          <a:bodyPr>
            <a:spAutoFit/>
          </a:bodyPr>
          <a:lstStyle/>
          <a:p>
            <a:pPr algn="just" fontAlgn="auto">
              <a:spcBef>
                <a:spcPts val="0"/>
              </a:spcBef>
              <a:spcAft>
                <a:spcPts val="0"/>
              </a:spcAft>
              <a:buBlip>
                <a:blip r:embed="rId3"/>
              </a:buBlip>
              <a:defRPr/>
            </a:pPr>
            <a:r>
              <a:rPr lang="tr-TR" sz="2000" b="1" dirty="0">
                <a:solidFill>
                  <a:schemeClr val="bg1"/>
                </a:solidFill>
                <a:latin typeface="+mj-lt"/>
              </a:rPr>
              <a:t> Aralıklı Pekiştirme</a:t>
            </a:r>
          </a:p>
        </p:txBody>
      </p:sp>
      <p:sp>
        <p:nvSpPr>
          <p:cNvPr id="47115" name="13 Dikdörtgen"/>
          <p:cNvSpPr>
            <a:spLocks noChangeArrowheads="1"/>
          </p:cNvSpPr>
          <p:nvPr/>
        </p:nvSpPr>
        <p:spPr bwMode="auto">
          <a:xfrm>
            <a:off x="1631951" y="1844675"/>
            <a:ext cx="4295775"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sz="1800"/>
              <a:t>Yapılan her istendik davranışın pekiştirilmesidir.</a:t>
            </a:r>
          </a:p>
          <a:p>
            <a:pPr algn="just" eaLnBrk="1" hangingPunct="1"/>
            <a:endParaRPr lang="tr-TR" altLang="tr-TR" sz="1800"/>
          </a:p>
          <a:p>
            <a:pPr algn="just" eaLnBrk="1" hangingPunct="1"/>
            <a:r>
              <a:rPr lang="tr-TR" altLang="tr-TR" sz="1800" b="1"/>
              <a:t>Mesela; </a:t>
            </a:r>
            <a:r>
              <a:rPr lang="tr-TR" altLang="tr-TR" sz="1800"/>
              <a:t>çocuk yatağını her düzelttiğinde ödüllendirilir (çikolata alınır, şeker alınır, aferin denir vb.)</a:t>
            </a:r>
          </a:p>
          <a:p>
            <a:pPr algn="just" eaLnBrk="1" hangingPunct="1"/>
            <a:endParaRPr lang="tr-TR" altLang="tr-TR" sz="1800"/>
          </a:p>
          <a:p>
            <a:pPr algn="just" eaLnBrk="1" hangingPunct="1"/>
            <a:r>
              <a:rPr lang="tr-TR" altLang="tr-TR" sz="1800" b="1">
                <a:solidFill>
                  <a:srgbClr val="0000FF"/>
                </a:solidFill>
              </a:rPr>
              <a:t>Uyarı:</a:t>
            </a:r>
            <a:r>
              <a:rPr lang="tr-TR" altLang="tr-TR" sz="1800"/>
              <a:t> Yeni bir davranışın kazandırılmasında etkilidir. Davranış öğrenildikten sonra sürekli pekiştirme bırakılıp diğer pekiştirme tarifeleri uygulanmalıdır.   Aksi taktirde bir müddet sonra pekiştirmenin etkisi kalmayacaktır. </a:t>
            </a:r>
          </a:p>
          <a:p>
            <a:pPr eaLnBrk="1" hangingPunct="1"/>
            <a:endParaRPr lang="tr-TR" altLang="tr-TR" sz="2000"/>
          </a:p>
        </p:txBody>
      </p:sp>
      <p:sp>
        <p:nvSpPr>
          <p:cNvPr id="47116" name="15 Dikdörtgen"/>
          <p:cNvSpPr>
            <a:spLocks noChangeArrowheads="1"/>
          </p:cNvSpPr>
          <p:nvPr/>
        </p:nvSpPr>
        <p:spPr bwMode="auto">
          <a:xfrm>
            <a:off x="6203951" y="1849438"/>
            <a:ext cx="4284663" cy="569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sz="1800"/>
              <a:t>Yapılan her istendik davranıştan sonra pekiştirme verilmez.  Oran aralıklı ve zaman aralıklı diye iki türlüdür.</a:t>
            </a:r>
          </a:p>
          <a:p>
            <a:pPr algn="just" eaLnBrk="1" hangingPunct="1"/>
            <a:endParaRPr lang="tr-TR" altLang="tr-TR" sz="1100"/>
          </a:p>
          <a:p>
            <a:pPr algn="just" eaLnBrk="1" hangingPunct="1"/>
            <a:r>
              <a:rPr lang="tr-TR" altLang="tr-TR" sz="1800"/>
              <a:t>Pekiştirme işlemi belirli </a:t>
            </a:r>
            <a:r>
              <a:rPr lang="tr-TR" altLang="tr-TR" sz="1800" b="1">
                <a:solidFill>
                  <a:srgbClr val="00B0F0"/>
                </a:solidFill>
              </a:rPr>
              <a:t>davranışlarda </a:t>
            </a:r>
            <a:r>
              <a:rPr lang="tr-TR" altLang="tr-TR" sz="1800"/>
              <a:t>yapılacağı gibi (</a:t>
            </a:r>
            <a:r>
              <a:rPr lang="tr-TR" altLang="tr-TR" sz="1800" b="1">
                <a:solidFill>
                  <a:srgbClr val="00B0F0"/>
                </a:solidFill>
              </a:rPr>
              <a:t>Sabit oran aralıklı: </a:t>
            </a:r>
            <a:r>
              <a:rPr lang="tr-TR" altLang="tr-TR" sz="1800"/>
              <a:t>bir giyim mağazasının her üç ürün alana bir ürün hediye vermesi) belli </a:t>
            </a:r>
            <a:r>
              <a:rPr lang="tr-TR" altLang="tr-TR" sz="1800" b="1">
                <a:solidFill>
                  <a:srgbClr val="FF0066"/>
                </a:solidFill>
              </a:rPr>
              <a:t>zamanlarda </a:t>
            </a:r>
            <a:r>
              <a:rPr lang="tr-TR" altLang="tr-TR" sz="1800"/>
              <a:t>da (</a:t>
            </a:r>
            <a:r>
              <a:rPr lang="tr-TR" altLang="tr-TR" sz="1800" b="1">
                <a:solidFill>
                  <a:srgbClr val="FF0066"/>
                </a:solidFill>
              </a:rPr>
              <a:t>Sabit zaman aralıklı: </a:t>
            </a:r>
            <a:r>
              <a:rPr lang="tr-TR" altLang="tr-TR" sz="1800"/>
              <a:t>memurların her ayın 15’inde maaşlarını almaları) yapılabilir. </a:t>
            </a:r>
          </a:p>
          <a:p>
            <a:pPr algn="just" eaLnBrk="1" hangingPunct="1"/>
            <a:endParaRPr lang="tr-TR" altLang="tr-TR" sz="1100"/>
          </a:p>
          <a:p>
            <a:pPr algn="just" eaLnBrk="1" hangingPunct="1"/>
            <a:r>
              <a:rPr lang="tr-TR" altLang="tr-TR" sz="1800"/>
              <a:t>Ya da pekiştirme işleminin ne zaman yapılacağı belli değildir (</a:t>
            </a:r>
            <a:r>
              <a:rPr lang="tr-TR" altLang="tr-TR" sz="1800" b="1">
                <a:solidFill>
                  <a:srgbClr val="00B0F0"/>
                </a:solidFill>
              </a:rPr>
              <a:t>Değişken oran aralıklı: </a:t>
            </a:r>
            <a:r>
              <a:rPr lang="tr-TR" altLang="tr-TR" sz="1800"/>
              <a:t>milli piyango bileti alan bireyin bazen üç kerede, bazen beş kerede ikramiye çıkması, </a:t>
            </a:r>
            <a:r>
              <a:rPr lang="tr-TR" altLang="tr-TR" sz="1800" b="1">
                <a:solidFill>
                  <a:srgbClr val="FF0066"/>
                </a:solidFill>
              </a:rPr>
              <a:t>Değişken zaman aralıklı: </a:t>
            </a:r>
            <a:r>
              <a:rPr lang="tr-TR" altLang="tr-TR" sz="1800"/>
              <a:t>bir işçiye aylık ücretini o ay içinde herhangi bir günde verme). </a:t>
            </a:r>
          </a:p>
          <a:p>
            <a:pPr eaLnBrk="1" hangingPunct="1"/>
            <a:endParaRPr lang="tr-TR" altLang="tr-TR" sz="2000"/>
          </a:p>
          <a:p>
            <a:pPr eaLnBrk="1" hangingPunct="1"/>
            <a:r>
              <a:rPr lang="tr-TR" altLang="tr-TR" sz="2000"/>
              <a:t> </a:t>
            </a:r>
          </a:p>
        </p:txBody>
      </p:sp>
      <p:grpSp>
        <p:nvGrpSpPr>
          <p:cNvPr id="47117" name="16 Grup"/>
          <p:cNvGrpSpPr>
            <a:grpSpLocks/>
          </p:cNvGrpSpPr>
          <p:nvPr/>
        </p:nvGrpSpPr>
        <p:grpSpPr bwMode="auto">
          <a:xfrm>
            <a:off x="3451225" y="908051"/>
            <a:ext cx="4503738" cy="428625"/>
            <a:chOff x="1928000" y="1571612"/>
            <a:chExt cx="4502976" cy="429422"/>
          </a:xfrm>
        </p:grpSpPr>
        <p:cxnSp>
          <p:nvCxnSpPr>
            <p:cNvPr id="18" name="17 Düz Bağlayıcı"/>
            <p:cNvCxnSpPr/>
            <p:nvPr/>
          </p:nvCxnSpPr>
          <p:spPr>
            <a:xfrm>
              <a:off x="1929588" y="1786324"/>
              <a:ext cx="4499801" cy="1590"/>
            </a:xfrm>
            <a:prstGeom prst="line">
              <a:avLst/>
            </a:prstGeom>
          </p:spPr>
          <p:style>
            <a:lnRef idx="2">
              <a:schemeClr val="dk1"/>
            </a:lnRef>
            <a:fillRef idx="0">
              <a:schemeClr val="dk1"/>
            </a:fillRef>
            <a:effectRef idx="1">
              <a:schemeClr val="dk1"/>
            </a:effectRef>
            <a:fontRef idx="minor">
              <a:schemeClr val="tx1"/>
            </a:fontRef>
          </p:style>
        </p:cxnSp>
        <p:cxnSp>
          <p:nvCxnSpPr>
            <p:cNvPr id="19" name="18 Düz Bağlayıcı"/>
            <p:cNvCxnSpPr/>
            <p:nvPr/>
          </p:nvCxnSpPr>
          <p:spPr>
            <a:xfrm rot="5400000">
              <a:off x="1821439" y="1892885"/>
              <a:ext cx="214710" cy="1588"/>
            </a:xfrm>
            <a:prstGeom prst="line">
              <a:avLst/>
            </a:prstGeom>
          </p:spPr>
          <p:style>
            <a:lnRef idx="2">
              <a:schemeClr val="dk1"/>
            </a:lnRef>
            <a:fillRef idx="0">
              <a:schemeClr val="dk1"/>
            </a:fillRef>
            <a:effectRef idx="1">
              <a:schemeClr val="dk1"/>
            </a:effectRef>
            <a:fontRef idx="minor">
              <a:schemeClr val="tx1"/>
            </a:fontRef>
          </p:style>
        </p:cxnSp>
        <p:cxnSp>
          <p:nvCxnSpPr>
            <p:cNvPr id="20" name="19 Düz Bağlayıcı"/>
            <p:cNvCxnSpPr/>
            <p:nvPr/>
          </p:nvCxnSpPr>
          <p:spPr>
            <a:xfrm rot="5400000">
              <a:off x="6322826" y="1888114"/>
              <a:ext cx="214712" cy="1588"/>
            </a:xfrm>
            <a:prstGeom prst="line">
              <a:avLst/>
            </a:prstGeom>
          </p:spPr>
          <p:style>
            <a:lnRef idx="2">
              <a:schemeClr val="dk1"/>
            </a:lnRef>
            <a:fillRef idx="0">
              <a:schemeClr val="dk1"/>
            </a:fillRef>
            <a:effectRef idx="1">
              <a:schemeClr val="dk1"/>
            </a:effectRef>
            <a:fontRef idx="minor">
              <a:schemeClr val="tx1"/>
            </a:fontRef>
          </p:style>
        </p:cxnSp>
        <p:cxnSp>
          <p:nvCxnSpPr>
            <p:cNvPr id="21" name="20 Düz Bağlayıcı"/>
            <p:cNvCxnSpPr/>
            <p:nvPr/>
          </p:nvCxnSpPr>
          <p:spPr>
            <a:xfrm rot="5400000">
              <a:off x="4295932" y="1678174"/>
              <a:ext cx="214712" cy="1587"/>
            </a:xfrm>
            <a:prstGeom prst="line">
              <a:avLst/>
            </a:prstGeom>
          </p:spPr>
          <p:style>
            <a:lnRef idx="2">
              <a:schemeClr val="dk1"/>
            </a:lnRef>
            <a:fillRef idx="0">
              <a:schemeClr val="dk1"/>
            </a:fillRef>
            <a:effectRef idx="1">
              <a:schemeClr val="dk1"/>
            </a:effectRef>
            <a:fontRef idx="minor">
              <a:schemeClr val="tx1"/>
            </a:fontRef>
          </p:style>
        </p:cxnSp>
      </p:gr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Dikdörtgen 1"/>
          <p:cNvSpPr>
            <a:spLocks noChangeArrowheads="1"/>
          </p:cNvSpPr>
          <p:nvPr/>
        </p:nvSpPr>
        <p:spPr bwMode="auto">
          <a:xfrm>
            <a:off x="1919288" y="1628775"/>
            <a:ext cx="8424862"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sz="2200"/>
              <a:t>Spor salonunda aletli jimnastik çalışan Ali’ye, spor hocası her yarım saatte bir yanına gelerek, onu motive etmeye çalışır. Hocasının kendisini takdir eden sözleri, Ali’yi çalışmaya daha çok yönlendirir.</a:t>
            </a:r>
          </a:p>
          <a:p>
            <a:pPr algn="just" eaLnBrk="1" hangingPunct="1"/>
            <a:endParaRPr lang="tr-TR" altLang="tr-TR" sz="2200"/>
          </a:p>
          <a:p>
            <a:pPr algn="just" eaLnBrk="1" hangingPunct="1"/>
            <a:r>
              <a:rPr lang="tr-TR" altLang="tr-TR" sz="2200" b="1"/>
              <a:t>Bu durum hangi pekiştirme tarifesine örnek teşkil eder?</a:t>
            </a:r>
          </a:p>
          <a:p>
            <a:pPr algn="just" eaLnBrk="1" hangingPunct="1"/>
            <a:endParaRPr lang="tr-TR" altLang="tr-TR" sz="2200"/>
          </a:p>
          <a:p>
            <a:pPr algn="just" eaLnBrk="1" hangingPunct="1"/>
            <a:r>
              <a:rPr lang="tr-TR" altLang="tr-TR" sz="2200" b="1"/>
              <a:t>A)   </a:t>
            </a:r>
            <a:r>
              <a:rPr lang="tr-TR" altLang="tr-TR" sz="2200"/>
              <a:t>Sürekli pekiştirme</a:t>
            </a:r>
          </a:p>
          <a:p>
            <a:pPr algn="just" eaLnBrk="1" hangingPunct="1"/>
            <a:r>
              <a:rPr lang="tr-TR" altLang="tr-TR" sz="2200" b="1"/>
              <a:t>B)   </a:t>
            </a:r>
            <a:r>
              <a:rPr lang="tr-TR" altLang="tr-TR" sz="2200"/>
              <a:t>Değişken aralıklı pekiştirme</a:t>
            </a:r>
          </a:p>
          <a:p>
            <a:pPr algn="just" eaLnBrk="1" hangingPunct="1"/>
            <a:r>
              <a:rPr lang="tr-TR" altLang="tr-TR" sz="2200" b="1"/>
              <a:t>C)   </a:t>
            </a:r>
            <a:r>
              <a:rPr lang="tr-TR" altLang="tr-TR" sz="2200"/>
              <a:t>Değişken oranlı pekiştirme</a:t>
            </a:r>
          </a:p>
          <a:p>
            <a:pPr algn="just" eaLnBrk="1" hangingPunct="1"/>
            <a:r>
              <a:rPr lang="tr-TR" altLang="tr-TR" sz="2200" b="1"/>
              <a:t>D)   </a:t>
            </a:r>
            <a:r>
              <a:rPr lang="tr-TR" altLang="tr-TR" sz="2200"/>
              <a:t>Sabit aralıklı pekiştirme</a:t>
            </a:r>
          </a:p>
          <a:p>
            <a:pPr algn="just" eaLnBrk="1" hangingPunct="1"/>
            <a:r>
              <a:rPr lang="tr-TR" altLang="tr-TR" sz="2200" b="1"/>
              <a:t>E)   </a:t>
            </a:r>
            <a:r>
              <a:rPr lang="tr-TR" altLang="tr-TR" sz="2200"/>
              <a:t>Sabit oranlı pekiştirme</a:t>
            </a:r>
          </a:p>
        </p:txBody>
      </p:sp>
      <p:sp>
        <p:nvSpPr>
          <p:cNvPr id="48131" name="AutoShape 2"/>
          <p:cNvSpPr>
            <a:spLocks noChangeArrowheads="1"/>
          </p:cNvSpPr>
          <p:nvPr/>
        </p:nvSpPr>
        <p:spPr bwMode="auto">
          <a:xfrm>
            <a:off x="2063751" y="476251"/>
            <a:ext cx="1870075" cy="792163"/>
          </a:xfrm>
          <a:prstGeom prst="roundRect">
            <a:avLst>
              <a:gd name="adj" fmla="val 16667"/>
            </a:avLst>
          </a:prstGeom>
          <a:solidFill>
            <a:srgbClr val="00CCFF"/>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48132"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0000FF"/>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sp>
        <p:nvSpPr>
          <p:cNvPr id="48133" name="WordArt 5"/>
          <p:cNvSpPr>
            <a:spLocks noChangeArrowheads="1" noChangeShapeType="1" noTextEdit="1"/>
          </p:cNvSpPr>
          <p:nvPr/>
        </p:nvSpPr>
        <p:spPr bwMode="auto">
          <a:xfrm>
            <a:off x="1919289" y="765175"/>
            <a:ext cx="2016125"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0000FF"/>
                </a:solidFill>
                <a:effectLst>
                  <a:outerShdw dist="17961" dir="2700000" algn="ctr" rotWithShape="0">
                    <a:schemeClr val="tx1"/>
                  </a:outerShdw>
                </a:effectLst>
                <a:latin typeface="Impact" panose="020B0806030902050204" pitchFamily="34" charset="0"/>
              </a:rPr>
              <a:t>ÖRNEK SORU</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286722">
                                            <p:txEl>
                                              <p:pRg st="7" end="7"/>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Dikdörtgen 1"/>
          <p:cNvSpPr>
            <a:spLocks noChangeArrowheads="1"/>
          </p:cNvSpPr>
          <p:nvPr/>
        </p:nvSpPr>
        <p:spPr bwMode="auto">
          <a:xfrm>
            <a:off x="1924051" y="1484313"/>
            <a:ext cx="8424863"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sz="2200" dirty="0"/>
              <a:t>Çocuğuna okuldan geldiğinde çantasını çalışma odasına götürerek masasına koyma alışkanlığı kazandırmak isteyen bir annenin, çocuğu dışardan gelip çantasını odasına götürüp masasına her koyduğunda onun</a:t>
            </a:r>
          </a:p>
          <a:p>
            <a:pPr algn="just" eaLnBrk="1" hangingPunct="1"/>
            <a:r>
              <a:rPr lang="tr-TR" altLang="tr-TR" sz="2200" dirty="0"/>
              <a:t>bu davranışını pekiştirmektedir.</a:t>
            </a:r>
          </a:p>
          <a:p>
            <a:pPr algn="just" eaLnBrk="1" hangingPunct="1"/>
            <a:endParaRPr lang="tr-TR" altLang="tr-TR" sz="1200" dirty="0"/>
          </a:p>
          <a:p>
            <a:pPr algn="just" eaLnBrk="1" hangingPunct="1"/>
            <a:r>
              <a:rPr lang="tr-TR" altLang="tr-TR" sz="2200" b="1" dirty="0"/>
              <a:t>Annenin kullandığı pekiştirme tarifesi aşağıdakilerden hangisidir?</a:t>
            </a:r>
          </a:p>
          <a:p>
            <a:pPr algn="just" eaLnBrk="1" hangingPunct="1"/>
            <a:endParaRPr lang="tr-TR" altLang="tr-TR" sz="2200" dirty="0"/>
          </a:p>
          <a:p>
            <a:pPr algn="just" eaLnBrk="1" hangingPunct="1"/>
            <a:r>
              <a:rPr lang="tr-TR" altLang="tr-TR" sz="2200" b="1" dirty="0"/>
              <a:t>A)  </a:t>
            </a:r>
            <a:r>
              <a:rPr lang="tr-TR" altLang="tr-TR" sz="2200" dirty="0"/>
              <a:t>Sabit oranlı</a:t>
            </a:r>
          </a:p>
          <a:p>
            <a:pPr algn="just" eaLnBrk="1" hangingPunct="1"/>
            <a:r>
              <a:rPr lang="tr-TR" altLang="tr-TR" sz="2200" b="1" dirty="0"/>
              <a:t>B)  </a:t>
            </a:r>
            <a:r>
              <a:rPr lang="tr-TR" altLang="tr-TR" sz="2200" dirty="0"/>
              <a:t>Değişken aralıklı</a:t>
            </a:r>
          </a:p>
          <a:p>
            <a:pPr algn="just" eaLnBrk="1" hangingPunct="1"/>
            <a:r>
              <a:rPr lang="tr-TR" altLang="tr-TR" sz="2200" b="1" dirty="0"/>
              <a:t>C)  </a:t>
            </a:r>
            <a:r>
              <a:rPr lang="tr-TR" altLang="tr-TR" sz="2200" dirty="0"/>
              <a:t>Değişken oranlı</a:t>
            </a:r>
          </a:p>
          <a:p>
            <a:pPr algn="just" eaLnBrk="1" hangingPunct="1"/>
            <a:r>
              <a:rPr lang="tr-TR" altLang="tr-TR" sz="2200" b="1" dirty="0"/>
              <a:t>D</a:t>
            </a:r>
            <a:r>
              <a:rPr lang="tr-TR" altLang="tr-TR" sz="2200" dirty="0"/>
              <a:t>)  Sürekli pekiştirme</a:t>
            </a:r>
          </a:p>
          <a:p>
            <a:pPr algn="just" eaLnBrk="1" hangingPunct="1"/>
            <a:r>
              <a:rPr lang="tr-TR" altLang="tr-TR" sz="2200" b="1" dirty="0"/>
              <a:t>E)  </a:t>
            </a:r>
            <a:r>
              <a:rPr lang="tr-TR" altLang="tr-TR" sz="2200" dirty="0"/>
              <a:t>Sabit aralıklı</a:t>
            </a:r>
          </a:p>
        </p:txBody>
      </p:sp>
      <p:sp>
        <p:nvSpPr>
          <p:cNvPr id="49155" name="AutoShape 2"/>
          <p:cNvSpPr>
            <a:spLocks noChangeArrowheads="1"/>
          </p:cNvSpPr>
          <p:nvPr/>
        </p:nvSpPr>
        <p:spPr bwMode="auto">
          <a:xfrm>
            <a:off x="2063751" y="476251"/>
            <a:ext cx="1870075" cy="792163"/>
          </a:xfrm>
          <a:prstGeom prst="roundRect">
            <a:avLst>
              <a:gd name="adj" fmla="val 16667"/>
            </a:avLst>
          </a:prstGeom>
          <a:solidFill>
            <a:srgbClr val="00CCFF"/>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49156"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0000FF"/>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sp>
        <p:nvSpPr>
          <p:cNvPr id="49157" name="WordArt 5"/>
          <p:cNvSpPr>
            <a:spLocks noChangeArrowheads="1" noChangeShapeType="1" noTextEdit="1"/>
          </p:cNvSpPr>
          <p:nvPr/>
        </p:nvSpPr>
        <p:spPr bwMode="auto">
          <a:xfrm>
            <a:off x="1919289" y="765175"/>
            <a:ext cx="2016125"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0000FF"/>
                </a:solidFill>
                <a:effectLst>
                  <a:outerShdw dist="17961" dir="2700000" algn="ctr" rotWithShape="0">
                    <a:schemeClr val="tx1"/>
                  </a:outerShdw>
                </a:effectLst>
                <a:latin typeface="Impact" panose="020B0806030902050204" pitchFamily="34" charset="0"/>
              </a:rPr>
              <a:t>ÖRNEK SORU</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287746">
                                            <p:txEl>
                                              <p:pRg st="8" end="8"/>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Dikdörtgen 1"/>
          <p:cNvSpPr>
            <a:spLocks noChangeArrowheads="1"/>
          </p:cNvSpPr>
          <p:nvPr/>
        </p:nvSpPr>
        <p:spPr bwMode="auto">
          <a:xfrm>
            <a:off x="1924051" y="1516064"/>
            <a:ext cx="8424863" cy="374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sz="2000"/>
              <a:t>Bir teftiş kurulu, şirketleri bir yıl içinde bazen iki hafta, bazen üç hafta bazen de bir hafta arayla kısa teftişler yaparak, şirket çalışanlarının düzenli çalışmalarında süreklilik sağlamaya çalışmaktadır.</a:t>
            </a:r>
          </a:p>
          <a:p>
            <a:pPr algn="just" eaLnBrk="1" hangingPunct="1"/>
            <a:endParaRPr lang="tr-TR" altLang="tr-TR" sz="2000"/>
          </a:p>
          <a:p>
            <a:pPr algn="just" eaLnBrk="1" hangingPunct="1"/>
            <a:r>
              <a:rPr lang="tr-TR" altLang="tr-TR" sz="2000" b="1"/>
              <a:t>Bu teftiş kurulunun uygulaması, pekiştirme tarifelerindeki karşılığı aşağıdakilerden hangisidir?</a:t>
            </a:r>
          </a:p>
          <a:p>
            <a:pPr algn="just" eaLnBrk="1" hangingPunct="1"/>
            <a:endParaRPr lang="tr-TR" altLang="tr-TR" sz="2000"/>
          </a:p>
          <a:p>
            <a:pPr algn="just" eaLnBrk="1" hangingPunct="1"/>
            <a:r>
              <a:rPr lang="tr-TR" altLang="tr-TR" sz="2000" b="1"/>
              <a:t>A)  </a:t>
            </a:r>
            <a:r>
              <a:rPr lang="tr-TR" altLang="tr-TR" sz="2000"/>
              <a:t>Sabit oranlı</a:t>
            </a:r>
          </a:p>
          <a:p>
            <a:pPr algn="just" eaLnBrk="1" hangingPunct="1"/>
            <a:r>
              <a:rPr lang="tr-TR" altLang="tr-TR" sz="2000" b="1"/>
              <a:t>B)  </a:t>
            </a:r>
            <a:r>
              <a:rPr lang="tr-TR" altLang="tr-TR" sz="2000"/>
              <a:t>Sabit aralıklı</a:t>
            </a:r>
          </a:p>
          <a:p>
            <a:pPr algn="just" eaLnBrk="1" hangingPunct="1"/>
            <a:r>
              <a:rPr lang="tr-TR" altLang="tr-TR" sz="2000" b="1"/>
              <a:t>C)  </a:t>
            </a:r>
            <a:r>
              <a:rPr lang="tr-TR" altLang="tr-TR" sz="2000"/>
              <a:t>Değişken oranlı</a:t>
            </a:r>
          </a:p>
          <a:p>
            <a:pPr algn="just" eaLnBrk="1" hangingPunct="1"/>
            <a:r>
              <a:rPr lang="tr-TR" altLang="tr-TR" sz="2000" b="1"/>
              <a:t>D)  </a:t>
            </a:r>
            <a:r>
              <a:rPr lang="tr-TR" altLang="tr-TR" sz="2000"/>
              <a:t>Sürekli</a:t>
            </a:r>
          </a:p>
          <a:p>
            <a:pPr algn="just" eaLnBrk="1" hangingPunct="1"/>
            <a:r>
              <a:rPr lang="tr-TR" altLang="tr-TR" sz="2000" b="1"/>
              <a:t>E)  </a:t>
            </a:r>
            <a:r>
              <a:rPr lang="tr-TR" altLang="tr-TR" sz="2000"/>
              <a:t>Değişken aralıklı</a:t>
            </a:r>
          </a:p>
        </p:txBody>
      </p:sp>
      <p:sp>
        <p:nvSpPr>
          <p:cNvPr id="50179" name="AutoShape 2"/>
          <p:cNvSpPr>
            <a:spLocks noChangeArrowheads="1"/>
          </p:cNvSpPr>
          <p:nvPr/>
        </p:nvSpPr>
        <p:spPr bwMode="auto">
          <a:xfrm>
            <a:off x="2063751" y="476251"/>
            <a:ext cx="1870075" cy="792163"/>
          </a:xfrm>
          <a:prstGeom prst="roundRect">
            <a:avLst>
              <a:gd name="adj" fmla="val 16667"/>
            </a:avLst>
          </a:prstGeom>
          <a:solidFill>
            <a:srgbClr val="00CCFF"/>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50180"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0000FF"/>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sp>
        <p:nvSpPr>
          <p:cNvPr id="50181" name="WordArt 5"/>
          <p:cNvSpPr>
            <a:spLocks noChangeArrowheads="1" noChangeShapeType="1" noTextEdit="1"/>
          </p:cNvSpPr>
          <p:nvPr/>
        </p:nvSpPr>
        <p:spPr bwMode="auto">
          <a:xfrm>
            <a:off x="1919289" y="765175"/>
            <a:ext cx="2016125"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0000FF"/>
                </a:solidFill>
                <a:effectLst>
                  <a:outerShdw dist="17961" dir="2700000" algn="ctr" rotWithShape="0">
                    <a:schemeClr val="tx1"/>
                  </a:outerShdw>
                </a:effectLst>
                <a:latin typeface="Impact" panose="020B0806030902050204" pitchFamily="34" charset="0"/>
              </a:rPr>
              <a:t>ÖRNEK SORU</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288770">
                                            <p:txEl>
                                              <p:pRg st="8" end="8"/>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Dikdörtgen"/>
          <p:cNvSpPr/>
          <p:nvPr/>
        </p:nvSpPr>
        <p:spPr>
          <a:xfrm>
            <a:off x="3903664" y="476251"/>
            <a:ext cx="3705225" cy="461963"/>
          </a:xfrm>
          <a:prstGeom prst="rect">
            <a:avLst/>
          </a:prstGeom>
        </p:spPr>
        <p:style>
          <a:lnRef idx="1">
            <a:schemeClr val="dk1"/>
          </a:lnRef>
          <a:fillRef idx="3">
            <a:schemeClr val="dk1"/>
          </a:fillRef>
          <a:effectRef idx="2">
            <a:schemeClr val="dk1"/>
          </a:effectRef>
          <a:fontRef idx="minor">
            <a:schemeClr val="lt1"/>
          </a:fontRef>
        </p:style>
        <p:txBody>
          <a:bodyPr>
            <a:spAutoFit/>
          </a:bodyPr>
          <a:lstStyle/>
          <a:p>
            <a:pPr algn="ctr" fontAlgn="auto">
              <a:spcBef>
                <a:spcPts val="0"/>
              </a:spcBef>
              <a:spcAft>
                <a:spcPts val="0"/>
              </a:spcAft>
              <a:defRPr/>
            </a:pPr>
            <a:r>
              <a:rPr lang="tr-TR" b="1" dirty="0">
                <a:latin typeface="Souvenir Light BT" pitchFamily="18" charset="0"/>
              </a:rPr>
              <a:t>PEKİŞTİREÇ TÜRLERİ</a:t>
            </a:r>
          </a:p>
        </p:txBody>
      </p:sp>
      <p:sp>
        <p:nvSpPr>
          <p:cNvPr id="10" name="9 Dikdörtgen"/>
          <p:cNvSpPr/>
          <p:nvPr/>
        </p:nvSpPr>
        <p:spPr>
          <a:xfrm>
            <a:off x="1881188" y="1340768"/>
            <a:ext cx="4044950" cy="400110"/>
          </a:xfrm>
          <a:prstGeom prst="rect">
            <a:avLst/>
          </a:prstGeom>
          <a:solidFill>
            <a:schemeClr val="accent2"/>
          </a:solidFill>
        </p:spPr>
        <p:style>
          <a:lnRef idx="0">
            <a:schemeClr val="accent6"/>
          </a:lnRef>
          <a:fillRef idx="1001">
            <a:schemeClr val="dk2"/>
          </a:fillRef>
          <a:effectRef idx="3">
            <a:schemeClr val="accent6"/>
          </a:effectRef>
          <a:fontRef idx="minor">
            <a:schemeClr val="lt1"/>
          </a:fontRef>
        </p:style>
        <p:txBody>
          <a:bodyPr>
            <a:spAutoFit/>
          </a:bodyPr>
          <a:lstStyle/>
          <a:p>
            <a:pPr algn="just" fontAlgn="auto">
              <a:spcBef>
                <a:spcPts val="0"/>
              </a:spcBef>
              <a:spcAft>
                <a:spcPts val="0"/>
              </a:spcAft>
              <a:buBlip>
                <a:blip r:embed="rId3"/>
              </a:buBlip>
              <a:defRPr/>
            </a:pPr>
            <a:r>
              <a:rPr lang="tr-TR" sz="2000" b="1" dirty="0">
                <a:solidFill>
                  <a:schemeClr val="bg1"/>
                </a:solidFill>
                <a:latin typeface="+mj-lt"/>
              </a:rPr>
              <a:t> Olumlu pekiştireçler</a:t>
            </a:r>
          </a:p>
        </p:txBody>
      </p:sp>
      <p:sp>
        <p:nvSpPr>
          <p:cNvPr id="12" name="11 Dikdörtgen"/>
          <p:cNvSpPr/>
          <p:nvPr/>
        </p:nvSpPr>
        <p:spPr>
          <a:xfrm>
            <a:off x="6310314" y="1340768"/>
            <a:ext cx="3890143" cy="400110"/>
          </a:xfrm>
          <a:prstGeom prst="rect">
            <a:avLst/>
          </a:prstGeom>
          <a:solidFill>
            <a:schemeClr val="accent2"/>
          </a:solidFill>
        </p:spPr>
        <p:style>
          <a:lnRef idx="0">
            <a:schemeClr val="accent6"/>
          </a:lnRef>
          <a:fillRef idx="1001">
            <a:schemeClr val="dk2"/>
          </a:fillRef>
          <a:effectRef idx="3">
            <a:schemeClr val="accent6"/>
          </a:effectRef>
          <a:fontRef idx="minor">
            <a:schemeClr val="lt1"/>
          </a:fontRef>
        </p:style>
        <p:txBody>
          <a:bodyPr>
            <a:spAutoFit/>
          </a:bodyPr>
          <a:lstStyle/>
          <a:p>
            <a:pPr algn="just" fontAlgn="auto">
              <a:spcBef>
                <a:spcPts val="0"/>
              </a:spcBef>
              <a:spcAft>
                <a:spcPts val="0"/>
              </a:spcAft>
              <a:buBlip>
                <a:blip r:embed="rId3"/>
              </a:buBlip>
              <a:defRPr/>
            </a:pPr>
            <a:r>
              <a:rPr lang="tr-TR" sz="2000" b="1" dirty="0">
                <a:solidFill>
                  <a:schemeClr val="bg1"/>
                </a:solidFill>
                <a:latin typeface="+mj-lt"/>
              </a:rPr>
              <a:t> Olumsuz pekiştireçler</a:t>
            </a:r>
          </a:p>
        </p:txBody>
      </p:sp>
      <p:sp>
        <p:nvSpPr>
          <p:cNvPr id="51209" name="13 Dikdörtgen"/>
          <p:cNvSpPr>
            <a:spLocks noChangeArrowheads="1"/>
          </p:cNvSpPr>
          <p:nvPr/>
        </p:nvSpPr>
        <p:spPr bwMode="auto">
          <a:xfrm>
            <a:off x="1833564" y="1844676"/>
            <a:ext cx="4046537" cy="409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sz="2000"/>
              <a:t>Davranışın hemen ardından verilerek </a:t>
            </a:r>
            <a:r>
              <a:rPr lang="tr-TR" altLang="tr-TR" sz="2000" b="1">
                <a:solidFill>
                  <a:srgbClr val="008000"/>
                </a:solidFill>
              </a:rPr>
              <a:t>davranışın ortaya çıkma ve tekrarlanma olasılığını artıran </a:t>
            </a:r>
            <a:r>
              <a:rPr lang="tr-TR" altLang="tr-TR" sz="2000"/>
              <a:t>uyarıcılardır. </a:t>
            </a:r>
          </a:p>
          <a:p>
            <a:pPr algn="just" eaLnBrk="1" hangingPunct="1"/>
            <a:endParaRPr lang="tr-TR" altLang="tr-TR" sz="2000"/>
          </a:p>
          <a:p>
            <a:pPr algn="just" eaLnBrk="1" hangingPunct="1"/>
            <a:r>
              <a:rPr lang="tr-TR" altLang="tr-TR" sz="2000"/>
              <a:t>Olumlu Pekiştireçler organizma için istenilen uyarıcılardır. Bunlar </a:t>
            </a:r>
            <a:r>
              <a:rPr lang="tr-TR" altLang="tr-TR" sz="2000" b="1">
                <a:solidFill>
                  <a:srgbClr val="FF0066"/>
                </a:solidFill>
              </a:rPr>
              <a:t>ödül </a:t>
            </a:r>
            <a:r>
              <a:rPr lang="tr-TR" altLang="tr-TR" sz="2000"/>
              <a:t>olarak nitelendirilebilir. </a:t>
            </a:r>
          </a:p>
          <a:p>
            <a:pPr algn="just" eaLnBrk="1" hangingPunct="1"/>
            <a:endParaRPr lang="tr-TR" altLang="tr-TR" sz="2000"/>
          </a:p>
          <a:p>
            <a:pPr algn="just" eaLnBrk="1" hangingPunct="1"/>
            <a:r>
              <a:rPr lang="tr-TR" altLang="tr-TR" sz="2000" b="1"/>
              <a:t>Mesela; </a:t>
            </a:r>
            <a:r>
              <a:rPr lang="tr-TR" altLang="tr-TR" sz="2000"/>
              <a:t>takdir edilmek, statü kazanmak, plaket almak, takdirname almak birer olumlu pekiştireçtir.</a:t>
            </a:r>
          </a:p>
          <a:p>
            <a:pPr eaLnBrk="1" hangingPunct="1"/>
            <a:r>
              <a:rPr lang="tr-TR" altLang="tr-TR" sz="2000"/>
              <a:t> </a:t>
            </a:r>
          </a:p>
        </p:txBody>
      </p:sp>
      <p:sp>
        <p:nvSpPr>
          <p:cNvPr id="51210" name="15 Dikdörtgen"/>
          <p:cNvSpPr>
            <a:spLocks noChangeArrowheads="1"/>
          </p:cNvSpPr>
          <p:nvPr/>
        </p:nvSpPr>
        <p:spPr bwMode="auto">
          <a:xfrm>
            <a:off x="6218239" y="1849438"/>
            <a:ext cx="4198937" cy="409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sz="2000" b="1">
                <a:solidFill>
                  <a:srgbClr val="008000"/>
                </a:solidFill>
              </a:rPr>
              <a:t>Ortadan kaldırıldığında</a:t>
            </a:r>
            <a:r>
              <a:rPr lang="tr-TR" altLang="tr-TR" sz="2000"/>
              <a:t> veya </a:t>
            </a:r>
            <a:r>
              <a:rPr lang="tr-TR" altLang="tr-TR" sz="2000" b="1">
                <a:solidFill>
                  <a:srgbClr val="00CCFF"/>
                </a:solidFill>
              </a:rPr>
              <a:t>verilmediği zaman </a:t>
            </a:r>
            <a:r>
              <a:rPr lang="tr-TR" altLang="tr-TR" sz="2000"/>
              <a:t>davranışın ortaya çıkma olasılığını artıran uyarıcılardır. </a:t>
            </a:r>
          </a:p>
          <a:p>
            <a:pPr algn="just" eaLnBrk="1" hangingPunct="1"/>
            <a:endParaRPr lang="tr-TR" altLang="tr-TR" sz="2000"/>
          </a:p>
          <a:p>
            <a:pPr algn="just" eaLnBrk="1" hangingPunct="1"/>
            <a:r>
              <a:rPr lang="tr-TR" altLang="tr-TR" sz="2000"/>
              <a:t>Yani belli bir davranış yapıldıktan sonra, organizmayı rahatsız edici bir durum ortadan kalkarsa o zaman aynı davranışın yapılma olasılığı artar.  </a:t>
            </a:r>
          </a:p>
          <a:p>
            <a:pPr algn="just" eaLnBrk="1" hangingPunct="1"/>
            <a:endParaRPr lang="tr-TR" altLang="tr-TR" sz="2000"/>
          </a:p>
          <a:p>
            <a:pPr algn="just" eaLnBrk="1" hangingPunct="1"/>
            <a:r>
              <a:rPr lang="tr-TR" altLang="tr-TR" sz="2000" b="1"/>
              <a:t>Mesela; </a:t>
            </a:r>
            <a:r>
              <a:rPr lang="tr-TR" altLang="tr-TR" sz="2000"/>
              <a:t>çok sıcak veya çok soğuk ortamdan kurtulma, bedende acı veren bir durumdan kurtulma gibi durumlar olumsuz pekiştireçtir.</a:t>
            </a:r>
            <a:endParaRPr lang="tr-TR" altLang="tr-TR" sz="2000" b="1">
              <a:latin typeface="Souvenir Light BT"/>
            </a:endParaRPr>
          </a:p>
        </p:txBody>
      </p:sp>
      <p:grpSp>
        <p:nvGrpSpPr>
          <p:cNvPr id="51211" name="16 Grup"/>
          <p:cNvGrpSpPr>
            <a:grpSpLocks/>
          </p:cNvGrpSpPr>
          <p:nvPr/>
        </p:nvGrpSpPr>
        <p:grpSpPr bwMode="auto">
          <a:xfrm>
            <a:off x="3451225" y="908051"/>
            <a:ext cx="4503738" cy="428625"/>
            <a:chOff x="1928000" y="1571612"/>
            <a:chExt cx="4502976" cy="429422"/>
          </a:xfrm>
        </p:grpSpPr>
        <p:cxnSp>
          <p:nvCxnSpPr>
            <p:cNvPr id="18" name="17 Düz Bağlayıcı"/>
            <p:cNvCxnSpPr/>
            <p:nvPr/>
          </p:nvCxnSpPr>
          <p:spPr>
            <a:xfrm>
              <a:off x="1929588" y="1786324"/>
              <a:ext cx="4499801" cy="1590"/>
            </a:xfrm>
            <a:prstGeom prst="line">
              <a:avLst/>
            </a:prstGeom>
          </p:spPr>
          <p:style>
            <a:lnRef idx="2">
              <a:schemeClr val="dk1"/>
            </a:lnRef>
            <a:fillRef idx="0">
              <a:schemeClr val="dk1"/>
            </a:fillRef>
            <a:effectRef idx="1">
              <a:schemeClr val="dk1"/>
            </a:effectRef>
            <a:fontRef idx="minor">
              <a:schemeClr val="tx1"/>
            </a:fontRef>
          </p:style>
        </p:cxnSp>
        <p:cxnSp>
          <p:nvCxnSpPr>
            <p:cNvPr id="19" name="18 Düz Bağlayıcı"/>
            <p:cNvCxnSpPr/>
            <p:nvPr/>
          </p:nvCxnSpPr>
          <p:spPr>
            <a:xfrm rot="5400000">
              <a:off x="1821439" y="1892885"/>
              <a:ext cx="214710" cy="1588"/>
            </a:xfrm>
            <a:prstGeom prst="line">
              <a:avLst/>
            </a:prstGeom>
          </p:spPr>
          <p:style>
            <a:lnRef idx="2">
              <a:schemeClr val="dk1"/>
            </a:lnRef>
            <a:fillRef idx="0">
              <a:schemeClr val="dk1"/>
            </a:fillRef>
            <a:effectRef idx="1">
              <a:schemeClr val="dk1"/>
            </a:effectRef>
            <a:fontRef idx="minor">
              <a:schemeClr val="tx1"/>
            </a:fontRef>
          </p:style>
        </p:cxnSp>
        <p:cxnSp>
          <p:nvCxnSpPr>
            <p:cNvPr id="20" name="19 Düz Bağlayıcı"/>
            <p:cNvCxnSpPr/>
            <p:nvPr/>
          </p:nvCxnSpPr>
          <p:spPr>
            <a:xfrm rot="5400000">
              <a:off x="6322826" y="1888114"/>
              <a:ext cx="214712" cy="1588"/>
            </a:xfrm>
            <a:prstGeom prst="line">
              <a:avLst/>
            </a:prstGeom>
          </p:spPr>
          <p:style>
            <a:lnRef idx="2">
              <a:schemeClr val="dk1"/>
            </a:lnRef>
            <a:fillRef idx="0">
              <a:schemeClr val="dk1"/>
            </a:fillRef>
            <a:effectRef idx="1">
              <a:schemeClr val="dk1"/>
            </a:effectRef>
            <a:fontRef idx="minor">
              <a:schemeClr val="tx1"/>
            </a:fontRef>
          </p:style>
        </p:cxnSp>
        <p:cxnSp>
          <p:nvCxnSpPr>
            <p:cNvPr id="21" name="20 Düz Bağlayıcı"/>
            <p:cNvCxnSpPr/>
            <p:nvPr/>
          </p:nvCxnSpPr>
          <p:spPr>
            <a:xfrm rot="5400000">
              <a:off x="4295932" y="1678174"/>
              <a:ext cx="214712" cy="1587"/>
            </a:xfrm>
            <a:prstGeom prst="line">
              <a:avLst/>
            </a:prstGeom>
          </p:spPr>
          <p:style>
            <a:lnRef idx="2">
              <a:schemeClr val="dk1"/>
            </a:lnRef>
            <a:fillRef idx="0">
              <a:schemeClr val="dk1"/>
            </a:fillRef>
            <a:effectRef idx="1">
              <a:schemeClr val="dk1"/>
            </a:effectRef>
            <a:fontRef idx="minor">
              <a:schemeClr val="tx1"/>
            </a:fontRef>
          </p:style>
        </p:cxnSp>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6" name="Rectangle 6"/>
          <p:cNvSpPr>
            <a:spLocks noChangeArrowheads="1"/>
          </p:cNvSpPr>
          <p:nvPr/>
        </p:nvSpPr>
        <p:spPr bwMode="auto">
          <a:xfrm>
            <a:off x="1883569" y="1720840"/>
            <a:ext cx="8424862"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tr-TR" altLang="tr-TR"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İki yaşındaki Defne istediğini yaptıramadığı durumlarda ağlama nöbetine girmektedir. Ailesi ise ağlama nöbetini durdurmak amacıyla Defne’nin isteklerini yerine getirmektedir.</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tr-TR" altLang="tr-TR" sz="2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Bu durumda Defne’nin ağlama nöbetleri ile ailesinin onun isteklerini yerine getirme davranışları için aşağıdakilerden hangisi doğrudur?</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tr-TR" altLang="tr-TR"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 Defne’nin ağlama nöbetleri olumlu pekiştirilmiş, ailenin onun isteklerini yerine getirme davranışları olumsuz pekiştirilmiştir.                  </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tr-TR" altLang="tr-TR"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B) Hem Defne’nin ağlama nöbetleri hem de ailenin onun isteklerini yerine getirme davranışları olumlu pekiştirilmiştir.</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tr-TR" altLang="tr-TR"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 Hem Defne’nin ağlama nöbetleri hem de ailenin onun isteklerini yerine getirme davranışları olumsuz pekiştirilmiştir.</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tr-TR" altLang="tr-TR"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D) Defne’nin ağlama nöbetleri olumsuz pekiştirilmiş, ailenin onun isteklerini yerine getirme davranışları olumlu pekiştirilmiştir.</a:t>
            </a:r>
            <a:endParaRPr kumimoji="0" lang="tr-TR" altLang="tr-TR" sz="2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tr-TR" altLang="tr-TR"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 Defne’nin ağlama nöbetleri olumlu pekiştirilmiş, ailenin onun isteklerini yerine getirme davranışları cezalandırılmıştır.	</a:t>
            </a:r>
          </a:p>
        </p:txBody>
      </p:sp>
      <p:sp>
        <p:nvSpPr>
          <p:cNvPr id="7" name="AutoShape 2">
            <a:extLst>
              <a:ext uri="{FF2B5EF4-FFF2-40B4-BE49-F238E27FC236}">
                <a16:creationId xmlns:a16="http://schemas.microsoft.com/office/drawing/2014/main" id="{0EB167B7-1CAC-42A7-8F63-AF94DB465B48}"/>
              </a:ext>
            </a:extLst>
          </p:cNvPr>
          <p:cNvSpPr>
            <a:spLocks noChangeArrowheads="1"/>
          </p:cNvSpPr>
          <p:nvPr/>
        </p:nvSpPr>
        <p:spPr bwMode="auto">
          <a:xfrm>
            <a:off x="2351584" y="735955"/>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tr-TR" altLang="tr-TR" sz="18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8" name="AutoShape 3">
            <a:extLst>
              <a:ext uri="{FF2B5EF4-FFF2-40B4-BE49-F238E27FC236}">
                <a16:creationId xmlns:a16="http://schemas.microsoft.com/office/drawing/2014/main" id="{73C4D478-29D2-4CD9-B604-044BA19D105A}"/>
              </a:ext>
            </a:extLst>
          </p:cNvPr>
          <p:cNvSpPr>
            <a:spLocks noChangeArrowheads="1"/>
          </p:cNvSpPr>
          <p:nvPr/>
        </p:nvSpPr>
        <p:spPr bwMode="auto">
          <a:xfrm>
            <a:off x="2062659" y="880418"/>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altLang="tr-T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pic>
        <p:nvPicPr>
          <p:cNvPr id="9" name="Picture 4" descr="7CM1N8E339150542osym-calisanlari-ve-tab-taramadan-gececek-239917h">
            <a:extLst>
              <a:ext uri="{FF2B5EF4-FFF2-40B4-BE49-F238E27FC236}">
                <a16:creationId xmlns:a16="http://schemas.microsoft.com/office/drawing/2014/main" id="{8E359B23-B47E-49AE-A051-E359DCF901FB}"/>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35683" y="845492"/>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WordArt 5">
            <a:extLst>
              <a:ext uri="{FF2B5EF4-FFF2-40B4-BE49-F238E27FC236}">
                <a16:creationId xmlns:a16="http://schemas.microsoft.com/office/drawing/2014/main" id="{5CA6305C-4E1F-4E2A-A506-6BD743357CC7}"/>
              </a:ext>
            </a:extLst>
          </p:cNvPr>
          <p:cNvSpPr>
            <a:spLocks noChangeArrowheads="1" noChangeShapeType="1" noTextEdit="1"/>
          </p:cNvSpPr>
          <p:nvPr/>
        </p:nvSpPr>
        <p:spPr bwMode="auto">
          <a:xfrm>
            <a:off x="2999284" y="1024879"/>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3600" b="0" i="0" u="none" strike="noStrike" kern="10" cap="none" spc="0" normalizeH="0" baseline="0" noProof="0" dirty="0">
                <a:ln>
                  <a:noFill/>
                </a:ln>
                <a:solidFill>
                  <a:srgbClr val="D25500"/>
                </a:solidFill>
                <a:effectLst>
                  <a:outerShdw dist="17961" dir="2700000" algn="ctr" rotWithShape="0">
                    <a:srgbClr val="000000"/>
                  </a:outerShdw>
                </a:effectLst>
                <a:uLnTx/>
                <a:uFillTx/>
                <a:latin typeface="Impact" panose="020B0806030902050204" pitchFamily="34" charset="0"/>
                <a:ea typeface="+mn-ea"/>
                <a:cs typeface="Times New Roman" panose="02020603050405020304" pitchFamily="18" charset="0"/>
              </a:rPr>
              <a:t>2016  LYS</a:t>
            </a:r>
          </a:p>
        </p:txBody>
      </p:sp>
    </p:spTree>
    <p:extLst>
      <p:ext uri="{BB962C8B-B14F-4D97-AF65-F5344CB8AC3E}">
        <p14:creationId xmlns:p14="http://schemas.microsoft.com/office/powerpoint/2010/main" val="24363462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6" name="Rectangle 6"/>
          <p:cNvSpPr>
            <a:spLocks noChangeArrowheads="1"/>
          </p:cNvSpPr>
          <p:nvPr/>
        </p:nvSpPr>
        <p:spPr bwMode="auto">
          <a:xfrm>
            <a:off x="1883569" y="1720840"/>
            <a:ext cx="8424862"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tr-TR" altLang="tr-TR"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İki yaşındaki Defne istediğini yaptıramadığı durumlarda ağlama nöbetine girmektedir. Ailesi ise ağlama nöbetini durdurmak amacıyla Defne’nin isteklerini yerine getirmektedir.</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tr-TR" altLang="tr-TR" sz="2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Bu durumda Defne’nin ağlama nöbetleri ile ailesinin onun isteklerini yerine getirme davranışları için aşağıdakilerden hangisi doğrudur?</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tr-TR" altLang="tr-TR"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A) Defne’nin ağlama nöbetleri olumlu pekiştirilmiş, ailenin onun isteklerini yerine getirme davranışları olumsuz pekiştirilmiştir.                  </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tr-TR" altLang="tr-TR"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B) Hem Defne’nin ağlama nöbetleri hem de ailenin onun isteklerini yerine getirme davranışları olumlu pekiştirilmiştir.</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tr-TR" altLang="tr-TR"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 Hem Defne’nin ağlama nöbetleri hem de ailenin onun isteklerini yerine getirme davranışları olumsuz pekiştirilmiştir.</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tr-TR" altLang="tr-TR"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D) Defne’nin ağlama nöbetleri olumsuz pekiştirilmiş, ailenin onun isteklerini yerine getirme davranışları olumlu pekiştirilmiştir.</a:t>
            </a:r>
            <a:endParaRPr kumimoji="0" lang="tr-TR" altLang="tr-TR" sz="2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tr-TR" altLang="tr-TR"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 Defne’nin ağlama nöbetleri olumlu pekiştirilmiş, ailenin onun isteklerini yerine getirme davranışları cezalandırılmıştır.	</a:t>
            </a:r>
          </a:p>
        </p:txBody>
      </p:sp>
      <p:sp>
        <p:nvSpPr>
          <p:cNvPr id="7" name="AutoShape 2">
            <a:extLst>
              <a:ext uri="{FF2B5EF4-FFF2-40B4-BE49-F238E27FC236}">
                <a16:creationId xmlns:a16="http://schemas.microsoft.com/office/drawing/2014/main" id="{0EB167B7-1CAC-42A7-8F63-AF94DB465B48}"/>
              </a:ext>
            </a:extLst>
          </p:cNvPr>
          <p:cNvSpPr>
            <a:spLocks noChangeArrowheads="1"/>
          </p:cNvSpPr>
          <p:nvPr/>
        </p:nvSpPr>
        <p:spPr bwMode="auto">
          <a:xfrm>
            <a:off x="2351584" y="735955"/>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tr-TR" altLang="tr-TR" sz="18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8" name="AutoShape 3">
            <a:extLst>
              <a:ext uri="{FF2B5EF4-FFF2-40B4-BE49-F238E27FC236}">
                <a16:creationId xmlns:a16="http://schemas.microsoft.com/office/drawing/2014/main" id="{73C4D478-29D2-4CD9-B604-044BA19D105A}"/>
              </a:ext>
            </a:extLst>
          </p:cNvPr>
          <p:cNvSpPr>
            <a:spLocks noChangeArrowheads="1"/>
          </p:cNvSpPr>
          <p:nvPr/>
        </p:nvSpPr>
        <p:spPr bwMode="auto">
          <a:xfrm>
            <a:off x="2062659" y="880418"/>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altLang="tr-T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pic>
        <p:nvPicPr>
          <p:cNvPr id="9" name="Picture 4" descr="7CM1N8E339150542osym-calisanlari-ve-tab-taramadan-gececek-239917h">
            <a:extLst>
              <a:ext uri="{FF2B5EF4-FFF2-40B4-BE49-F238E27FC236}">
                <a16:creationId xmlns:a16="http://schemas.microsoft.com/office/drawing/2014/main" id="{8E359B23-B47E-49AE-A051-E359DCF901FB}"/>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35683" y="845492"/>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WordArt 5">
            <a:extLst>
              <a:ext uri="{FF2B5EF4-FFF2-40B4-BE49-F238E27FC236}">
                <a16:creationId xmlns:a16="http://schemas.microsoft.com/office/drawing/2014/main" id="{5CA6305C-4E1F-4E2A-A506-6BD743357CC7}"/>
              </a:ext>
            </a:extLst>
          </p:cNvPr>
          <p:cNvSpPr>
            <a:spLocks noChangeArrowheads="1" noChangeShapeType="1" noTextEdit="1"/>
          </p:cNvSpPr>
          <p:nvPr/>
        </p:nvSpPr>
        <p:spPr bwMode="auto">
          <a:xfrm>
            <a:off x="2999284" y="1024879"/>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3600" b="0" i="0" u="none" strike="noStrike" kern="10" cap="none" spc="0" normalizeH="0" baseline="0" noProof="0" dirty="0">
                <a:ln>
                  <a:noFill/>
                </a:ln>
                <a:solidFill>
                  <a:srgbClr val="D25500"/>
                </a:solidFill>
                <a:effectLst>
                  <a:outerShdw dist="17961" dir="2700000" algn="ctr" rotWithShape="0">
                    <a:srgbClr val="000000"/>
                  </a:outerShdw>
                </a:effectLst>
                <a:uLnTx/>
                <a:uFillTx/>
                <a:latin typeface="Impact" panose="020B0806030902050204" pitchFamily="34" charset="0"/>
                <a:ea typeface="+mn-ea"/>
                <a:cs typeface="Times New Roman" panose="02020603050405020304" pitchFamily="18" charset="0"/>
              </a:rPr>
              <a:t>2016  LYS</a:t>
            </a:r>
          </a:p>
        </p:txBody>
      </p:sp>
    </p:spTree>
    <p:extLst>
      <p:ext uri="{BB962C8B-B14F-4D97-AF65-F5344CB8AC3E}">
        <p14:creationId xmlns:p14="http://schemas.microsoft.com/office/powerpoint/2010/main" val="19533865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0" name="AutoShape 2"/>
          <p:cNvSpPr>
            <a:spLocks noChangeArrowheads="1"/>
          </p:cNvSpPr>
          <p:nvPr/>
        </p:nvSpPr>
        <p:spPr bwMode="auto">
          <a:xfrm>
            <a:off x="2351584" y="980728"/>
            <a:ext cx="1870075" cy="792162"/>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73091" name="AutoShape 3"/>
          <p:cNvSpPr>
            <a:spLocks noChangeArrowheads="1"/>
          </p:cNvSpPr>
          <p:nvPr/>
        </p:nvSpPr>
        <p:spPr bwMode="auto">
          <a:xfrm>
            <a:off x="2062659" y="1125191"/>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pic>
        <p:nvPicPr>
          <p:cNvPr id="473092"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05533" y="1102965"/>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3093" name="WordArt 5"/>
          <p:cNvSpPr>
            <a:spLocks noChangeArrowheads="1" noChangeShapeType="1" noTextEdit="1"/>
          </p:cNvSpPr>
          <p:nvPr/>
        </p:nvSpPr>
        <p:spPr bwMode="auto">
          <a:xfrm>
            <a:off x="2999284" y="126806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3600" b="0" i="0" u="none" strike="noStrike" kern="10" cap="none" spc="0" normalizeH="0" baseline="0" noProof="0" dirty="0">
                <a:ln>
                  <a:noFill/>
                </a:ln>
                <a:solidFill>
                  <a:srgbClr val="D25500"/>
                </a:solidFill>
                <a:effectLst>
                  <a:outerShdw dist="17961" dir="2700000" algn="ctr" rotWithShape="0">
                    <a:srgbClr val="000000"/>
                  </a:outerShdw>
                </a:effectLst>
                <a:uLnTx/>
                <a:uFillTx/>
                <a:latin typeface="Impact" panose="020B0806030902050204" pitchFamily="34" charset="0"/>
                <a:ea typeface="+mn-ea"/>
                <a:cs typeface="Times New Roman" panose="02020603050405020304" pitchFamily="18" charset="0"/>
              </a:rPr>
              <a:t>2013 LYS</a:t>
            </a:r>
          </a:p>
        </p:txBody>
      </p:sp>
      <p:sp>
        <p:nvSpPr>
          <p:cNvPr id="502790" name="Rectangle 6"/>
          <p:cNvSpPr>
            <a:spLocks noChangeArrowheads="1"/>
          </p:cNvSpPr>
          <p:nvPr/>
        </p:nvSpPr>
        <p:spPr bwMode="auto">
          <a:xfrm>
            <a:off x="1919288" y="1958976"/>
            <a:ext cx="8424862"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defRPr/>
            </a:pPr>
            <a:r>
              <a:rPr lang="tr-TR" dirty="0">
                <a:solidFill>
                  <a:srgbClr val="000000"/>
                </a:solidFill>
              </a:rPr>
              <a:t>Ela, odasını toplamaktan nefret etmektedir. Ela’nın annesi, Ela’nın ders çalıştığı günlerde onu, odasını toplama işinden muaf tutmaktadır.</a:t>
            </a:r>
            <a:endParaRPr kumimoji="0" lang="tr-TR" b="1" i="0" u="none" strike="noStrike" kern="1200" cap="none" spc="0" normalizeH="0" baseline="0" noProof="0" dirty="0">
              <a:ln>
                <a:noFill/>
              </a:ln>
              <a:solidFill>
                <a:srgbClr val="000000"/>
              </a:solidFill>
              <a:effectLst/>
              <a:uLnTx/>
              <a:uFillTx/>
            </a:endParaRPr>
          </a:p>
          <a:p>
            <a:pPr lvl="0">
              <a:defRPr/>
            </a:pPr>
            <a:r>
              <a:rPr lang="tr-TR" b="1" dirty="0">
                <a:solidFill>
                  <a:srgbClr val="000000"/>
                </a:solidFill>
              </a:rPr>
              <a:t>Buna göre Ela’nın annesi, kızının ders çalışmasını teşvik etmek için aşağıdakilerden hangisini uygulamaktadır?</a:t>
            </a:r>
          </a:p>
          <a:p>
            <a:pPr lvl="0">
              <a:defRPr/>
            </a:pPr>
            <a:r>
              <a:rPr kumimoji="0" lang="tr-TR" b="0" i="0" u="none" strike="noStrike" kern="1200" cap="none" spc="0" normalizeH="0" baseline="0" noProof="0" dirty="0">
                <a:ln>
                  <a:noFill/>
                </a:ln>
                <a:solidFill>
                  <a:srgbClr val="000000"/>
                </a:solidFill>
                <a:effectLst/>
                <a:uLnTx/>
                <a:uFillTx/>
              </a:rPr>
              <a:t>A) Ceza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b="0" i="0" u="none" strike="noStrike" kern="1200" cap="none" spc="0" normalizeH="0" baseline="0" noProof="0" dirty="0">
                <a:ln>
                  <a:noFill/>
                </a:ln>
                <a:solidFill>
                  <a:srgbClr val="000000"/>
                </a:solidFill>
                <a:effectLst/>
                <a:uLnTx/>
                <a:uFillTx/>
              </a:rPr>
              <a:t>B) Örtük öğrenme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b="0" i="0" u="none" strike="noStrike" kern="1200" cap="none" spc="0" normalizeH="0" baseline="0" noProof="0" dirty="0">
                <a:ln>
                  <a:noFill/>
                </a:ln>
                <a:solidFill>
                  <a:srgbClr val="000000"/>
                </a:solidFill>
                <a:effectLst/>
                <a:uLnTx/>
                <a:uFillTx/>
              </a:rPr>
              <a:t>C) Model alarak öğrenme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b="0" i="0" u="none" strike="noStrike" kern="1200" cap="none" spc="0" normalizeH="0" baseline="0" noProof="0" dirty="0">
                <a:ln>
                  <a:noFill/>
                </a:ln>
                <a:solidFill>
                  <a:srgbClr val="000000"/>
                </a:solidFill>
                <a:effectLst/>
                <a:uLnTx/>
                <a:uFillTx/>
              </a:rPr>
              <a:t>D) Olumsuz pekiştirme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b="0" i="0" u="none" strike="noStrike" kern="1200" cap="none" spc="0" normalizeH="0" baseline="0" noProof="0" dirty="0">
                <a:ln>
                  <a:noFill/>
                </a:ln>
                <a:solidFill>
                  <a:srgbClr val="000000"/>
                </a:solidFill>
                <a:effectLst/>
                <a:uLnTx/>
                <a:uFillTx/>
              </a:rPr>
              <a:t>E) Klasik koşullanma</a:t>
            </a:r>
          </a:p>
        </p:txBody>
      </p:sp>
    </p:spTree>
    <p:extLst>
      <p:ext uri="{BB962C8B-B14F-4D97-AF65-F5344CB8AC3E}">
        <p14:creationId xmlns:p14="http://schemas.microsoft.com/office/powerpoint/2010/main" val="26274041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502790">
                                            <p:txEl>
                                              <p:pRg st="3" end="3"/>
                                            </p:txEl>
                                          </p:spTgt>
                                        </p:tgtEl>
                                        <p:attrNameLst>
                                          <p:attrName>style.color</p:attrName>
                                        </p:attrNameLst>
                                      </p:cBhvr>
                                      <p:to>
                                        <p:clrVal>
                                          <a:srgbClr val="FF0000"/>
                                        </p:clrVal>
                                      </p:to>
                                    </p:set>
                                  </p:childTnLst>
                                </p:cTn>
                              </p:par>
                            </p:childTnLst>
                          </p:cTn>
                        </p:par>
                      </p:childTnLst>
                    </p:cTn>
                  </p:par>
                  <p:par>
                    <p:cTn id="7" fill="hold">
                      <p:stCondLst>
                        <p:cond delay="indefinite"/>
                      </p:stCondLst>
                      <p:childTnLst>
                        <p:par>
                          <p:cTn id="8" fill="hold">
                            <p:stCondLst>
                              <p:cond delay="0"/>
                            </p:stCondLst>
                            <p:childTnLst>
                              <p:par>
                                <p:cTn id="9" presetID="3" presetClass="emph" presetSubtype="1" nodeType="clickEffect">
                                  <p:stCondLst>
                                    <p:cond delay="0"/>
                                  </p:stCondLst>
                                  <p:childTnLst>
                                    <p:set>
                                      <p:cBhvr override="childStyle">
                                        <p:cTn id="10" dur="indefinite"/>
                                        <p:tgtEl>
                                          <p:spTgt spid="502790">
                                            <p:txEl>
                                              <p:pRg st="4" end="4"/>
                                            </p:txEl>
                                          </p:spTgt>
                                        </p:tgtEl>
                                        <p:attrNameLst>
                                          <p:attrName>style.color</p:attrName>
                                        </p:attrNameLst>
                                      </p:cBhvr>
                                      <p:to>
                                        <p:clrVal>
                                          <a:srgbClr val="FF0000"/>
                                        </p:clrVal>
                                      </p:to>
                                    </p:set>
                                  </p:childTnLst>
                                </p:cTn>
                              </p:par>
                            </p:childTnLst>
                          </p:cTn>
                        </p:par>
                      </p:childTnLst>
                    </p:cTn>
                  </p:par>
                  <p:par>
                    <p:cTn id="11" fill="hold">
                      <p:stCondLst>
                        <p:cond delay="indefinite"/>
                      </p:stCondLst>
                      <p:childTnLst>
                        <p:par>
                          <p:cTn id="12" fill="hold">
                            <p:stCondLst>
                              <p:cond delay="0"/>
                            </p:stCondLst>
                            <p:childTnLst>
                              <p:par>
                                <p:cTn id="13" presetID="3" presetClass="emph" presetSubtype="1" nodeType="clickEffect">
                                  <p:stCondLst>
                                    <p:cond delay="0"/>
                                  </p:stCondLst>
                                  <p:childTnLst>
                                    <p:set>
                                      <p:cBhvr override="childStyle">
                                        <p:cTn id="14" dur="indefinite"/>
                                        <p:tgtEl>
                                          <p:spTgt spid="502790">
                                            <p:txEl>
                                              <p:pRg st="5" end="5"/>
                                            </p:txEl>
                                          </p:spTgt>
                                        </p:tgtEl>
                                        <p:attrNameLst>
                                          <p:attrName>style.color</p:attrName>
                                        </p:attrNameLst>
                                      </p:cBhvr>
                                      <p:to>
                                        <p:clrVal>
                                          <a:srgbClr val="FF0000"/>
                                        </p:clrVal>
                                      </p:to>
                                    </p:set>
                                  </p:childTnLst>
                                </p:cTn>
                              </p:par>
                            </p:childTnLst>
                          </p:cTn>
                        </p:par>
                      </p:childTnLst>
                    </p:cTn>
                  </p:par>
                  <p:par>
                    <p:cTn id="15" fill="hold">
                      <p:stCondLst>
                        <p:cond delay="indefinite"/>
                      </p:stCondLst>
                      <p:childTnLst>
                        <p:par>
                          <p:cTn id="16" fill="hold">
                            <p:stCondLst>
                              <p:cond delay="0"/>
                            </p:stCondLst>
                            <p:childTnLst>
                              <p:par>
                                <p:cTn id="17" presetID="3" presetClass="emph" presetSubtype="1" nodeType="clickEffect">
                                  <p:stCondLst>
                                    <p:cond delay="0"/>
                                  </p:stCondLst>
                                  <p:childTnLst>
                                    <p:set>
                                      <p:cBhvr override="childStyle">
                                        <p:cTn id="18" dur="indefinite"/>
                                        <p:tgtEl>
                                          <p:spTgt spid="502790">
                                            <p:txEl>
                                              <p:pRg st="6" end="6"/>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0" name="AutoShape 2"/>
          <p:cNvSpPr>
            <a:spLocks noChangeArrowheads="1"/>
          </p:cNvSpPr>
          <p:nvPr/>
        </p:nvSpPr>
        <p:spPr bwMode="auto">
          <a:xfrm>
            <a:off x="2351584" y="980728"/>
            <a:ext cx="1870075" cy="792162"/>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73091" name="AutoShape 3"/>
          <p:cNvSpPr>
            <a:spLocks noChangeArrowheads="1"/>
          </p:cNvSpPr>
          <p:nvPr/>
        </p:nvSpPr>
        <p:spPr bwMode="auto">
          <a:xfrm>
            <a:off x="2062659" y="1125191"/>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pic>
        <p:nvPicPr>
          <p:cNvPr id="473092"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05533" y="1102965"/>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3093" name="WordArt 5"/>
          <p:cNvSpPr>
            <a:spLocks noChangeArrowheads="1" noChangeShapeType="1" noTextEdit="1"/>
          </p:cNvSpPr>
          <p:nvPr/>
        </p:nvSpPr>
        <p:spPr bwMode="auto">
          <a:xfrm>
            <a:off x="2999284" y="126806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3600" b="0" i="0" u="none" strike="noStrike" kern="10" cap="none" spc="0" normalizeH="0" baseline="0" noProof="0" dirty="0">
                <a:ln>
                  <a:noFill/>
                </a:ln>
                <a:solidFill>
                  <a:srgbClr val="D25500"/>
                </a:solidFill>
                <a:effectLst>
                  <a:outerShdw dist="17961" dir="2700000" algn="ctr" rotWithShape="0">
                    <a:srgbClr val="000000"/>
                  </a:outerShdw>
                </a:effectLst>
                <a:uLnTx/>
                <a:uFillTx/>
                <a:latin typeface="Impact" panose="020B0806030902050204" pitchFamily="34" charset="0"/>
                <a:ea typeface="+mn-ea"/>
                <a:cs typeface="Times New Roman" panose="02020603050405020304" pitchFamily="18" charset="0"/>
              </a:rPr>
              <a:t>2013 LYS</a:t>
            </a:r>
          </a:p>
        </p:txBody>
      </p:sp>
      <p:sp>
        <p:nvSpPr>
          <p:cNvPr id="502790" name="Rectangle 6"/>
          <p:cNvSpPr>
            <a:spLocks noChangeArrowheads="1"/>
          </p:cNvSpPr>
          <p:nvPr/>
        </p:nvSpPr>
        <p:spPr bwMode="auto">
          <a:xfrm>
            <a:off x="1919288" y="1958976"/>
            <a:ext cx="8424862"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defRPr/>
            </a:pPr>
            <a:r>
              <a:rPr lang="tr-TR" dirty="0">
                <a:solidFill>
                  <a:srgbClr val="000000"/>
                </a:solidFill>
              </a:rPr>
              <a:t>Ela, odasını toplamaktan nefret etmektedir. Ela’nın annesi, Ela’nın ders çalıştığı günlerde onu, odasını toplama işinden muaf tutmaktadır.</a:t>
            </a:r>
            <a:endParaRPr kumimoji="0" lang="tr-TR" b="1" i="0" u="none" strike="noStrike" kern="1200" cap="none" spc="0" normalizeH="0" baseline="0" noProof="0" dirty="0">
              <a:ln>
                <a:noFill/>
              </a:ln>
              <a:solidFill>
                <a:srgbClr val="000000"/>
              </a:solidFill>
              <a:effectLst/>
              <a:uLnTx/>
              <a:uFillTx/>
            </a:endParaRPr>
          </a:p>
          <a:p>
            <a:pPr lvl="0">
              <a:defRPr/>
            </a:pPr>
            <a:r>
              <a:rPr lang="tr-TR" b="1" dirty="0">
                <a:solidFill>
                  <a:srgbClr val="000000"/>
                </a:solidFill>
              </a:rPr>
              <a:t>Buna göre Ela’nın annesi, kızının ders çalışmasını teşvik etmek için aşağıdakilerden hangisini uygulamaktadır?</a:t>
            </a:r>
          </a:p>
          <a:p>
            <a:pPr lvl="0">
              <a:defRPr/>
            </a:pPr>
            <a:r>
              <a:rPr kumimoji="0" lang="tr-TR" b="0" i="0" u="none" strike="noStrike" kern="1200" cap="none" spc="0" normalizeH="0" baseline="0" noProof="0" dirty="0">
                <a:ln>
                  <a:noFill/>
                </a:ln>
                <a:solidFill>
                  <a:srgbClr val="000000"/>
                </a:solidFill>
                <a:effectLst/>
                <a:uLnTx/>
                <a:uFillTx/>
              </a:rPr>
              <a:t>A) Ceza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b="0" i="0" u="none" strike="noStrike" kern="1200" cap="none" spc="0" normalizeH="0" baseline="0" noProof="0" dirty="0">
                <a:ln>
                  <a:noFill/>
                </a:ln>
                <a:solidFill>
                  <a:srgbClr val="000000"/>
                </a:solidFill>
                <a:effectLst/>
                <a:uLnTx/>
                <a:uFillTx/>
              </a:rPr>
              <a:t>B) Örtük öğrenme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b="0" i="0" u="none" strike="noStrike" kern="1200" cap="none" spc="0" normalizeH="0" baseline="0" noProof="0" dirty="0">
                <a:ln>
                  <a:noFill/>
                </a:ln>
                <a:solidFill>
                  <a:srgbClr val="000000"/>
                </a:solidFill>
                <a:effectLst/>
                <a:uLnTx/>
                <a:uFillTx/>
              </a:rPr>
              <a:t>C) Model alarak öğrenme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b="0" i="0" u="none" strike="noStrike" kern="1200" cap="none" spc="0" normalizeH="0" baseline="0" noProof="0" dirty="0">
                <a:ln>
                  <a:noFill/>
                </a:ln>
                <a:solidFill>
                  <a:srgbClr val="FF0000"/>
                </a:solidFill>
                <a:effectLst/>
                <a:uLnTx/>
                <a:uFillTx/>
              </a:rPr>
              <a:t>D) Olumsuz pekiştirme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b="0" i="0" u="none" strike="noStrike" kern="1200" cap="none" spc="0" normalizeH="0" baseline="0" noProof="0" dirty="0">
                <a:ln>
                  <a:noFill/>
                </a:ln>
                <a:solidFill>
                  <a:srgbClr val="000000"/>
                </a:solidFill>
                <a:effectLst/>
                <a:uLnTx/>
                <a:uFillTx/>
              </a:rPr>
              <a:t>E) Klasik koşullanma</a:t>
            </a:r>
          </a:p>
        </p:txBody>
      </p:sp>
    </p:spTree>
    <p:extLst>
      <p:ext uri="{BB962C8B-B14F-4D97-AF65-F5344CB8AC3E}">
        <p14:creationId xmlns:p14="http://schemas.microsoft.com/office/powerpoint/2010/main" val="16949456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502790">
                                            <p:txEl>
                                              <p:pRg st="3" end="3"/>
                                            </p:txEl>
                                          </p:spTgt>
                                        </p:tgtEl>
                                        <p:attrNameLst>
                                          <p:attrName>style.color</p:attrName>
                                        </p:attrNameLst>
                                      </p:cBhvr>
                                      <p:to>
                                        <p:clrVal>
                                          <a:srgbClr val="FF0000"/>
                                        </p:clrVal>
                                      </p:to>
                                    </p:set>
                                  </p:childTnLst>
                                </p:cTn>
                              </p:par>
                            </p:childTnLst>
                          </p:cTn>
                        </p:par>
                      </p:childTnLst>
                    </p:cTn>
                  </p:par>
                  <p:par>
                    <p:cTn id="7" fill="hold">
                      <p:stCondLst>
                        <p:cond delay="indefinite"/>
                      </p:stCondLst>
                      <p:childTnLst>
                        <p:par>
                          <p:cTn id="8" fill="hold">
                            <p:stCondLst>
                              <p:cond delay="0"/>
                            </p:stCondLst>
                            <p:childTnLst>
                              <p:par>
                                <p:cTn id="9" presetID="3" presetClass="emph" presetSubtype="1" nodeType="clickEffect">
                                  <p:stCondLst>
                                    <p:cond delay="0"/>
                                  </p:stCondLst>
                                  <p:childTnLst>
                                    <p:set>
                                      <p:cBhvr override="childStyle">
                                        <p:cTn id="10" dur="indefinite"/>
                                        <p:tgtEl>
                                          <p:spTgt spid="502790">
                                            <p:txEl>
                                              <p:pRg st="4" end="4"/>
                                            </p:txEl>
                                          </p:spTgt>
                                        </p:tgtEl>
                                        <p:attrNameLst>
                                          <p:attrName>style.color</p:attrName>
                                        </p:attrNameLst>
                                      </p:cBhvr>
                                      <p:to>
                                        <p:clrVal>
                                          <a:srgbClr val="FF0000"/>
                                        </p:clrVal>
                                      </p:to>
                                    </p:set>
                                  </p:childTnLst>
                                </p:cTn>
                              </p:par>
                            </p:childTnLst>
                          </p:cTn>
                        </p:par>
                      </p:childTnLst>
                    </p:cTn>
                  </p:par>
                  <p:par>
                    <p:cTn id="11" fill="hold">
                      <p:stCondLst>
                        <p:cond delay="indefinite"/>
                      </p:stCondLst>
                      <p:childTnLst>
                        <p:par>
                          <p:cTn id="12" fill="hold">
                            <p:stCondLst>
                              <p:cond delay="0"/>
                            </p:stCondLst>
                            <p:childTnLst>
                              <p:par>
                                <p:cTn id="13" presetID="3" presetClass="emph" presetSubtype="1" nodeType="clickEffect">
                                  <p:stCondLst>
                                    <p:cond delay="0"/>
                                  </p:stCondLst>
                                  <p:childTnLst>
                                    <p:set>
                                      <p:cBhvr override="childStyle">
                                        <p:cTn id="14" dur="indefinite"/>
                                        <p:tgtEl>
                                          <p:spTgt spid="502790">
                                            <p:txEl>
                                              <p:pRg st="5" end="5"/>
                                            </p:txEl>
                                          </p:spTgt>
                                        </p:tgtEl>
                                        <p:attrNameLst>
                                          <p:attrName>style.color</p:attrName>
                                        </p:attrNameLst>
                                      </p:cBhvr>
                                      <p:to>
                                        <p:clrVal>
                                          <a:srgbClr val="FF0000"/>
                                        </p:clrVal>
                                      </p:to>
                                    </p:set>
                                  </p:childTnLst>
                                </p:cTn>
                              </p:par>
                            </p:childTnLst>
                          </p:cTn>
                        </p:par>
                      </p:childTnLst>
                    </p:cTn>
                  </p:par>
                  <p:par>
                    <p:cTn id="15" fill="hold">
                      <p:stCondLst>
                        <p:cond delay="indefinite"/>
                      </p:stCondLst>
                      <p:childTnLst>
                        <p:par>
                          <p:cTn id="16" fill="hold">
                            <p:stCondLst>
                              <p:cond delay="0"/>
                            </p:stCondLst>
                            <p:childTnLst>
                              <p:par>
                                <p:cTn id="17" presetID="3" presetClass="emph" presetSubtype="1" nodeType="clickEffect">
                                  <p:stCondLst>
                                    <p:cond delay="0"/>
                                  </p:stCondLst>
                                  <p:childTnLst>
                                    <p:set>
                                      <p:cBhvr override="childStyle">
                                        <p:cTn id="18" dur="indefinite"/>
                                        <p:tgtEl>
                                          <p:spTgt spid="502790">
                                            <p:txEl>
                                              <p:pRg st="6" end="6"/>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Dikdörtgen"/>
          <p:cNvSpPr/>
          <p:nvPr/>
        </p:nvSpPr>
        <p:spPr>
          <a:xfrm>
            <a:off x="1775520" y="2132856"/>
            <a:ext cx="4320480" cy="400110"/>
          </a:xfrm>
          <a:prstGeom prst="rect">
            <a:avLst/>
          </a:prstGeom>
        </p:spPr>
        <p:style>
          <a:lnRef idx="0">
            <a:schemeClr val="accent6"/>
          </a:lnRef>
          <a:fillRef idx="3">
            <a:schemeClr val="accent6"/>
          </a:fillRef>
          <a:effectRef idx="3">
            <a:schemeClr val="accent6"/>
          </a:effectRef>
          <a:fontRef idx="minor">
            <a:schemeClr val="lt1"/>
          </a:fontRef>
        </p:style>
        <p:txBody>
          <a:bodyPr>
            <a:spAutoFit/>
          </a:bodyPr>
          <a:lstStyle/>
          <a:p>
            <a:pPr algn="just" fontAlgn="auto">
              <a:spcBef>
                <a:spcPts val="0"/>
              </a:spcBef>
              <a:spcAft>
                <a:spcPts val="0"/>
              </a:spcAft>
              <a:buBlip>
                <a:blip r:embed="rId3"/>
              </a:buBlip>
              <a:defRPr/>
            </a:pPr>
            <a:r>
              <a:rPr lang="tr-TR" sz="2000" b="1" dirty="0">
                <a:solidFill>
                  <a:schemeClr val="bg1"/>
                </a:solidFill>
                <a:latin typeface="+mj-lt"/>
              </a:rPr>
              <a:t> Birincil (koşulsuz) pekiştireçler</a:t>
            </a:r>
          </a:p>
        </p:txBody>
      </p:sp>
      <p:sp>
        <p:nvSpPr>
          <p:cNvPr id="12" name="11 Dikdörtgen"/>
          <p:cNvSpPr/>
          <p:nvPr/>
        </p:nvSpPr>
        <p:spPr>
          <a:xfrm>
            <a:off x="6310314" y="2132856"/>
            <a:ext cx="3890143" cy="400110"/>
          </a:xfrm>
          <a:prstGeom prst="rect">
            <a:avLst/>
          </a:prstGeom>
        </p:spPr>
        <p:style>
          <a:lnRef idx="0">
            <a:schemeClr val="accent6"/>
          </a:lnRef>
          <a:fillRef idx="3">
            <a:schemeClr val="accent6"/>
          </a:fillRef>
          <a:effectRef idx="3">
            <a:schemeClr val="accent6"/>
          </a:effectRef>
          <a:fontRef idx="minor">
            <a:schemeClr val="lt1"/>
          </a:fontRef>
        </p:style>
        <p:txBody>
          <a:bodyPr>
            <a:spAutoFit/>
          </a:bodyPr>
          <a:lstStyle/>
          <a:p>
            <a:pPr algn="just" fontAlgn="auto">
              <a:spcBef>
                <a:spcPts val="0"/>
              </a:spcBef>
              <a:spcAft>
                <a:spcPts val="0"/>
              </a:spcAft>
              <a:buBlip>
                <a:blip r:embed="rId3"/>
              </a:buBlip>
              <a:defRPr/>
            </a:pPr>
            <a:r>
              <a:rPr lang="tr-TR" sz="2000" b="1" dirty="0">
                <a:solidFill>
                  <a:schemeClr val="bg1"/>
                </a:solidFill>
                <a:latin typeface="+mj-lt"/>
              </a:rPr>
              <a:t> İkincil (koşullu) pekiştireçler</a:t>
            </a:r>
          </a:p>
        </p:txBody>
      </p:sp>
      <p:sp>
        <p:nvSpPr>
          <p:cNvPr id="52232" name="13 Dikdörtgen"/>
          <p:cNvSpPr>
            <a:spLocks noChangeArrowheads="1"/>
          </p:cNvSpPr>
          <p:nvPr/>
        </p:nvSpPr>
        <p:spPr bwMode="auto">
          <a:xfrm>
            <a:off x="1808163" y="2693988"/>
            <a:ext cx="400050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sz="2000" b="1">
                <a:solidFill>
                  <a:srgbClr val="00CCFF"/>
                </a:solidFill>
              </a:rPr>
              <a:t>Öğrenilmemiş</a:t>
            </a:r>
            <a:r>
              <a:rPr lang="tr-TR" altLang="tr-TR" sz="2000" b="1"/>
              <a:t> </a:t>
            </a:r>
            <a:r>
              <a:rPr lang="tr-TR" altLang="tr-TR" sz="2000"/>
              <a:t>olan, her türlü organizmada doğuştan etkili olan, organizmanın </a:t>
            </a:r>
            <a:r>
              <a:rPr lang="tr-TR" altLang="tr-TR" sz="2000" b="1">
                <a:solidFill>
                  <a:srgbClr val="008000"/>
                </a:solidFill>
              </a:rPr>
              <a:t>temel biyolojik ihtiyaçlarını gideren</a:t>
            </a:r>
            <a:r>
              <a:rPr lang="tr-TR" altLang="tr-TR" sz="2000"/>
              <a:t> uyarıcılardır. </a:t>
            </a:r>
          </a:p>
          <a:p>
            <a:pPr algn="just" eaLnBrk="1" hangingPunct="1"/>
            <a:endParaRPr lang="tr-TR" altLang="tr-TR" sz="2000"/>
          </a:p>
          <a:p>
            <a:pPr algn="just" eaLnBrk="1" hangingPunct="1"/>
            <a:r>
              <a:rPr lang="tr-TR" altLang="tr-TR" sz="2000" b="1"/>
              <a:t>Mesela; </a:t>
            </a:r>
            <a:r>
              <a:rPr lang="tr-TR" altLang="tr-TR" sz="2000"/>
              <a:t>su, yiyecek, içecek, uyku gibi. </a:t>
            </a:r>
            <a:endParaRPr lang="tr-TR" altLang="tr-TR" sz="2000" b="1">
              <a:latin typeface="Souvenir Light BT"/>
            </a:endParaRPr>
          </a:p>
        </p:txBody>
      </p:sp>
      <p:sp>
        <p:nvSpPr>
          <p:cNvPr id="52233" name="15 Dikdörtgen"/>
          <p:cNvSpPr>
            <a:spLocks noChangeArrowheads="1"/>
          </p:cNvSpPr>
          <p:nvPr/>
        </p:nvSpPr>
        <p:spPr bwMode="auto">
          <a:xfrm>
            <a:off x="6240464" y="2708275"/>
            <a:ext cx="4103687"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sz="2000"/>
              <a:t>Doğuştan getirilmeyen etkisini sonradan </a:t>
            </a:r>
            <a:r>
              <a:rPr lang="tr-TR" altLang="tr-TR" sz="2000" b="1">
                <a:solidFill>
                  <a:srgbClr val="00CCFF"/>
                </a:solidFill>
              </a:rPr>
              <a:t>öğrenme yoluyla kazandığımız </a:t>
            </a:r>
            <a:r>
              <a:rPr lang="tr-TR" altLang="tr-TR" sz="2000"/>
              <a:t>pekiştireçlerdir.</a:t>
            </a:r>
          </a:p>
          <a:p>
            <a:pPr algn="just" eaLnBrk="1" hangingPunct="1">
              <a:buFontTx/>
              <a:buBlip>
                <a:blip r:embed="rId4"/>
              </a:buBlip>
            </a:pPr>
            <a:endParaRPr lang="tr-TR" altLang="tr-TR" sz="2000" b="1">
              <a:latin typeface="Souvenir Light BT"/>
            </a:endParaRPr>
          </a:p>
          <a:p>
            <a:pPr algn="just" eaLnBrk="1" hangingPunct="1"/>
            <a:r>
              <a:rPr lang="tr-TR" altLang="tr-TR" sz="2000"/>
              <a:t>Birincil pekiştireçlerle birlikte ortaya çıkan pekiştireçlerdir.  Yani tek başlarına bir değer ifade etmezler.</a:t>
            </a:r>
          </a:p>
          <a:p>
            <a:pPr algn="just" eaLnBrk="1" hangingPunct="1"/>
            <a:endParaRPr lang="tr-TR" altLang="tr-TR" sz="2000"/>
          </a:p>
          <a:p>
            <a:pPr algn="just" eaLnBrk="1" hangingPunct="1"/>
            <a:r>
              <a:rPr lang="tr-TR" altLang="tr-TR" sz="2000" b="1"/>
              <a:t>Mesela; </a:t>
            </a:r>
            <a:r>
              <a:rPr lang="tr-TR" altLang="tr-TR" sz="2000"/>
              <a:t>para, not, ödül, beğenilme gibi.</a:t>
            </a:r>
            <a:endParaRPr lang="tr-TR" altLang="tr-TR" sz="2000">
              <a:latin typeface="Souvenir Light BT"/>
            </a:endParaRPr>
          </a:p>
        </p:txBody>
      </p:sp>
      <p:grpSp>
        <p:nvGrpSpPr>
          <p:cNvPr id="52234" name="16 Grup"/>
          <p:cNvGrpSpPr>
            <a:grpSpLocks/>
          </p:cNvGrpSpPr>
          <p:nvPr/>
        </p:nvGrpSpPr>
        <p:grpSpPr bwMode="auto">
          <a:xfrm>
            <a:off x="3451225" y="1700214"/>
            <a:ext cx="4503738" cy="428625"/>
            <a:chOff x="1928000" y="1571612"/>
            <a:chExt cx="4502976" cy="429422"/>
          </a:xfrm>
        </p:grpSpPr>
        <p:cxnSp>
          <p:nvCxnSpPr>
            <p:cNvPr id="18" name="17 Düz Bağlayıcı"/>
            <p:cNvCxnSpPr/>
            <p:nvPr/>
          </p:nvCxnSpPr>
          <p:spPr>
            <a:xfrm>
              <a:off x="1929588" y="1786322"/>
              <a:ext cx="4499801" cy="1591"/>
            </a:xfrm>
            <a:prstGeom prst="line">
              <a:avLst/>
            </a:prstGeom>
          </p:spPr>
          <p:style>
            <a:lnRef idx="2">
              <a:schemeClr val="dk1"/>
            </a:lnRef>
            <a:fillRef idx="0">
              <a:schemeClr val="dk1"/>
            </a:fillRef>
            <a:effectRef idx="1">
              <a:schemeClr val="dk1"/>
            </a:effectRef>
            <a:fontRef idx="minor">
              <a:schemeClr val="tx1"/>
            </a:fontRef>
          </p:style>
        </p:cxnSp>
        <p:cxnSp>
          <p:nvCxnSpPr>
            <p:cNvPr id="19" name="18 Düz Bağlayıcı"/>
            <p:cNvCxnSpPr/>
            <p:nvPr/>
          </p:nvCxnSpPr>
          <p:spPr>
            <a:xfrm rot="5400000">
              <a:off x="1821438" y="1892885"/>
              <a:ext cx="214712" cy="1588"/>
            </a:xfrm>
            <a:prstGeom prst="line">
              <a:avLst/>
            </a:prstGeom>
          </p:spPr>
          <p:style>
            <a:lnRef idx="2">
              <a:schemeClr val="dk1"/>
            </a:lnRef>
            <a:fillRef idx="0">
              <a:schemeClr val="dk1"/>
            </a:fillRef>
            <a:effectRef idx="1">
              <a:schemeClr val="dk1"/>
            </a:effectRef>
            <a:fontRef idx="minor">
              <a:schemeClr val="tx1"/>
            </a:fontRef>
          </p:style>
        </p:cxnSp>
        <p:cxnSp>
          <p:nvCxnSpPr>
            <p:cNvPr id="20" name="19 Düz Bağlayıcı"/>
            <p:cNvCxnSpPr/>
            <p:nvPr/>
          </p:nvCxnSpPr>
          <p:spPr>
            <a:xfrm rot="5400000">
              <a:off x="6322827" y="1888113"/>
              <a:ext cx="214710" cy="1588"/>
            </a:xfrm>
            <a:prstGeom prst="line">
              <a:avLst/>
            </a:prstGeom>
          </p:spPr>
          <p:style>
            <a:lnRef idx="2">
              <a:schemeClr val="dk1"/>
            </a:lnRef>
            <a:fillRef idx="0">
              <a:schemeClr val="dk1"/>
            </a:fillRef>
            <a:effectRef idx="1">
              <a:schemeClr val="dk1"/>
            </a:effectRef>
            <a:fontRef idx="minor">
              <a:schemeClr val="tx1"/>
            </a:fontRef>
          </p:style>
        </p:cxnSp>
        <p:cxnSp>
          <p:nvCxnSpPr>
            <p:cNvPr id="21" name="20 Düz Bağlayıcı"/>
            <p:cNvCxnSpPr/>
            <p:nvPr/>
          </p:nvCxnSpPr>
          <p:spPr>
            <a:xfrm rot="5400000">
              <a:off x="4295933" y="1678173"/>
              <a:ext cx="214710" cy="1587"/>
            </a:xfrm>
            <a:prstGeom prst="line">
              <a:avLst/>
            </a:prstGeom>
          </p:spPr>
          <p:style>
            <a:lnRef idx="2">
              <a:schemeClr val="dk1"/>
            </a:lnRef>
            <a:fillRef idx="0">
              <a:schemeClr val="dk1"/>
            </a:fillRef>
            <a:effectRef idx="1">
              <a:schemeClr val="dk1"/>
            </a:effectRef>
            <a:fontRef idx="minor">
              <a:schemeClr val="tx1"/>
            </a:fontRef>
          </p:style>
        </p:cxnSp>
      </p:grpSp>
      <p:sp>
        <p:nvSpPr>
          <p:cNvPr id="14" name="14 Dikdörtgen"/>
          <p:cNvSpPr/>
          <p:nvPr/>
        </p:nvSpPr>
        <p:spPr>
          <a:xfrm>
            <a:off x="3956050" y="1239839"/>
            <a:ext cx="3703638" cy="460375"/>
          </a:xfrm>
          <a:prstGeom prst="rect">
            <a:avLst/>
          </a:prstGeom>
        </p:spPr>
        <p:style>
          <a:lnRef idx="1">
            <a:schemeClr val="dk1"/>
          </a:lnRef>
          <a:fillRef idx="3">
            <a:schemeClr val="dk1"/>
          </a:fillRef>
          <a:effectRef idx="2">
            <a:schemeClr val="dk1"/>
          </a:effectRef>
          <a:fontRef idx="minor">
            <a:schemeClr val="lt1"/>
          </a:fontRef>
        </p:style>
        <p:txBody>
          <a:bodyPr>
            <a:spAutoFit/>
          </a:bodyPr>
          <a:lstStyle/>
          <a:p>
            <a:pPr algn="ctr" fontAlgn="auto">
              <a:spcBef>
                <a:spcPts val="0"/>
              </a:spcBef>
              <a:spcAft>
                <a:spcPts val="0"/>
              </a:spcAft>
              <a:defRPr/>
            </a:pPr>
            <a:r>
              <a:rPr lang="tr-TR" b="1" dirty="0">
                <a:latin typeface="Souvenir Light BT" pitchFamily="18" charset="0"/>
              </a:rPr>
              <a:t>PEKİŞTİREÇ TÜRLERİ</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5 Dikdörtgen"/>
          <p:cNvSpPr/>
          <p:nvPr/>
        </p:nvSpPr>
        <p:spPr>
          <a:xfrm>
            <a:off x="1847851" y="260351"/>
            <a:ext cx="3960813" cy="461963"/>
          </a:xfrm>
          <a:prstGeom prst="rect">
            <a:avLst/>
          </a:prstGeom>
          <a:ln>
            <a:solidFill>
              <a:schemeClr val="tx1"/>
            </a:solidFill>
          </a:ln>
        </p:spPr>
        <p:style>
          <a:lnRef idx="1">
            <a:schemeClr val="accent5"/>
          </a:lnRef>
          <a:fillRef idx="3">
            <a:schemeClr val="accent5"/>
          </a:fillRef>
          <a:effectRef idx="2">
            <a:schemeClr val="accent5"/>
          </a:effectRef>
          <a:fontRef idx="minor">
            <a:schemeClr val="lt1"/>
          </a:fontRef>
        </p:style>
        <p:txBody>
          <a:bodyPr>
            <a:spAutoFit/>
          </a:bodyPr>
          <a:lstStyle/>
          <a:p>
            <a:pPr fontAlgn="auto">
              <a:spcBef>
                <a:spcPts val="0"/>
              </a:spcBef>
              <a:spcAft>
                <a:spcPts val="0"/>
              </a:spcAft>
              <a:buBlip>
                <a:blip r:embed="rId2"/>
              </a:buBlip>
              <a:defRPr/>
            </a:pPr>
            <a:r>
              <a:rPr lang="tr-TR" dirty="0"/>
              <a:t> </a:t>
            </a:r>
            <a:r>
              <a:rPr lang="tr-TR" dirty="0">
                <a:solidFill>
                  <a:schemeClr val="tx1"/>
                </a:solidFill>
              </a:rPr>
              <a:t>Ceza</a:t>
            </a:r>
          </a:p>
        </p:txBody>
      </p:sp>
      <p:sp>
        <p:nvSpPr>
          <p:cNvPr id="53251" name="Dikdörtgen 2"/>
          <p:cNvSpPr>
            <a:spLocks noChangeArrowheads="1"/>
          </p:cNvSpPr>
          <p:nvPr/>
        </p:nvSpPr>
        <p:spPr bwMode="auto">
          <a:xfrm>
            <a:off x="1830389" y="836613"/>
            <a:ext cx="73612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a:t>Organizmada </a:t>
            </a:r>
            <a:r>
              <a:rPr lang="tr-TR" altLang="tr-TR" b="1">
                <a:solidFill>
                  <a:srgbClr val="FF0066"/>
                </a:solidFill>
              </a:rPr>
              <a:t>istenmeyen bir davranışı ortadan kaldırmak </a:t>
            </a:r>
            <a:r>
              <a:rPr lang="tr-TR" altLang="tr-TR"/>
              <a:t>veya tekrarlanma olasılığını azaltmaya yönelik yapılan uygulamadır. </a:t>
            </a:r>
          </a:p>
        </p:txBody>
      </p:sp>
      <p:sp>
        <p:nvSpPr>
          <p:cNvPr id="7" name="14 Dikdörtgen"/>
          <p:cNvSpPr/>
          <p:nvPr/>
        </p:nvSpPr>
        <p:spPr>
          <a:xfrm>
            <a:off x="3431704" y="2463280"/>
            <a:ext cx="4535648" cy="461665"/>
          </a:xfrm>
          <a:prstGeom prst="rect">
            <a:avLst/>
          </a:prstGeom>
          <a:solidFill>
            <a:srgbClr val="C00000"/>
          </a:solidFill>
        </p:spPr>
        <p:style>
          <a:lnRef idx="0">
            <a:schemeClr val="accent1"/>
          </a:lnRef>
          <a:fillRef idx="3">
            <a:schemeClr val="accent1"/>
          </a:fillRef>
          <a:effectRef idx="3">
            <a:schemeClr val="accent1"/>
          </a:effectRef>
          <a:fontRef idx="minor">
            <a:schemeClr val="lt1"/>
          </a:fontRef>
        </p:style>
        <p:txBody>
          <a:bodyPr>
            <a:spAutoFit/>
          </a:bodyPr>
          <a:lstStyle/>
          <a:p>
            <a:pPr algn="ctr" fontAlgn="auto">
              <a:spcBef>
                <a:spcPts val="0"/>
              </a:spcBef>
              <a:spcAft>
                <a:spcPts val="0"/>
              </a:spcAft>
              <a:defRPr/>
            </a:pPr>
            <a:r>
              <a:rPr lang="tr-TR" b="1" dirty="0">
                <a:latin typeface="Souvenir Light BT" pitchFamily="18" charset="0"/>
              </a:rPr>
              <a:t>CEZA ÇEŞİTLERİ</a:t>
            </a:r>
          </a:p>
        </p:txBody>
      </p:sp>
      <p:grpSp>
        <p:nvGrpSpPr>
          <p:cNvPr id="53255" name="16 Grup"/>
          <p:cNvGrpSpPr>
            <a:grpSpLocks/>
          </p:cNvGrpSpPr>
          <p:nvPr/>
        </p:nvGrpSpPr>
        <p:grpSpPr bwMode="auto">
          <a:xfrm>
            <a:off x="3432175" y="2924176"/>
            <a:ext cx="4503738" cy="428625"/>
            <a:chOff x="1928000" y="1571612"/>
            <a:chExt cx="4502976" cy="429422"/>
          </a:xfrm>
        </p:grpSpPr>
        <p:cxnSp>
          <p:nvCxnSpPr>
            <p:cNvPr id="9" name="17 Düz Bağlayıcı"/>
            <p:cNvCxnSpPr/>
            <p:nvPr/>
          </p:nvCxnSpPr>
          <p:spPr>
            <a:xfrm>
              <a:off x="1929588" y="1786324"/>
              <a:ext cx="4499801" cy="1590"/>
            </a:xfrm>
            <a:prstGeom prst="line">
              <a:avLst/>
            </a:prstGeom>
          </p:spPr>
          <p:style>
            <a:lnRef idx="2">
              <a:schemeClr val="dk1"/>
            </a:lnRef>
            <a:fillRef idx="0">
              <a:schemeClr val="dk1"/>
            </a:fillRef>
            <a:effectRef idx="1">
              <a:schemeClr val="dk1"/>
            </a:effectRef>
            <a:fontRef idx="minor">
              <a:schemeClr val="tx1"/>
            </a:fontRef>
          </p:style>
        </p:cxnSp>
        <p:cxnSp>
          <p:nvCxnSpPr>
            <p:cNvPr id="10" name="18 Düz Bağlayıcı"/>
            <p:cNvCxnSpPr/>
            <p:nvPr/>
          </p:nvCxnSpPr>
          <p:spPr>
            <a:xfrm rot="5400000">
              <a:off x="1821439" y="1892885"/>
              <a:ext cx="214710" cy="1588"/>
            </a:xfrm>
            <a:prstGeom prst="line">
              <a:avLst/>
            </a:prstGeom>
          </p:spPr>
          <p:style>
            <a:lnRef idx="2">
              <a:schemeClr val="dk1"/>
            </a:lnRef>
            <a:fillRef idx="0">
              <a:schemeClr val="dk1"/>
            </a:fillRef>
            <a:effectRef idx="1">
              <a:schemeClr val="dk1"/>
            </a:effectRef>
            <a:fontRef idx="minor">
              <a:schemeClr val="tx1"/>
            </a:fontRef>
          </p:style>
        </p:cxnSp>
        <p:cxnSp>
          <p:nvCxnSpPr>
            <p:cNvPr id="11" name="19 Düz Bağlayıcı"/>
            <p:cNvCxnSpPr/>
            <p:nvPr/>
          </p:nvCxnSpPr>
          <p:spPr>
            <a:xfrm rot="5400000">
              <a:off x="6322826" y="1888114"/>
              <a:ext cx="214712" cy="1588"/>
            </a:xfrm>
            <a:prstGeom prst="line">
              <a:avLst/>
            </a:prstGeom>
          </p:spPr>
          <p:style>
            <a:lnRef idx="2">
              <a:schemeClr val="dk1"/>
            </a:lnRef>
            <a:fillRef idx="0">
              <a:schemeClr val="dk1"/>
            </a:fillRef>
            <a:effectRef idx="1">
              <a:schemeClr val="dk1"/>
            </a:effectRef>
            <a:fontRef idx="minor">
              <a:schemeClr val="tx1"/>
            </a:fontRef>
          </p:style>
        </p:cxnSp>
        <p:cxnSp>
          <p:nvCxnSpPr>
            <p:cNvPr id="12" name="20 Düz Bağlayıcı"/>
            <p:cNvCxnSpPr/>
            <p:nvPr/>
          </p:nvCxnSpPr>
          <p:spPr>
            <a:xfrm rot="5400000">
              <a:off x="4295932" y="1678174"/>
              <a:ext cx="214712" cy="1587"/>
            </a:xfrm>
            <a:prstGeom prst="line">
              <a:avLst/>
            </a:prstGeom>
          </p:spPr>
          <p:style>
            <a:lnRef idx="2">
              <a:schemeClr val="dk1"/>
            </a:lnRef>
            <a:fillRef idx="0">
              <a:schemeClr val="dk1"/>
            </a:fillRef>
            <a:effectRef idx="1">
              <a:schemeClr val="dk1"/>
            </a:effectRef>
            <a:fontRef idx="minor">
              <a:schemeClr val="tx1"/>
            </a:fontRef>
          </p:style>
        </p:cxnSp>
      </p:grpSp>
      <p:sp>
        <p:nvSpPr>
          <p:cNvPr id="18" name="9 Dikdörtgen"/>
          <p:cNvSpPr/>
          <p:nvPr/>
        </p:nvSpPr>
        <p:spPr>
          <a:xfrm>
            <a:off x="1801366" y="3356992"/>
            <a:ext cx="4222626" cy="400110"/>
          </a:xfrm>
          <a:prstGeom prst="rect">
            <a:avLst/>
          </a:prstGeom>
          <a:solidFill>
            <a:srgbClr val="0070C0"/>
          </a:solidFill>
        </p:spPr>
        <p:style>
          <a:lnRef idx="0">
            <a:schemeClr val="accent6"/>
          </a:lnRef>
          <a:fillRef idx="3">
            <a:schemeClr val="accent6"/>
          </a:fillRef>
          <a:effectRef idx="3">
            <a:schemeClr val="accent6"/>
          </a:effectRef>
          <a:fontRef idx="minor">
            <a:schemeClr val="lt1"/>
          </a:fontRef>
        </p:style>
        <p:txBody>
          <a:bodyPr>
            <a:spAutoFit/>
          </a:bodyPr>
          <a:lstStyle/>
          <a:p>
            <a:pPr algn="just" fontAlgn="auto">
              <a:spcBef>
                <a:spcPts val="0"/>
              </a:spcBef>
              <a:spcAft>
                <a:spcPts val="0"/>
              </a:spcAft>
              <a:buBlip>
                <a:blip r:embed="rId3"/>
              </a:buBlip>
              <a:defRPr/>
            </a:pPr>
            <a:r>
              <a:rPr lang="tr-TR" sz="2000" b="1" dirty="0">
                <a:solidFill>
                  <a:schemeClr val="bg1"/>
                </a:solidFill>
                <a:latin typeface="+mj-lt"/>
              </a:rPr>
              <a:t> Birinci Tip Ceza </a:t>
            </a:r>
          </a:p>
        </p:txBody>
      </p:sp>
      <p:sp>
        <p:nvSpPr>
          <p:cNvPr id="19" name="9 Dikdörtgen"/>
          <p:cNvSpPr/>
          <p:nvPr/>
        </p:nvSpPr>
        <p:spPr>
          <a:xfrm>
            <a:off x="6384032" y="3356992"/>
            <a:ext cx="4007296" cy="400110"/>
          </a:xfrm>
          <a:prstGeom prst="rect">
            <a:avLst/>
          </a:prstGeom>
          <a:solidFill>
            <a:srgbClr val="0070C0"/>
          </a:solidFill>
        </p:spPr>
        <p:style>
          <a:lnRef idx="0">
            <a:schemeClr val="accent6"/>
          </a:lnRef>
          <a:fillRef idx="3">
            <a:schemeClr val="accent6"/>
          </a:fillRef>
          <a:effectRef idx="3">
            <a:schemeClr val="accent6"/>
          </a:effectRef>
          <a:fontRef idx="minor">
            <a:schemeClr val="lt1"/>
          </a:fontRef>
        </p:style>
        <p:txBody>
          <a:bodyPr>
            <a:spAutoFit/>
          </a:bodyPr>
          <a:lstStyle/>
          <a:p>
            <a:pPr algn="just" fontAlgn="auto">
              <a:spcBef>
                <a:spcPts val="0"/>
              </a:spcBef>
              <a:spcAft>
                <a:spcPts val="0"/>
              </a:spcAft>
              <a:buBlip>
                <a:blip r:embed="rId3"/>
              </a:buBlip>
              <a:defRPr/>
            </a:pPr>
            <a:r>
              <a:rPr lang="tr-TR" sz="2000" b="1" dirty="0">
                <a:solidFill>
                  <a:schemeClr val="bg1"/>
                </a:solidFill>
                <a:latin typeface="+mj-lt"/>
              </a:rPr>
              <a:t> İkinci Tip Ceza</a:t>
            </a:r>
          </a:p>
        </p:txBody>
      </p:sp>
      <p:sp>
        <p:nvSpPr>
          <p:cNvPr id="53262" name="Dikdörtgen 4"/>
          <p:cNvSpPr>
            <a:spLocks noChangeArrowheads="1"/>
          </p:cNvSpPr>
          <p:nvPr/>
        </p:nvSpPr>
        <p:spPr bwMode="auto">
          <a:xfrm>
            <a:off x="1703388" y="3789363"/>
            <a:ext cx="4464050"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tr-TR" altLang="tr-TR" sz="1800"/>
              <a:t>Organizma için </a:t>
            </a:r>
            <a:r>
              <a:rPr lang="tr-TR" altLang="tr-TR" sz="1800" b="1">
                <a:solidFill>
                  <a:srgbClr val="008000"/>
                </a:solidFill>
              </a:rPr>
              <a:t>olumsuz sayılan uyarıcıların </a:t>
            </a:r>
            <a:r>
              <a:rPr lang="tr-TR" altLang="tr-TR" sz="1800" b="1" u="sng">
                <a:solidFill>
                  <a:srgbClr val="008000"/>
                </a:solidFill>
              </a:rPr>
              <a:t>ortama katılarak</a:t>
            </a:r>
            <a:r>
              <a:rPr lang="tr-TR" altLang="tr-TR" sz="1800">
                <a:solidFill>
                  <a:srgbClr val="008000"/>
                </a:solidFill>
              </a:rPr>
              <a:t> </a:t>
            </a:r>
            <a:r>
              <a:rPr lang="tr-TR" altLang="tr-TR" sz="1800"/>
              <a:t>davranışı ortadan kaldırma veya davranışın tekrarlanma olasılığını azaltma amacıyla uygulan cezadır. </a:t>
            </a:r>
          </a:p>
          <a:p>
            <a:pPr eaLnBrk="1" hangingPunct="1"/>
            <a:endParaRPr lang="tr-TR" altLang="tr-TR" sz="1800" b="1"/>
          </a:p>
          <a:p>
            <a:pPr eaLnBrk="1" hangingPunct="1"/>
            <a:r>
              <a:rPr lang="tr-TR" altLang="tr-TR" sz="1800" b="1"/>
              <a:t>Mesela;</a:t>
            </a:r>
            <a:r>
              <a:rPr lang="tr-TR" altLang="tr-TR" sz="1800"/>
              <a:t> eve geç gelen gence kızılması, maçı kaybeden sporcuların antrenman sayısının artırılması, yaramazlık yapan çocuğun ağzına biber sürülmesi gibi.</a:t>
            </a:r>
          </a:p>
        </p:txBody>
      </p:sp>
      <p:sp>
        <p:nvSpPr>
          <p:cNvPr id="53263" name="Dikdörtgen 19"/>
          <p:cNvSpPr>
            <a:spLocks noChangeArrowheads="1"/>
          </p:cNvSpPr>
          <p:nvPr/>
        </p:nvSpPr>
        <p:spPr bwMode="auto">
          <a:xfrm>
            <a:off x="6276975" y="3789363"/>
            <a:ext cx="4572000"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tr-TR" altLang="tr-TR" sz="1800"/>
              <a:t>Bireyin yaptığı bir davranışa karşılık, organizma için </a:t>
            </a:r>
            <a:r>
              <a:rPr lang="tr-TR" altLang="tr-TR" sz="1800" b="1">
                <a:solidFill>
                  <a:srgbClr val="008000"/>
                </a:solidFill>
              </a:rPr>
              <a:t>olumlu sayılan ortamdaki uyarıcıların </a:t>
            </a:r>
            <a:r>
              <a:rPr lang="tr-TR" altLang="tr-TR" sz="1800" b="1" u="sng">
                <a:solidFill>
                  <a:srgbClr val="008000"/>
                </a:solidFill>
              </a:rPr>
              <a:t>ortamdan çıkarılarak</a:t>
            </a:r>
            <a:r>
              <a:rPr lang="tr-TR" altLang="tr-TR" sz="1800">
                <a:solidFill>
                  <a:srgbClr val="008000"/>
                </a:solidFill>
              </a:rPr>
              <a:t> </a:t>
            </a:r>
            <a:r>
              <a:rPr lang="tr-TR" altLang="tr-TR" sz="1800"/>
              <a:t>istenmeyen davranışın ortadan kaldırılması veya tekrarlanma olasılığının azaltılması amacıyla uygulanan cezadır. </a:t>
            </a:r>
          </a:p>
          <a:p>
            <a:pPr eaLnBrk="1" hangingPunct="1"/>
            <a:endParaRPr lang="tr-TR" altLang="tr-TR" sz="1400" b="1"/>
          </a:p>
          <a:p>
            <a:pPr eaLnBrk="1" hangingPunct="1"/>
            <a:r>
              <a:rPr lang="tr-TR" altLang="tr-TR" sz="1800" b="1"/>
              <a:t>Mesela;</a:t>
            </a:r>
            <a:r>
              <a:rPr lang="tr-TR" altLang="tr-TR" sz="1800"/>
              <a:t> bir futbolcuya kırmızı kart gösterilmesi, trafik suçu işleyen sürücünün ehliyetine el konulması.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Köşeleri Yuvarlanmış Dikdörtgen Belirtme Çizgisi 3"/>
          <p:cNvSpPr/>
          <p:nvPr/>
        </p:nvSpPr>
        <p:spPr bwMode="auto">
          <a:xfrm>
            <a:off x="2133601" y="508000"/>
            <a:ext cx="4538663" cy="2636838"/>
          </a:xfrm>
          <a:prstGeom prst="wedgeRoundRectCallout">
            <a:avLst>
              <a:gd name="adj1" fmla="val -60466"/>
              <a:gd name="adj2" fmla="val -59351"/>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tr-TR" dirty="0">
              <a:solidFill>
                <a:schemeClr val="tx1"/>
              </a:solidFill>
              <a:latin typeface="Times New Roman" pitchFamily="18" charset="0"/>
              <a:cs typeface="Times New Roman" pitchFamily="18" charset="0"/>
            </a:endParaRPr>
          </a:p>
        </p:txBody>
      </p:sp>
      <p:sp>
        <p:nvSpPr>
          <p:cNvPr id="54275" name="Dikdörtgen 6"/>
          <p:cNvSpPr>
            <a:spLocks noChangeArrowheads="1"/>
          </p:cNvSpPr>
          <p:nvPr/>
        </p:nvSpPr>
        <p:spPr bwMode="auto">
          <a:xfrm>
            <a:off x="2279650" y="595313"/>
            <a:ext cx="4572000" cy="246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tr-TR" altLang="tr-TR" sz="2200"/>
              <a:t>Olumsuz pekiştirme ile ceza birbirinden farklıdır. </a:t>
            </a:r>
          </a:p>
          <a:p>
            <a:pPr eaLnBrk="1" hangingPunct="1"/>
            <a:r>
              <a:rPr lang="tr-TR" altLang="tr-TR" sz="2200"/>
              <a:t>Olumsuz pekiştirme davranışların kazandırılması, ortaya çıkarılması amacıyla yapılırken, ceza istenmeyen davranışların ortadan kaldırılması amacıyla yapılır. </a:t>
            </a:r>
          </a:p>
        </p:txBody>
      </p:sp>
      <p:sp>
        <p:nvSpPr>
          <p:cNvPr id="54276" name="Köşeleri Yuvarlanmış Dikdörtgen Belirtme Çizgisi 5"/>
          <p:cNvSpPr>
            <a:spLocks noChangeArrowheads="1"/>
          </p:cNvSpPr>
          <p:nvPr/>
        </p:nvSpPr>
        <p:spPr bwMode="auto">
          <a:xfrm>
            <a:off x="5664201" y="3500439"/>
            <a:ext cx="4538663" cy="2663825"/>
          </a:xfrm>
          <a:prstGeom prst="wedgeRoundRectCallout">
            <a:avLst>
              <a:gd name="adj1" fmla="val 49759"/>
              <a:gd name="adj2" fmla="val 65241"/>
              <a:gd name="adj3" fmla="val 16667"/>
            </a:avLst>
          </a:prstGeom>
          <a:solidFill>
            <a:schemeClr val="accent1"/>
          </a:solidFill>
          <a:ln w="9525" algn="ctr">
            <a:solidFill>
              <a:schemeClr val="tx1"/>
            </a:solidFill>
            <a:round/>
            <a:headEnd/>
            <a:tailEnd/>
          </a:ln>
        </p:spPr>
        <p:txBody>
          <a:bodyPr wrap="none"/>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sp>
        <p:nvSpPr>
          <p:cNvPr id="54277" name="Dikdörtgen 8"/>
          <p:cNvSpPr>
            <a:spLocks noChangeArrowheads="1"/>
          </p:cNvSpPr>
          <p:nvPr/>
        </p:nvSpPr>
        <p:spPr bwMode="auto">
          <a:xfrm>
            <a:off x="5808663" y="3573463"/>
            <a:ext cx="45720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tr-TR" altLang="tr-TR" sz="2000"/>
              <a:t>Pekiştireç davranışı güçlendirirken, ceza zayıflatır ya da bir süre için durdurur.  </a:t>
            </a:r>
          </a:p>
          <a:p>
            <a:pPr eaLnBrk="1" hangingPunct="1"/>
            <a:endParaRPr lang="tr-TR" altLang="tr-TR" sz="1400"/>
          </a:p>
          <a:p>
            <a:pPr eaLnBrk="1" hangingPunct="1"/>
            <a:r>
              <a:rPr lang="tr-TR" altLang="tr-TR" sz="2000"/>
              <a:t>Ayrıca olumsuz pekiştireç davranışın yapılmasından önceki rahatsız edici durumken, ceza istenmeyen davranıştan sonra organizmanın rahatsız edici bir durumla karşılaşmasıdır.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55299"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55300"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1"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1996 ÖSS</a:t>
            </a:r>
          </a:p>
        </p:txBody>
      </p:sp>
      <p:sp>
        <p:nvSpPr>
          <p:cNvPr id="293894" name="Rectangle 6"/>
          <p:cNvSpPr>
            <a:spLocks noChangeArrowheads="1"/>
          </p:cNvSpPr>
          <p:nvPr/>
        </p:nvSpPr>
        <p:spPr bwMode="auto">
          <a:xfrm>
            <a:off x="1919288" y="1341438"/>
            <a:ext cx="8424862"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sz="2200"/>
              <a:t>Organizmanın istenmeyen davranışlarını ortadan kaldırmak için uygulanan ceza iki türlüdür: </a:t>
            </a:r>
          </a:p>
          <a:p>
            <a:pPr algn="just" eaLnBrk="1" hangingPunct="1"/>
            <a:endParaRPr lang="tr-TR" altLang="tr-TR" sz="1400"/>
          </a:p>
          <a:p>
            <a:pPr algn="just" eaLnBrk="1" hangingPunct="1"/>
            <a:r>
              <a:rPr lang="tr-TR" altLang="tr-TR" sz="2200"/>
              <a:t>I. tip cezada, ortama organizma için olumsuz olan bir uyarıcı katılır </a:t>
            </a:r>
          </a:p>
          <a:p>
            <a:pPr algn="just" eaLnBrk="1" hangingPunct="1"/>
            <a:r>
              <a:rPr lang="tr-TR" altLang="tr-TR" sz="2200"/>
              <a:t>II. tip cezada, ortamda var olan ve organizma için olumlu olan bir uyarıcı ortamdan kaldırılır. </a:t>
            </a:r>
          </a:p>
          <a:p>
            <a:pPr algn="just" eaLnBrk="1" hangingPunct="1"/>
            <a:endParaRPr lang="tr-TR" altLang="tr-TR" sz="1400"/>
          </a:p>
          <a:p>
            <a:pPr algn="just" eaLnBrk="1" hangingPunct="1"/>
            <a:r>
              <a:rPr lang="tr-TR" altLang="tr-TR" sz="2200" b="1"/>
              <a:t>Buna göre, aşağıdakilerden hangisi II. tip cezaya bir örnektir?</a:t>
            </a:r>
            <a:endParaRPr lang="tr-TR" altLang="tr-TR" sz="2200"/>
          </a:p>
          <a:p>
            <a:pPr algn="just" eaLnBrk="1" hangingPunct="1"/>
            <a:r>
              <a:rPr lang="tr-TR" altLang="tr-TR" sz="2200"/>
              <a:t> </a:t>
            </a:r>
          </a:p>
          <a:p>
            <a:pPr algn="just" eaLnBrk="1" hangingPunct="1"/>
            <a:r>
              <a:rPr lang="tr-TR" altLang="tr-TR" sz="2200" b="1"/>
              <a:t>A)  </a:t>
            </a:r>
            <a:r>
              <a:rPr lang="tr-TR" altLang="tr-TR" sz="2200"/>
              <a:t>Yazıyı zamanında bitirmeyen bir sekreterin, yöneticisi tarafından azarlanması</a:t>
            </a:r>
          </a:p>
          <a:p>
            <a:pPr algn="just" eaLnBrk="1" hangingPunct="1"/>
            <a:r>
              <a:rPr lang="tr-TR" altLang="tr-TR" sz="2200" b="1"/>
              <a:t>B)  </a:t>
            </a:r>
            <a:r>
              <a:rPr lang="tr-TR" altLang="tr-TR" sz="2200"/>
              <a:t>Ağır bir trafik suçu işleyen sürücünün ehliyetinin iptal edilmesi</a:t>
            </a:r>
          </a:p>
          <a:p>
            <a:pPr algn="just" eaLnBrk="1" hangingPunct="1"/>
            <a:r>
              <a:rPr lang="tr-TR" altLang="tr-TR" sz="2200" b="1"/>
              <a:t>C)  </a:t>
            </a:r>
            <a:r>
              <a:rPr lang="tr-TR" altLang="tr-TR" sz="2200"/>
              <a:t>Ocağın düğmeleriyle oynayan çocuğun eline vurulması</a:t>
            </a:r>
          </a:p>
          <a:p>
            <a:pPr algn="just" eaLnBrk="1" hangingPunct="1"/>
            <a:r>
              <a:rPr lang="tr-TR" altLang="tr-TR" sz="2200" b="1"/>
              <a:t>D)  </a:t>
            </a:r>
            <a:r>
              <a:rPr lang="tr-TR" altLang="tr-TR" sz="2200"/>
              <a:t>Akşam eve geç gelen bir gence ailesinin kızması</a:t>
            </a:r>
          </a:p>
          <a:p>
            <a:pPr algn="just" eaLnBrk="1" hangingPunct="1"/>
            <a:r>
              <a:rPr lang="tr-TR" altLang="tr-TR" sz="2200" b="1"/>
              <a:t>E)  </a:t>
            </a:r>
            <a:r>
              <a:rPr lang="tr-TR" altLang="tr-TR" sz="2200"/>
              <a:t>Labirentte istenilenin aksi yönde dönüş yapan fareye elektrik şoku verilmesi.</a:t>
            </a:r>
          </a:p>
          <a:p>
            <a:pPr eaLnBrk="1" hangingPunct="1"/>
            <a:r>
              <a:rPr lang="tr-TR" altLang="tr-T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293894">
                                            <p:txEl>
                                              <p:pRg st="8" end="8"/>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5 Dikdörtgen"/>
          <p:cNvSpPr/>
          <p:nvPr/>
        </p:nvSpPr>
        <p:spPr>
          <a:xfrm>
            <a:off x="1847851" y="476251"/>
            <a:ext cx="5040313" cy="46196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fontAlgn="auto">
              <a:spcBef>
                <a:spcPts val="0"/>
              </a:spcBef>
              <a:spcAft>
                <a:spcPts val="0"/>
              </a:spcAft>
              <a:buBlip>
                <a:blip r:embed="rId2"/>
              </a:buBlip>
              <a:defRPr/>
            </a:pPr>
            <a:r>
              <a:rPr lang="tr-TR" dirty="0"/>
              <a:t> Kendini gerçekleştiren kehanet</a:t>
            </a:r>
          </a:p>
        </p:txBody>
      </p:sp>
      <p:sp>
        <p:nvSpPr>
          <p:cNvPr id="56323" name="Dikdörtgen 2"/>
          <p:cNvSpPr>
            <a:spLocks noChangeArrowheads="1"/>
          </p:cNvSpPr>
          <p:nvPr/>
        </p:nvSpPr>
        <p:spPr bwMode="auto">
          <a:xfrm>
            <a:off x="1774825" y="1052513"/>
            <a:ext cx="74168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a:t>Birey kendisi ya da olaylar için sahip olduğu doğru olmayan olumsuz düşünceye inanarak buna göre davrandığında bir süre sonra diğer kişilerin yaklaşımı ve olayların yönelimi bu şekilde gerçekleşir. Böylece bu düşünce pekişmiş olur. Mesela; "Bir insana 40 gün deli dersen deli olur" , "Aklıma gelen başıma geldi" gibi atasözleri buna örnektir.</a:t>
            </a:r>
          </a:p>
          <a:p>
            <a:pPr algn="just" eaLnBrk="1" hangingPunct="1"/>
            <a:endParaRPr lang="tr-TR" altLang="tr-TR"/>
          </a:p>
        </p:txBody>
      </p:sp>
      <p:sp>
        <p:nvSpPr>
          <p:cNvPr id="4" name="25 Dikdörtgen"/>
          <p:cNvSpPr/>
          <p:nvPr/>
        </p:nvSpPr>
        <p:spPr>
          <a:xfrm>
            <a:off x="1847851" y="4262438"/>
            <a:ext cx="5040313" cy="46196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fontAlgn="auto">
              <a:spcBef>
                <a:spcPts val="0"/>
              </a:spcBef>
              <a:spcAft>
                <a:spcPts val="0"/>
              </a:spcAft>
              <a:buBlip>
                <a:blip r:embed="rId2"/>
              </a:buBlip>
              <a:defRPr/>
            </a:pPr>
            <a:r>
              <a:rPr lang="tr-TR" dirty="0"/>
              <a:t> Öğrenilmiş çaresizlik</a:t>
            </a:r>
          </a:p>
        </p:txBody>
      </p:sp>
      <p:sp>
        <p:nvSpPr>
          <p:cNvPr id="56325" name="Dikdörtgen 4"/>
          <p:cNvSpPr>
            <a:spLocks noChangeArrowheads="1"/>
          </p:cNvSpPr>
          <p:nvPr/>
        </p:nvSpPr>
        <p:spPr bwMode="auto">
          <a:xfrm>
            <a:off x="1800225" y="4821238"/>
            <a:ext cx="78247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a:t>Öğrenilmiş çaresizlikte, bazen birey ne kadar çaba harcarsa harcasın sonucu değiştiremeyeceğini düşünür ve artık çaba harcamaz.</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57347"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57348"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9"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2011 LYS</a:t>
            </a:r>
          </a:p>
        </p:txBody>
      </p:sp>
      <p:sp>
        <p:nvSpPr>
          <p:cNvPr id="295942" name="Rectangle 6"/>
          <p:cNvSpPr>
            <a:spLocks noChangeArrowheads="1"/>
          </p:cNvSpPr>
          <p:nvPr/>
        </p:nvSpPr>
        <p:spPr bwMode="auto">
          <a:xfrm>
            <a:off x="1919288" y="1341439"/>
            <a:ext cx="8424862" cy="530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sz="2000"/>
              <a:t>Araştırmacılar köpek balığını oda büyüklüğündeki bir cam bölmeye koyarlar. Cam bölmenin diğer tarafında da balıklar bulunmaktadır. Köpek balığı balıklara ulaşmak için her hamle yapışında cam bölmeye çarpar. Köpek balığı 21. günden sonra hem cam bölmeye çarpmamayı hem de ne kadar uğraşırsa uğraşsın balıklara ulaşamayacağını öğrenir. Bunun üzerine araştırmacılar cam bölmeyi çıkarırlar. Köpek balığı oralı bile olmadan cam bölmenin var olduğu alanda yüzmeye devam eder ve balıklarla hiç ilgilenmez.</a:t>
            </a:r>
          </a:p>
          <a:p>
            <a:pPr algn="just" eaLnBrk="1" hangingPunct="1"/>
            <a:r>
              <a:rPr lang="tr-TR" altLang="tr-TR" sz="2000"/>
              <a:t> </a:t>
            </a:r>
          </a:p>
          <a:p>
            <a:pPr algn="just" eaLnBrk="1" hangingPunct="1"/>
            <a:r>
              <a:rPr lang="tr-TR" altLang="tr-TR" sz="2000" b="1"/>
              <a:t>Bu parçada geçen köpek balığının durumu aşağıdaki kavramlardan hangisine örnek oluşturur?</a:t>
            </a:r>
            <a:endParaRPr lang="tr-TR" altLang="tr-TR" sz="2000"/>
          </a:p>
          <a:p>
            <a:pPr algn="just" eaLnBrk="1" hangingPunct="1"/>
            <a:r>
              <a:rPr lang="tr-TR" altLang="tr-TR" sz="2000"/>
              <a:t> </a:t>
            </a:r>
          </a:p>
          <a:p>
            <a:pPr algn="just" eaLnBrk="1" hangingPunct="1"/>
            <a:r>
              <a:rPr lang="tr-TR" altLang="tr-TR" sz="2000" b="1"/>
              <a:t>A)  </a:t>
            </a:r>
            <a:r>
              <a:rPr lang="tr-TR" altLang="tr-TR" sz="2000"/>
              <a:t>Geriye ket vurma</a:t>
            </a:r>
          </a:p>
          <a:p>
            <a:pPr algn="just" eaLnBrk="1" hangingPunct="1"/>
            <a:r>
              <a:rPr lang="tr-TR" altLang="tr-TR" sz="2000" b="1"/>
              <a:t>B)  </a:t>
            </a:r>
            <a:r>
              <a:rPr lang="tr-TR" altLang="tr-TR" sz="2000"/>
              <a:t>Olumlu aktarma</a:t>
            </a:r>
          </a:p>
          <a:p>
            <a:pPr algn="just" eaLnBrk="1" hangingPunct="1"/>
            <a:r>
              <a:rPr lang="tr-TR" altLang="tr-TR" sz="2000" b="1"/>
              <a:t>C)  </a:t>
            </a:r>
            <a:r>
              <a:rPr lang="tr-TR" altLang="tr-TR" sz="2000"/>
              <a:t>Birincil pekiştireç</a:t>
            </a:r>
          </a:p>
          <a:p>
            <a:pPr algn="just" eaLnBrk="1" hangingPunct="1"/>
            <a:r>
              <a:rPr lang="tr-TR" altLang="tr-TR" sz="2000" b="1"/>
              <a:t>D)  </a:t>
            </a:r>
            <a:r>
              <a:rPr lang="tr-TR" altLang="tr-TR" sz="2000"/>
              <a:t>Öğrenilmiş çaresizlik</a:t>
            </a:r>
          </a:p>
          <a:p>
            <a:pPr algn="just" eaLnBrk="1" hangingPunct="1"/>
            <a:r>
              <a:rPr lang="tr-TR" altLang="tr-TR" sz="2000" b="1"/>
              <a:t>E)  </a:t>
            </a:r>
            <a:r>
              <a:rPr lang="tr-TR" altLang="tr-TR" sz="2000"/>
              <a:t>Koşullanmanın sönmesi</a:t>
            </a:r>
          </a:p>
          <a:p>
            <a:pPr eaLnBrk="1" hangingPunct="1"/>
            <a:r>
              <a:rPr lang="tr-TR" altLang="tr-TR" sz="220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295942">
                                            <p:txEl>
                                              <p:pRg st="7" end="7"/>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Başlık 1"/>
          <p:cNvSpPr>
            <a:spLocks noGrp="1"/>
          </p:cNvSpPr>
          <p:nvPr>
            <p:ph type="title"/>
          </p:nvPr>
        </p:nvSpPr>
        <p:spPr/>
        <p:txBody>
          <a:bodyPr/>
          <a:lstStyle/>
          <a:p>
            <a:r>
              <a:rPr lang="tr-TR" altLang="tr-TR" sz="3200" b="1">
                <a:solidFill>
                  <a:srgbClr val="FF0000"/>
                </a:solidFill>
              </a:rPr>
              <a:t>2. MODEL ALARAK ÖĞRENME (Gözleyerek Öğrenme, Sosyal öğrenme)</a:t>
            </a:r>
            <a:r>
              <a:rPr lang="tr-TR" altLang="tr-TR" sz="3200">
                <a:solidFill>
                  <a:srgbClr val="FF0000"/>
                </a:solidFill>
              </a:rPr>
              <a:t> </a:t>
            </a:r>
          </a:p>
        </p:txBody>
      </p:sp>
      <p:sp>
        <p:nvSpPr>
          <p:cNvPr id="58371" name="İçerik Yer Tutucusu 2"/>
          <p:cNvSpPr>
            <a:spLocks noGrp="1"/>
          </p:cNvSpPr>
          <p:nvPr>
            <p:ph idx="1"/>
          </p:nvPr>
        </p:nvSpPr>
        <p:spPr/>
        <p:txBody>
          <a:bodyPr/>
          <a:lstStyle/>
          <a:p>
            <a:pPr marL="0" indent="0" algn="just">
              <a:buNone/>
            </a:pPr>
            <a:r>
              <a:rPr lang="tr-TR" altLang="tr-TR" sz="2400">
                <a:solidFill>
                  <a:srgbClr val="000000"/>
                </a:solidFill>
              </a:rPr>
              <a:t>Bazı şeyleri öğrenirken çevremizdeki diğer insanları gözleyerek veya model alarak yaparız. Bu tür öğrenmelere model alarak öğrenme denir. Bu öğrenme, hem hayvanlarda hem de insanlar da görülür. </a:t>
            </a:r>
          </a:p>
          <a:p>
            <a:pPr marL="0" indent="0" algn="just">
              <a:buNone/>
            </a:pPr>
            <a:endParaRPr lang="tr-TR" altLang="tr-TR" sz="2400" b="1">
              <a:solidFill>
                <a:srgbClr val="000000"/>
              </a:solidFill>
            </a:endParaRPr>
          </a:p>
          <a:p>
            <a:pPr marL="0" indent="0" algn="just">
              <a:buNone/>
            </a:pPr>
            <a:r>
              <a:rPr lang="tr-TR" altLang="tr-TR" sz="2400" b="1">
                <a:solidFill>
                  <a:srgbClr val="000000"/>
                </a:solidFill>
              </a:rPr>
              <a:t>Mesela; </a:t>
            </a:r>
            <a:r>
              <a:rPr lang="tr-TR" altLang="tr-TR" sz="2400">
                <a:solidFill>
                  <a:srgbClr val="000000"/>
                </a:solidFill>
              </a:rPr>
              <a:t>küçük bir kız çocuğu, annesini taklit ederek, kendi oyuncak bebeğini giydirmesi, uyutması, Papağanların da insanların konuşmalarını taklit ederek konuşması</a:t>
            </a:r>
            <a:r>
              <a:rPr lang="tr-TR" altLang="tr-TR"/>
              <a:t>.</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59395"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59396"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7"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1990  ÖYS</a:t>
            </a:r>
          </a:p>
        </p:txBody>
      </p:sp>
      <p:sp>
        <p:nvSpPr>
          <p:cNvPr id="297990" name="Rectangle 6"/>
          <p:cNvSpPr>
            <a:spLocks noChangeArrowheads="1"/>
          </p:cNvSpPr>
          <p:nvPr/>
        </p:nvSpPr>
        <p:spPr bwMode="auto">
          <a:xfrm>
            <a:off x="1919288" y="1587500"/>
            <a:ext cx="8424862"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a:t>“Bakmakla öğrenilseydi kediler kasap olurdu.”  </a:t>
            </a:r>
          </a:p>
          <a:p>
            <a:pPr algn="just" eaLnBrk="1" hangingPunct="1"/>
            <a:r>
              <a:rPr lang="tr-TR" altLang="tr-TR" b="1"/>
              <a:t> </a:t>
            </a:r>
            <a:endParaRPr lang="tr-TR" altLang="tr-TR"/>
          </a:p>
          <a:p>
            <a:pPr algn="just" eaLnBrk="1" hangingPunct="1"/>
            <a:r>
              <a:rPr lang="tr-TR" altLang="tr-TR" b="1"/>
              <a:t>Bu atasözünde, aşağıdakilerden hangisinin öğrenmeyi sağlamada tek başına yeterli olmayacağı belirtilmiştir?</a:t>
            </a:r>
            <a:endParaRPr lang="tr-TR" altLang="tr-TR"/>
          </a:p>
          <a:p>
            <a:pPr algn="just" eaLnBrk="1" hangingPunct="1"/>
            <a:r>
              <a:rPr lang="tr-TR" altLang="tr-TR"/>
              <a:t> </a:t>
            </a:r>
          </a:p>
          <a:p>
            <a:pPr algn="just" eaLnBrk="1" hangingPunct="1"/>
            <a:r>
              <a:rPr lang="tr-TR" altLang="tr-TR" b="1"/>
              <a:t>A)  </a:t>
            </a:r>
            <a:r>
              <a:rPr lang="tr-TR" altLang="tr-TR"/>
              <a:t>Deneme yanılma</a:t>
            </a:r>
          </a:p>
          <a:p>
            <a:pPr algn="just" eaLnBrk="1" hangingPunct="1"/>
            <a:r>
              <a:rPr lang="tr-TR" altLang="tr-TR" b="1"/>
              <a:t>B)  </a:t>
            </a:r>
            <a:r>
              <a:rPr lang="tr-TR" altLang="tr-TR"/>
              <a:t>Tekrar</a:t>
            </a:r>
          </a:p>
          <a:p>
            <a:pPr algn="just" eaLnBrk="1" hangingPunct="1"/>
            <a:r>
              <a:rPr lang="tr-TR" altLang="tr-TR" b="1"/>
              <a:t>C)  </a:t>
            </a:r>
            <a:r>
              <a:rPr lang="tr-TR" altLang="tr-TR"/>
              <a:t>Pekiştirme</a:t>
            </a:r>
          </a:p>
          <a:p>
            <a:pPr algn="just" eaLnBrk="1" hangingPunct="1"/>
            <a:r>
              <a:rPr lang="tr-TR" altLang="tr-TR" b="1"/>
              <a:t>D)  </a:t>
            </a:r>
            <a:r>
              <a:rPr lang="tr-TR" altLang="tr-TR"/>
              <a:t>Güdülenme</a:t>
            </a:r>
          </a:p>
          <a:p>
            <a:pPr algn="just" eaLnBrk="1" hangingPunct="1"/>
            <a:r>
              <a:rPr lang="tr-TR" altLang="tr-TR" b="1"/>
              <a:t>E)  </a:t>
            </a:r>
            <a:r>
              <a:rPr lang="tr-TR" altLang="tr-TR"/>
              <a:t>Modeli gözlemleme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297990">
                                            <p:txEl>
                                              <p:pRg st="8" end="8"/>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60419"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60420"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1"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1983 ÖYS</a:t>
            </a:r>
          </a:p>
        </p:txBody>
      </p:sp>
      <p:sp>
        <p:nvSpPr>
          <p:cNvPr id="299014" name="Rectangle 6"/>
          <p:cNvSpPr>
            <a:spLocks noChangeArrowheads="1"/>
          </p:cNvSpPr>
          <p:nvPr/>
        </p:nvSpPr>
        <p:spPr bwMode="auto">
          <a:xfrm>
            <a:off x="1919288" y="1587500"/>
            <a:ext cx="8424862" cy="437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a:t>Japon ana - baba çocuğun nasıl davranmasını istiyorlarsa çocuğuna öyle davranırlar; sakin, yumuşak, ölçülü ve hoşgörülü.</a:t>
            </a:r>
          </a:p>
          <a:p>
            <a:pPr algn="just" eaLnBrk="1" hangingPunct="1"/>
            <a:endParaRPr lang="tr-TR" altLang="tr-TR" sz="1400" b="1"/>
          </a:p>
          <a:p>
            <a:pPr algn="just" eaLnBrk="1" hangingPunct="1"/>
            <a:r>
              <a:rPr lang="tr-TR" altLang="tr-TR" b="1"/>
              <a:t>Japon ana - babalar çocuklarının öğrenmede hangi yolu izlemelerini beklemektedirler?</a:t>
            </a:r>
            <a:endParaRPr lang="tr-TR" altLang="tr-TR"/>
          </a:p>
          <a:p>
            <a:pPr algn="just" eaLnBrk="1" hangingPunct="1"/>
            <a:r>
              <a:rPr lang="tr-TR" altLang="tr-TR"/>
              <a:t> </a:t>
            </a:r>
          </a:p>
          <a:p>
            <a:pPr algn="just" eaLnBrk="1" hangingPunct="1"/>
            <a:r>
              <a:rPr lang="tr-TR" altLang="tr-TR" b="1"/>
              <a:t>A)  </a:t>
            </a:r>
            <a:r>
              <a:rPr lang="tr-TR" altLang="tr-TR"/>
              <a:t>Yeni bilgiler öğrenirken eskilerden yararlanma</a:t>
            </a:r>
          </a:p>
          <a:p>
            <a:pPr algn="just" eaLnBrk="1" hangingPunct="1"/>
            <a:r>
              <a:rPr lang="tr-TR" altLang="tr-TR" b="1"/>
              <a:t>B)  </a:t>
            </a:r>
            <a:r>
              <a:rPr lang="tr-TR" altLang="tr-TR"/>
              <a:t>Örnek alınan kişilerin davranışlarını benimseme</a:t>
            </a:r>
          </a:p>
          <a:p>
            <a:pPr algn="just" eaLnBrk="1" hangingPunct="1"/>
            <a:r>
              <a:rPr lang="tr-TR" altLang="tr-TR" b="1"/>
              <a:t>C)  </a:t>
            </a:r>
            <a:r>
              <a:rPr lang="tr-TR" altLang="tr-TR"/>
              <a:t>Bir durumda gösterilen davranışı her durumda tekrarlama</a:t>
            </a:r>
          </a:p>
          <a:p>
            <a:pPr algn="just" eaLnBrk="1" hangingPunct="1"/>
            <a:r>
              <a:rPr lang="tr-TR" altLang="tr-TR" b="1"/>
              <a:t>D)  </a:t>
            </a:r>
            <a:r>
              <a:rPr lang="tr-TR" altLang="tr-TR"/>
              <a:t>İstenilen davranışlarını sınama - yanılma yoluyla bulma</a:t>
            </a:r>
          </a:p>
          <a:p>
            <a:pPr algn="just" eaLnBrk="1" hangingPunct="1"/>
            <a:r>
              <a:rPr lang="tr-TR" altLang="tr-TR" b="1"/>
              <a:t>D)  </a:t>
            </a:r>
            <a:r>
              <a:rPr lang="tr-TR" altLang="tr-TR"/>
              <a:t>Ödüllendirilen davranışları yapma, cezalandırılanları yapmaktan kaçınma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299014">
                                            <p:txEl>
                                              <p:pRg st="5" end="5"/>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Başlık 1"/>
          <p:cNvSpPr>
            <a:spLocks noGrp="1"/>
          </p:cNvSpPr>
          <p:nvPr>
            <p:ph type="title"/>
          </p:nvPr>
        </p:nvSpPr>
        <p:spPr/>
        <p:txBody>
          <a:bodyPr/>
          <a:lstStyle/>
          <a:p>
            <a:r>
              <a:rPr lang="tr-TR" altLang="tr-TR" b="1">
                <a:solidFill>
                  <a:srgbClr val="FF0000"/>
                </a:solidFill>
              </a:rPr>
              <a:t>3. BİLİŞSEL ÖĞRENME</a:t>
            </a:r>
            <a:r>
              <a:rPr lang="tr-TR" altLang="tr-TR">
                <a:solidFill>
                  <a:srgbClr val="FF0000"/>
                </a:solidFill>
              </a:rPr>
              <a:t> </a:t>
            </a:r>
          </a:p>
        </p:txBody>
      </p:sp>
      <p:sp>
        <p:nvSpPr>
          <p:cNvPr id="61443" name="İçerik Yer Tutucusu 2"/>
          <p:cNvSpPr>
            <a:spLocks noGrp="1"/>
          </p:cNvSpPr>
          <p:nvPr>
            <p:ph idx="1"/>
          </p:nvPr>
        </p:nvSpPr>
        <p:spPr>
          <a:xfrm>
            <a:off x="2333625" y="2214563"/>
            <a:ext cx="7958138" cy="4310062"/>
          </a:xfrm>
        </p:spPr>
        <p:txBody>
          <a:bodyPr/>
          <a:lstStyle/>
          <a:p>
            <a:pPr marL="0" indent="0" algn="just">
              <a:buNone/>
            </a:pPr>
            <a:r>
              <a:rPr lang="tr-TR" altLang="tr-TR" sz="2200" b="1">
                <a:solidFill>
                  <a:srgbClr val="0000FF"/>
                </a:solidFill>
              </a:rPr>
              <a:t>Biliş</a:t>
            </a:r>
            <a:r>
              <a:rPr lang="tr-TR" altLang="tr-TR" sz="2200">
                <a:solidFill>
                  <a:srgbClr val="000000"/>
                </a:solidFill>
              </a:rPr>
              <a:t> insanın dünyayı tanıma, anlama ve öğrenmeye yönelik gösterdiği tüm zihinsel etkinlikleridir. Bilişsel öğrenmenin diğer adı karmaşık öğrenmedir. En üst düzeydeki öğrenmedir. İnsan öğrenmelerinin çoğu bilişsel öğrenmedir. </a:t>
            </a:r>
          </a:p>
          <a:p>
            <a:pPr marL="0" indent="0" algn="just">
              <a:buNone/>
            </a:pPr>
            <a:r>
              <a:rPr lang="tr-TR" altLang="tr-TR" sz="2200">
                <a:solidFill>
                  <a:srgbClr val="000000"/>
                </a:solidFill>
              </a:rPr>
              <a:t> </a:t>
            </a:r>
          </a:p>
          <a:p>
            <a:pPr marL="0" indent="0" algn="just">
              <a:buNone/>
            </a:pPr>
            <a:r>
              <a:rPr lang="tr-TR" altLang="tr-TR" sz="2200">
                <a:solidFill>
                  <a:srgbClr val="000000"/>
                </a:solidFill>
              </a:rPr>
              <a:t>Bilişsel öğrenme zihinde oluşur; zihinde yapılan işlemlemeleri (algılama, hatırlama, bellek, düşünme gibi) içerir. Bilişsel öğrenmede dıştan alınan uyarıcılar algılanır, önceki bilgilerle karşılaştırılır ve yeni bilgiler oluşturulur. Oluşturulan bu bilgiler belleğe depolanır. Bu sırada eski bilgilerde yeni anlamlar ve bağlar kazanır. </a:t>
            </a:r>
          </a:p>
          <a:p>
            <a:pPr marL="0" indent="0" algn="just">
              <a:buNone/>
            </a:pPr>
            <a:r>
              <a:rPr lang="tr-TR" altLang="tr-TR" sz="2200" b="1">
                <a:solidFill>
                  <a:srgbClr val="000000"/>
                </a:solidFill>
              </a:rPr>
              <a:t>Mesela;</a:t>
            </a:r>
            <a:r>
              <a:rPr lang="tr-TR" altLang="tr-TR" sz="2200">
                <a:solidFill>
                  <a:srgbClr val="000000"/>
                </a:solidFill>
              </a:rPr>
              <a:t> ders çalışırken yapılan öğrenme bilişsel öğrenmedir.</a:t>
            </a:r>
          </a:p>
          <a:p>
            <a:pPr marL="0" indent="0">
              <a:buNone/>
            </a:pPr>
            <a:endParaRPr lang="tr-TR" altLang="tr-T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Başlık 1"/>
          <p:cNvSpPr>
            <a:spLocks noGrp="1"/>
          </p:cNvSpPr>
          <p:nvPr>
            <p:ph type="title"/>
          </p:nvPr>
        </p:nvSpPr>
        <p:spPr>
          <a:xfrm>
            <a:off x="2024063" y="928688"/>
            <a:ext cx="8229600" cy="1066800"/>
          </a:xfrm>
        </p:spPr>
        <p:txBody>
          <a:bodyPr>
            <a:normAutofit fontScale="90000"/>
          </a:bodyPr>
          <a:lstStyle/>
          <a:p>
            <a:pPr eaLnBrk="1" fontAlgn="auto" hangingPunct="1">
              <a:spcAft>
                <a:spcPts val="0"/>
              </a:spcAft>
              <a:defRPr/>
            </a:pPr>
            <a:r>
              <a:rPr lang="tr-TR" b="1" dirty="0">
                <a:solidFill>
                  <a:srgbClr val="008000"/>
                </a:solidFill>
              </a:rPr>
              <a:t>a) Farkında varmadan öğrenme (örtük, gizli öğrenme)</a:t>
            </a:r>
            <a:r>
              <a:rPr lang="tr-TR" dirty="0">
                <a:solidFill>
                  <a:srgbClr val="008000"/>
                </a:solidFill>
              </a:rPr>
              <a:t> </a:t>
            </a:r>
          </a:p>
        </p:txBody>
      </p:sp>
      <p:sp>
        <p:nvSpPr>
          <p:cNvPr id="58371" name="İçerik Yer Tutucusu 2"/>
          <p:cNvSpPr>
            <a:spLocks noGrp="1"/>
          </p:cNvSpPr>
          <p:nvPr>
            <p:ph idx="1"/>
          </p:nvPr>
        </p:nvSpPr>
        <p:spPr>
          <a:xfrm>
            <a:off x="2095500" y="2143126"/>
            <a:ext cx="7958138" cy="4310063"/>
          </a:xfrm>
        </p:spPr>
        <p:txBody>
          <a:bodyPr>
            <a:normAutofit lnSpcReduction="10000"/>
          </a:bodyPr>
          <a:lstStyle/>
          <a:p>
            <a:pPr marL="0" indent="0" algn="just" eaLnBrk="1" fontAlgn="auto" hangingPunct="1">
              <a:spcAft>
                <a:spcPts val="0"/>
              </a:spcAft>
              <a:buClr>
                <a:schemeClr val="accent3"/>
              </a:buClr>
              <a:buNone/>
              <a:defRPr/>
            </a:pPr>
            <a:r>
              <a:rPr lang="tr-TR" sz="2400" dirty="0" err="1">
                <a:solidFill>
                  <a:srgbClr val="000000"/>
                </a:solidFill>
              </a:rPr>
              <a:t>Tolman</a:t>
            </a:r>
            <a:r>
              <a:rPr lang="tr-TR" sz="2400" dirty="0">
                <a:solidFill>
                  <a:srgbClr val="000000"/>
                </a:solidFill>
              </a:rPr>
              <a:t> yaptığı araştırmalar sonucunda bazı öğrenmelerin istem dışı gerçekleştiğini kanıtlamıştır ve bu tür öğrenmelere “gizli (örtük) öğrenme” adını vermiştir. </a:t>
            </a:r>
          </a:p>
          <a:p>
            <a:pPr marL="0" indent="0" algn="just" eaLnBrk="1" fontAlgn="auto" hangingPunct="1">
              <a:spcAft>
                <a:spcPts val="0"/>
              </a:spcAft>
              <a:buClr>
                <a:schemeClr val="accent3"/>
              </a:buClr>
              <a:buNone/>
              <a:defRPr/>
            </a:pPr>
            <a:endParaRPr lang="tr-TR" sz="1200" dirty="0">
              <a:solidFill>
                <a:srgbClr val="000000"/>
              </a:solidFill>
            </a:endParaRPr>
          </a:p>
          <a:p>
            <a:pPr marL="0" indent="0" algn="just" eaLnBrk="1" fontAlgn="auto" hangingPunct="1">
              <a:spcAft>
                <a:spcPts val="0"/>
              </a:spcAft>
              <a:buClr>
                <a:schemeClr val="accent3"/>
              </a:buClr>
              <a:buNone/>
              <a:defRPr/>
            </a:pPr>
            <a:r>
              <a:rPr lang="tr-TR" sz="2400" dirty="0">
                <a:solidFill>
                  <a:srgbClr val="000000"/>
                </a:solidFill>
              </a:rPr>
              <a:t>Bu öğrenme, öğrenmeye yönelik herhangi bir çaba sarf etmeden ve istek duymadan gerçekleşir. Çoğu zaman ihtiyaç anında davranışa dönüştüğü zaman öğrenmenin olduğu fark edilir.</a:t>
            </a:r>
          </a:p>
          <a:p>
            <a:pPr marL="0" indent="0" algn="just" eaLnBrk="1" fontAlgn="auto" hangingPunct="1">
              <a:spcAft>
                <a:spcPts val="0"/>
              </a:spcAft>
              <a:buClr>
                <a:schemeClr val="accent3"/>
              </a:buClr>
              <a:buNone/>
              <a:defRPr/>
            </a:pPr>
            <a:endParaRPr lang="tr-TR" sz="1400" dirty="0">
              <a:solidFill>
                <a:srgbClr val="000000"/>
              </a:solidFill>
            </a:endParaRPr>
          </a:p>
          <a:p>
            <a:pPr marL="0" indent="0" algn="just" eaLnBrk="1" fontAlgn="auto" hangingPunct="1">
              <a:spcAft>
                <a:spcPts val="0"/>
              </a:spcAft>
              <a:buClr>
                <a:schemeClr val="accent3"/>
              </a:buClr>
              <a:buNone/>
              <a:defRPr/>
            </a:pPr>
            <a:r>
              <a:rPr lang="tr-TR" sz="2400" b="1" dirty="0">
                <a:solidFill>
                  <a:srgbClr val="000000"/>
                </a:solidFill>
              </a:rPr>
              <a:t>Mesela;</a:t>
            </a:r>
            <a:r>
              <a:rPr lang="tr-TR" sz="2400" dirty="0">
                <a:solidFill>
                  <a:srgbClr val="000000"/>
                </a:solidFill>
              </a:rPr>
              <a:t> her gün eve yürüme gidip gelirken yol üzerindeki çoğu iş yerlerini, yolları, insanları bu şekilde öğreniriz.</a:t>
            </a:r>
          </a:p>
          <a:p>
            <a:pPr marL="0" indent="0" eaLnBrk="1" fontAlgn="auto" hangingPunct="1">
              <a:spcAft>
                <a:spcPts val="0"/>
              </a:spcAft>
              <a:buClr>
                <a:schemeClr val="accent3"/>
              </a:buClr>
              <a:buNone/>
              <a:defRPr/>
            </a:pPr>
            <a:endParaRPr lang="tr-TR" sz="24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Başlık 1"/>
          <p:cNvSpPr>
            <a:spLocks noGrp="1"/>
          </p:cNvSpPr>
          <p:nvPr>
            <p:ph type="title"/>
          </p:nvPr>
        </p:nvSpPr>
        <p:spPr/>
        <p:txBody>
          <a:bodyPr/>
          <a:lstStyle/>
          <a:p>
            <a:pPr eaLnBrk="1" hangingPunct="1"/>
            <a:r>
              <a:rPr lang="tr-TR" altLang="tr-TR" b="1">
                <a:solidFill>
                  <a:srgbClr val="008000"/>
                </a:solidFill>
              </a:rPr>
              <a:t>b) Yer (Mekân) Öğrenme</a:t>
            </a:r>
            <a:endParaRPr lang="tr-TR" altLang="tr-TR">
              <a:solidFill>
                <a:srgbClr val="008000"/>
              </a:solidFill>
            </a:endParaRPr>
          </a:p>
        </p:txBody>
      </p:sp>
      <p:sp>
        <p:nvSpPr>
          <p:cNvPr id="3" name="İçerik Yer Tutucusu 2"/>
          <p:cNvSpPr>
            <a:spLocks noGrp="1"/>
          </p:cNvSpPr>
          <p:nvPr>
            <p:ph idx="1"/>
          </p:nvPr>
        </p:nvSpPr>
        <p:spPr/>
        <p:txBody>
          <a:bodyPr>
            <a:normAutofit/>
          </a:bodyPr>
          <a:lstStyle/>
          <a:p>
            <a:pPr marL="0" indent="0" algn="just" eaLnBrk="1" fontAlgn="auto" hangingPunct="1">
              <a:spcAft>
                <a:spcPts val="0"/>
              </a:spcAft>
              <a:buClr>
                <a:schemeClr val="accent3"/>
              </a:buClr>
              <a:buNone/>
              <a:defRPr/>
            </a:pPr>
            <a:r>
              <a:rPr lang="tr-TR" sz="2400" dirty="0">
                <a:solidFill>
                  <a:srgbClr val="000000"/>
                </a:solidFill>
              </a:rPr>
              <a:t>Çevremizdeki eşyaların, nesnelerin yerlerinin zihnimizde bilişsel haritasını (sağ, sol, yukarıda, aşağıda, önde, kuzey, güney, batı, doğu gibi) çizmektir. Mekânla ilgili ipuçlarından yola çıkılarak bu öğrenme yapılır.  </a:t>
            </a:r>
          </a:p>
          <a:p>
            <a:pPr marL="0" indent="0" algn="just" eaLnBrk="1" fontAlgn="auto" hangingPunct="1">
              <a:spcAft>
                <a:spcPts val="0"/>
              </a:spcAft>
              <a:buClr>
                <a:schemeClr val="accent3"/>
              </a:buClr>
              <a:buNone/>
              <a:defRPr/>
            </a:pPr>
            <a:endParaRPr lang="tr-TR" sz="2400" b="1" dirty="0">
              <a:solidFill>
                <a:srgbClr val="000000"/>
              </a:solidFill>
            </a:endParaRPr>
          </a:p>
          <a:p>
            <a:pPr marL="0" indent="0" algn="just" eaLnBrk="1" fontAlgn="auto" hangingPunct="1">
              <a:spcAft>
                <a:spcPts val="0"/>
              </a:spcAft>
              <a:buClr>
                <a:schemeClr val="accent3"/>
              </a:buClr>
              <a:buNone/>
              <a:defRPr/>
            </a:pPr>
            <a:r>
              <a:rPr lang="tr-TR" sz="2400" b="1" dirty="0">
                <a:solidFill>
                  <a:srgbClr val="000000"/>
                </a:solidFill>
              </a:rPr>
              <a:t>Mesela;</a:t>
            </a:r>
            <a:r>
              <a:rPr lang="tr-TR" sz="2400" dirty="0">
                <a:solidFill>
                  <a:srgbClr val="000000"/>
                </a:solidFill>
              </a:rPr>
              <a:t> evim caminin arkasında, Trabzon Türkiye’nin kuzeyinde gibi.</a:t>
            </a:r>
          </a:p>
          <a:p>
            <a:pPr marL="365760" indent="-256032" eaLnBrk="1" fontAlgn="auto" hangingPunct="1">
              <a:spcAft>
                <a:spcPts val="0"/>
              </a:spcAft>
              <a:buClr>
                <a:schemeClr val="accent3"/>
              </a:buClr>
              <a:buFont typeface="Georgia"/>
              <a:buChar char="•"/>
              <a:defRPr/>
            </a:pPr>
            <a:endParaRPr lang="tr-TR"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Başlık 1"/>
          <p:cNvSpPr>
            <a:spLocks noGrp="1"/>
          </p:cNvSpPr>
          <p:nvPr>
            <p:ph type="title"/>
          </p:nvPr>
        </p:nvSpPr>
        <p:spPr>
          <a:xfrm>
            <a:off x="2024063" y="928688"/>
            <a:ext cx="8229600" cy="1066800"/>
          </a:xfrm>
        </p:spPr>
        <p:txBody>
          <a:bodyPr>
            <a:normAutofit fontScale="90000"/>
          </a:bodyPr>
          <a:lstStyle/>
          <a:p>
            <a:pPr eaLnBrk="1" fontAlgn="auto" hangingPunct="1">
              <a:spcAft>
                <a:spcPts val="0"/>
              </a:spcAft>
              <a:defRPr/>
            </a:pPr>
            <a:r>
              <a:rPr lang="tr-TR" b="1" dirty="0">
                <a:solidFill>
                  <a:srgbClr val="008000"/>
                </a:solidFill>
              </a:rPr>
              <a:t>c) Kavrayarak öğrenme (Sezgisel, İçgörüsel Öğrenme)</a:t>
            </a:r>
            <a:endParaRPr lang="tr-TR" dirty="0">
              <a:solidFill>
                <a:srgbClr val="008000"/>
              </a:solidFill>
            </a:endParaRPr>
          </a:p>
        </p:txBody>
      </p:sp>
      <p:sp>
        <p:nvSpPr>
          <p:cNvPr id="64515" name="İçerik Yer Tutucusu 2"/>
          <p:cNvSpPr>
            <a:spLocks noGrp="1"/>
          </p:cNvSpPr>
          <p:nvPr>
            <p:ph idx="1"/>
          </p:nvPr>
        </p:nvSpPr>
        <p:spPr>
          <a:xfrm>
            <a:off x="2095500" y="2330450"/>
            <a:ext cx="7958138" cy="4313238"/>
          </a:xfrm>
        </p:spPr>
        <p:txBody>
          <a:bodyPr/>
          <a:lstStyle/>
          <a:p>
            <a:pPr marL="0" indent="0" algn="just" eaLnBrk="1" hangingPunct="1">
              <a:buNone/>
            </a:pPr>
            <a:r>
              <a:rPr lang="tr-TR" altLang="tr-TR" sz="2200">
                <a:solidFill>
                  <a:srgbClr val="000000"/>
                </a:solidFill>
              </a:rPr>
              <a:t>Çözülmesi gereken problemin kavramları, elemanları arasındaki ilişkinin farkına </a:t>
            </a:r>
            <a:r>
              <a:rPr lang="tr-TR" altLang="tr-TR" sz="2200" b="1" u="sng">
                <a:solidFill>
                  <a:srgbClr val="FF0066"/>
                </a:solidFill>
              </a:rPr>
              <a:t>birden bire</a:t>
            </a:r>
            <a:r>
              <a:rPr lang="tr-TR" altLang="tr-TR" sz="2200">
                <a:solidFill>
                  <a:srgbClr val="FF0066"/>
                </a:solidFill>
              </a:rPr>
              <a:t> </a:t>
            </a:r>
            <a:r>
              <a:rPr lang="tr-TR" altLang="tr-TR" sz="2200">
                <a:solidFill>
                  <a:srgbClr val="000000"/>
                </a:solidFill>
              </a:rPr>
              <a:t>varılarak öğrenmenin gerçekleşmesidir. Yani aniden kavrayış durumudur. </a:t>
            </a:r>
          </a:p>
          <a:p>
            <a:pPr marL="0" indent="0" algn="just" eaLnBrk="1" hangingPunct="1">
              <a:buNone/>
            </a:pPr>
            <a:endParaRPr lang="tr-TR" altLang="tr-TR" sz="1400">
              <a:solidFill>
                <a:srgbClr val="000000"/>
              </a:solidFill>
            </a:endParaRPr>
          </a:p>
          <a:p>
            <a:pPr marL="0" indent="0" algn="just" eaLnBrk="1" hangingPunct="1">
              <a:buNone/>
            </a:pPr>
            <a:r>
              <a:rPr lang="tr-TR" altLang="tr-TR" sz="2200">
                <a:solidFill>
                  <a:srgbClr val="000000"/>
                </a:solidFill>
              </a:rPr>
              <a:t>Bu öğrenmede birey daha önce çalışmış, zihnini yormuş, çeşitli yollar denemiş ancak bir türlü başarılı olamamıştır. Bunun üzerine belli bir zaman çalışmalarını askıya almışken, birden çözüm yolunu bulmuştur.</a:t>
            </a:r>
          </a:p>
          <a:p>
            <a:pPr marL="0" indent="0" algn="just" eaLnBrk="1" hangingPunct="1">
              <a:buNone/>
            </a:pPr>
            <a:endParaRPr lang="tr-TR" altLang="tr-TR" sz="1400">
              <a:solidFill>
                <a:srgbClr val="000000"/>
              </a:solidFill>
            </a:endParaRPr>
          </a:p>
          <a:p>
            <a:pPr marL="0" indent="0" algn="just" eaLnBrk="1" hangingPunct="1">
              <a:buNone/>
            </a:pPr>
            <a:r>
              <a:rPr lang="tr-TR" altLang="tr-TR" sz="2200" b="1">
                <a:solidFill>
                  <a:srgbClr val="000000"/>
                </a:solidFill>
              </a:rPr>
              <a:t>Mesela;</a:t>
            </a:r>
            <a:r>
              <a:rPr lang="tr-TR" altLang="tr-TR" sz="2200">
                <a:solidFill>
                  <a:srgbClr val="000000"/>
                </a:solidFill>
              </a:rPr>
              <a:t> bir öğrencinin matematik probleminin çözümünü birden buluvermesi. Başına elma düşmesi sonucunda, Newton’un yerçekimi kanunu bulması.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65539"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65540"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1"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2010  LYS</a:t>
            </a:r>
          </a:p>
        </p:txBody>
      </p:sp>
      <p:sp>
        <p:nvSpPr>
          <p:cNvPr id="304134" name="Rectangle 6"/>
          <p:cNvSpPr>
            <a:spLocks noChangeArrowheads="1"/>
          </p:cNvSpPr>
          <p:nvPr/>
        </p:nvSpPr>
        <p:spPr bwMode="auto">
          <a:xfrm>
            <a:off x="1919288" y="1341439"/>
            <a:ext cx="8424862"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tr-TR" altLang="tr-TR" sz="2000"/>
              <a:t>İki elim, iki kolum,</a:t>
            </a:r>
          </a:p>
          <a:p>
            <a:pPr eaLnBrk="1" hangingPunct="1"/>
            <a:r>
              <a:rPr lang="tr-TR" altLang="tr-TR" sz="2000"/>
              <a:t>Bacaklarım var.</a:t>
            </a:r>
          </a:p>
          <a:p>
            <a:pPr eaLnBrk="1" hangingPunct="1"/>
            <a:r>
              <a:rPr lang="tr-TR" altLang="tr-TR" sz="2000"/>
              <a:t>Her insanda bir burun,</a:t>
            </a:r>
          </a:p>
          <a:p>
            <a:pPr eaLnBrk="1" hangingPunct="1"/>
            <a:r>
              <a:rPr lang="tr-TR" altLang="tr-TR" sz="2000"/>
              <a:t>Bir de ağız var.</a:t>
            </a:r>
          </a:p>
          <a:p>
            <a:pPr eaLnBrk="1" hangingPunct="1"/>
            <a:r>
              <a:rPr lang="tr-TR" altLang="tr-TR" sz="2000"/>
              <a:t>Sen hiç gördün mü</a:t>
            </a:r>
          </a:p>
          <a:p>
            <a:pPr eaLnBrk="1" hangingPunct="1"/>
            <a:r>
              <a:rPr lang="tr-TR" altLang="tr-TR" sz="2000"/>
              <a:t>Üç kulaklı bir adam?</a:t>
            </a:r>
          </a:p>
          <a:p>
            <a:pPr eaLnBrk="1" hangingPunct="1"/>
            <a:r>
              <a:rPr lang="tr-TR" altLang="tr-TR" sz="2000"/>
              <a:t>Olur mu hiç üç kulak?</a:t>
            </a:r>
          </a:p>
          <a:p>
            <a:pPr eaLnBrk="1" hangingPunct="1"/>
            <a:r>
              <a:rPr lang="tr-TR" altLang="tr-TR" sz="2000"/>
              <a:t>Dön de aynaya bak!</a:t>
            </a:r>
          </a:p>
          <a:p>
            <a:pPr eaLnBrk="1" hangingPunct="1"/>
            <a:r>
              <a:rPr lang="tr-TR" altLang="tr-TR" sz="2000"/>
              <a:t> </a:t>
            </a:r>
          </a:p>
          <a:p>
            <a:pPr eaLnBrk="1" hangingPunct="1"/>
            <a:r>
              <a:rPr lang="tr-TR" altLang="tr-TR" sz="2000" b="1"/>
              <a:t>Bu şarkı aşağıdaki öğrenme türlerinden hangisine örnek oluşturmaktadır?</a:t>
            </a:r>
            <a:endParaRPr lang="tr-TR" altLang="tr-TR" sz="2000"/>
          </a:p>
          <a:p>
            <a:pPr eaLnBrk="1" hangingPunct="1"/>
            <a:r>
              <a:rPr lang="tr-TR" altLang="tr-TR" sz="2000" b="1"/>
              <a:t> </a:t>
            </a:r>
            <a:endParaRPr lang="tr-TR" altLang="tr-TR" sz="2000"/>
          </a:p>
          <a:p>
            <a:pPr eaLnBrk="1" hangingPunct="1"/>
            <a:r>
              <a:rPr lang="tr-TR" altLang="tr-TR" sz="2000" b="1"/>
              <a:t>A)  </a:t>
            </a:r>
            <a:r>
              <a:rPr lang="tr-TR" altLang="tr-TR" sz="2000"/>
              <a:t>Kavrayarak öğrenme</a:t>
            </a:r>
          </a:p>
          <a:p>
            <a:pPr eaLnBrk="1" hangingPunct="1"/>
            <a:r>
              <a:rPr lang="tr-TR" altLang="tr-TR" sz="2000" b="1"/>
              <a:t>B)  </a:t>
            </a:r>
            <a:r>
              <a:rPr lang="tr-TR" altLang="tr-TR" sz="2000"/>
              <a:t>Motor öğrenme</a:t>
            </a:r>
          </a:p>
          <a:p>
            <a:pPr eaLnBrk="1" hangingPunct="1"/>
            <a:r>
              <a:rPr lang="tr-TR" altLang="tr-TR" sz="2000" b="1"/>
              <a:t>C)  </a:t>
            </a:r>
            <a:r>
              <a:rPr lang="tr-TR" altLang="tr-TR" sz="2000"/>
              <a:t>Model alarak öğrenme</a:t>
            </a:r>
          </a:p>
          <a:p>
            <a:pPr eaLnBrk="1" hangingPunct="1"/>
            <a:r>
              <a:rPr lang="tr-TR" altLang="tr-TR" sz="2000" b="1"/>
              <a:t>D)  </a:t>
            </a:r>
            <a:r>
              <a:rPr lang="tr-TR" altLang="tr-TR" sz="2000"/>
              <a:t>Gizil öğrenme</a:t>
            </a:r>
          </a:p>
          <a:p>
            <a:pPr eaLnBrk="1" hangingPunct="1"/>
            <a:r>
              <a:rPr lang="tr-TR" altLang="tr-TR" sz="2000" b="1"/>
              <a:t>E)  </a:t>
            </a:r>
            <a:r>
              <a:rPr lang="tr-TR" altLang="tr-TR" sz="2000"/>
              <a:t>Koşullanma yoluyla öğrenme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304134">
                                            <p:txEl>
                                              <p:pRg st="11" end="11"/>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66563"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66564"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5"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1993 ÖYS</a:t>
            </a:r>
          </a:p>
        </p:txBody>
      </p:sp>
      <p:sp>
        <p:nvSpPr>
          <p:cNvPr id="305158" name="Rectangle 6"/>
          <p:cNvSpPr>
            <a:spLocks noChangeArrowheads="1"/>
          </p:cNvSpPr>
          <p:nvPr/>
        </p:nvSpPr>
        <p:spPr bwMode="auto">
          <a:xfrm>
            <a:off x="1919288" y="1341439"/>
            <a:ext cx="8424862"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tr-TR" altLang="tr-TR"/>
              <a:t>Arşimed, suyun kaldırma kuvveti ile ilgili olarak uzun süre çalışmasına karşın bir sonuca ulaşamamış; ancak bir gün, hamamda yıkanırken, tasın su üstünde yüzmesinden esinlenerek, aniden suyun kaldırma kuvveti ile ilgili yasayı bulmuştur.</a:t>
            </a:r>
          </a:p>
          <a:p>
            <a:pPr eaLnBrk="1" hangingPunct="1"/>
            <a:r>
              <a:rPr lang="tr-TR" altLang="tr-TR"/>
              <a:t> </a:t>
            </a:r>
          </a:p>
          <a:p>
            <a:pPr eaLnBrk="1" hangingPunct="1"/>
            <a:r>
              <a:rPr lang="tr-TR" altLang="tr-TR" b="1"/>
              <a:t>Bu durum, aşağıdakilerden özellikle hangisi için uygun bir örnektir?</a:t>
            </a:r>
            <a:endParaRPr lang="tr-TR" altLang="tr-TR"/>
          </a:p>
          <a:p>
            <a:pPr eaLnBrk="1" hangingPunct="1"/>
            <a:r>
              <a:rPr lang="tr-TR" altLang="tr-TR"/>
              <a:t> </a:t>
            </a:r>
          </a:p>
          <a:p>
            <a:pPr eaLnBrk="1" hangingPunct="1"/>
            <a:r>
              <a:rPr lang="tr-TR" altLang="tr-TR" b="1"/>
              <a:t>A)  </a:t>
            </a:r>
            <a:r>
              <a:rPr lang="tr-TR" altLang="tr-TR"/>
              <a:t>Kavrayış yoluyla öğrenme</a:t>
            </a:r>
          </a:p>
          <a:p>
            <a:pPr eaLnBrk="1" hangingPunct="1"/>
            <a:r>
              <a:rPr lang="tr-TR" altLang="tr-TR" b="1"/>
              <a:t>B)  </a:t>
            </a:r>
            <a:r>
              <a:rPr lang="tr-TR" altLang="tr-TR"/>
              <a:t>Edimsel koşullanma</a:t>
            </a:r>
          </a:p>
          <a:p>
            <a:pPr eaLnBrk="1" hangingPunct="1"/>
            <a:r>
              <a:rPr lang="tr-TR" altLang="tr-TR" b="1"/>
              <a:t>C)  </a:t>
            </a:r>
            <a:r>
              <a:rPr lang="tr-TR" altLang="tr-TR"/>
              <a:t>Model alarak öğrenme</a:t>
            </a:r>
          </a:p>
          <a:p>
            <a:pPr eaLnBrk="1" hangingPunct="1"/>
            <a:r>
              <a:rPr lang="tr-TR" altLang="tr-TR" b="1"/>
              <a:t>D)  </a:t>
            </a:r>
            <a:r>
              <a:rPr lang="tr-TR" altLang="tr-TR"/>
              <a:t>Klasik koşullanma</a:t>
            </a:r>
          </a:p>
          <a:p>
            <a:pPr eaLnBrk="1" hangingPunct="1"/>
            <a:r>
              <a:rPr lang="tr-TR" altLang="tr-TR" b="1"/>
              <a:t>E)  </a:t>
            </a:r>
            <a:r>
              <a:rPr lang="tr-TR" altLang="tr-TR"/>
              <a:t>Programlı öğrenme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305158">
                                            <p:txEl>
                                              <p:pRg st="4" end="4"/>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Başlık 1"/>
          <p:cNvSpPr>
            <a:spLocks noGrp="1"/>
          </p:cNvSpPr>
          <p:nvPr>
            <p:ph type="title"/>
          </p:nvPr>
        </p:nvSpPr>
        <p:spPr>
          <a:xfrm>
            <a:off x="1952625" y="1000125"/>
            <a:ext cx="8229600" cy="1066800"/>
          </a:xfrm>
        </p:spPr>
        <p:txBody>
          <a:bodyPr>
            <a:normAutofit fontScale="90000"/>
          </a:bodyPr>
          <a:lstStyle/>
          <a:p>
            <a:pPr eaLnBrk="1" fontAlgn="auto" hangingPunct="1">
              <a:spcAft>
                <a:spcPts val="0"/>
              </a:spcAft>
              <a:defRPr/>
            </a:pPr>
            <a:r>
              <a:rPr lang="tr-TR" b="1" dirty="0">
                <a:solidFill>
                  <a:srgbClr val="008000"/>
                </a:solidFill>
              </a:rPr>
              <a:t>ç)  Deneme-yanılma yoluyla öğrenme</a:t>
            </a:r>
            <a:endParaRPr lang="tr-TR" dirty="0">
              <a:solidFill>
                <a:srgbClr val="008000"/>
              </a:solidFill>
            </a:endParaRPr>
          </a:p>
        </p:txBody>
      </p:sp>
      <p:sp>
        <p:nvSpPr>
          <p:cNvPr id="63491" name="İçerik Yer Tutucusu 2"/>
          <p:cNvSpPr>
            <a:spLocks noGrp="1"/>
          </p:cNvSpPr>
          <p:nvPr>
            <p:ph idx="1"/>
          </p:nvPr>
        </p:nvSpPr>
        <p:spPr>
          <a:xfrm>
            <a:off x="1952625" y="2071688"/>
            <a:ext cx="8229600" cy="4324350"/>
          </a:xfrm>
        </p:spPr>
        <p:txBody>
          <a:bodyPr>
            <a:normAutofit lnSpcReduction="10000"/>
          </a:bodyPr>
          <a:lstStyle/>
          <a:p>
            <a:pPr marL="0" indent="0" algn="just" eaLnBrk="1" fontAlgn="auto" hangingPunct="1">
              <a:spcAft>
                <a:spcPts val="0"/>
              </a:spcAft>
              <a:buClr>
                <a:schemeClr val="accent3"/>
              </a:buClr>
              <a:buNone/>
              <a:defRPr/>
            </a:pPr>
            <a:r>
              <a:rPr lang="tr-TR" sz="2400" dirty="0">
                <a:solidFill>
                  <a:srgbClr val="000000"/>
                </a:solidFill>
              </a:rPr>
              <a:t>Organizma yaşam süresince birçok problemle karşılaşır. Bu problemlerin çözümleriyle ilgili genelde hiçbir fikri de yoktur. Bu nedenle organizma, amaca ulaşmak için veya problemi çözmek için çeşitli davranışlarda bulunur. Bu davranışlardan çözümü sağlayan davranışların benimsenip çözümü sağlamayan davranışların ise terk edilmesiyle gerçekleşen öğrenmeye deneme-yanılma öğrenmesi denir. </a:t>
            </a:r>
          </a:p>
          <a:p>
            <a:pPr marL="0" indent="0" algn="just" eaLnBrk="1" fontAlgn="auto" hangingPunct="1">
              <a:spcAft>
                <a:spcPts val="0"/>
              </a:spcAft>
              <a:buClr>
                <a:schemeClr val="accent3"/>
              </a:buClr>
              <a:buNone/>
              <a:defRPr/>
            </a:pPr>
            <a:endParaRPr lang="tr-TR" sz="2400" dirty="0">
              <a:solidFill>
                <a:srgbClr val="000000"/>
              </a:solidFill>
            </a:endParaRPr>
          </a:p>
          <a:p>
            <a:pPr marL="0" indent="0" algn="just" eaLnBrk="1" fontAlgn="auto" hangingPunct="1">
              <a:spcAft>
                <a:spcPts val="0"/>
              </a:spcAft>
              <a:buClr>
                <a:schemeClr val="accent3"/>
              </a:buClr>
              <a:buNone/>
              <a:defRPr/>
            </a:pPr>
            <a:r>
              <a:rPr lang="tr-TR" sz="2400" b="1" dirty="0">
                <a:solidFill>
                  <a:srgbClr val="000000"/>
                </a:solidFill>
              </a:rPr>
              <a:t>Mesela;</a:t>
            </a:r>
            <a:r>
              <a:rPr lang="tr-TR" sz="2400" dirty="0">
                <a:solidFill>
                  <a:srgbClr val="000000"/>
                </a:solidFill>
              </a:rPr>
              <a:t> Edison’un ampulü bulması, kilitli bir kapıyı birçok anahtar deneyerek açma,  televizyon kumandasındaki tuşların işlevlerini çoğu kere deneme yanılma yoluyla öğreniriz.</a:t>
            </a:r>
          </a:p>
          <a:p>
            <a:pPr marL="0" indent="0" eaLnBrk="1" fontAlgn="auto" hangingPunct="1">
              <a:spcAft>
                <a:spcPts val="0"/>
              </a:spcAft>
              <a:buClr>
                <a:schemeClr val="accent3"/>
              </a:buClr>
              <a:buNone/>
              <a:defRPr/>
            </a:pPr>
            <a:endParaRPr lang="tr-TR" sz="2200" dirty="0"/>
          </a:p>
          <a:p>
            <a:pPr marL="0" indent="0" eaLnBrk="1" fontAlgn="auto" hangingPunct="1">
              <a:spcAft>
                <a:spcPts val="0"/>
              </a:spcAft>
              <a:buClr>
                <a:schemeClr val="accent3"/>
              </a:buClr>
              <a:buNone/>
              <a:defRPr/>
            </a:pPr>
            <a:endParaRPr lang="tr-TR"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Başlık 1"/>
          <p:cNvSpPr>
            <a:spLocks noGrp="1"/>
          </p:cNvSpPr>
          <p:nvPr>
            <p:ph type="title"/>
          </p:nvPr>
        </p:nvSpPr>
        <p:spPr>
          <a:xfrm>
            <a:off x="2024063" y="857250"/>
            <a:ext cx="8229600" cy="1066800"/>
          </a:xfrm>
        </p:spPr>
        <p:txBody>
          <a:bodyPr>
            <a:normAutofit fontScale="90000"/>
          </a:bodyPr>
          <a:lstStyle/>
          <a:p>
            <a:pPr eaLnBrk="1" fontAlgn="auto" hangingPunct="1">
              <a:spcAft>
                <a:spcPts val="0"/>
              </a:spcAft>
              <a:defRPr/>
            </a:pPr>
            <a:r>
              <a:rPr lang="tr-TR" b="1" dirty="0">
                <a:solidFill>
                  <a:srgbClr val="008000"/>
                </a:solidFill>
              </a:rPr>
              <a:t>d)  </a:t>
            </a:r>
            <a:r>
              <a:rPr lang="tr-TR" b="1" dirty="0" err="1">
                <a:solidFill>
                  <a:srgbClr val="008000"/>
                </a:solidFill>
              </a:rPr>
              <a:t>Psikomotor</a:t>
            </a:r>
            <a:r>
              <a:rPr lang="tr-TR" b="1" dirty="0">
                <a:solidFill>
                  <a:srgbClr val="008000"/>
                </a:solidFill>
              </a:rPr>
              <a:t> (devimsel) öğrenme</a:t>
            </a:r>
            <a:endParaRPr lang="tr-TR" dirty="0">
              <a:solidFill>
                <a:srgbClr val="008000"/>
              </a:solidFill>
            </a:endParaRPr>
          </a:p>
        </p:txBody>
      </p:sp>
      <p:sp>
        <p:nvSpPr>
          <p:cNvPr id="68611" name="İçerik Yer Tutucusu 2"/>
          <p:cNvSpPr>
            <a:spLocks noGrp="1"/>
          </p:cNvSpPr>
          <p:nvPr>
            <p:ph idx="1"/>
          </p:nvPr>
        </p:nvSpPr>
        <p:spPr>
          <a:xfrm>
            <a:off x="2095500" y="1857375"/>
            <a:ext cx="7958138" cy="4527550"/>
          </a:xfrm>
        </p:spPr>
        <p:txBody>
          <a:bodyPr/>
          <a:lstStyle/>
          <a:p>
            <a:pPr marL="0" indent="0" algn="just" eaLnBrk="1" hangingPunct="1">
              <a:buNone/>
            </a:pPr>
            <a:r>
              <a:rPr lang="tr-TR" altLang="tr-TR" sz="2200">
                <a:solidFill>
                  <a:srgbClr val="000000"/>
                </a:solidFill>
              </a:rPr>
              <a:t>Daha çok becerilerin geliştirilmesine yönelik bir öğrenmedir. Bu öğrenme </a:t>
            </a:r>
            <a:r>
              <a:rPr lang="tr-TR" altLang="tr-TR" sz="2200" b="1">
                <a:solidFill>
                  <a:srgbClr val="000000"/>
                </a:solidFill>
              </a:rPr>
              <a:t>bir işin, davranışın nasıl daha iyi, hızlı, doğru ve hatasız</a:t>
            </a:r>
            <a:r>
              <a:rPr lang="tr-TR" altLang="tr-TR" sz="2200">
                <a:solidFill>
                  <a:srgbClr val="000000"/>
                </a:solidFill>
              </a:rPr>
              <a:t> yapılacağının öğrenilmesidir. </a:t>
            </a:r>
          </a:p>
          <a:p>
            <a:pPr marL="0" indent="0" algn="just" eaLnBrk="1" hangingPunct="1">
              <a:buNone/>
            </a:pPr>
            <a:endParaRPr lang="tr-TR" altLang="tr-TR" sz="1400">
              <a:solidFill>
                <a:srgbClr val="000000"/>
              </a:solidFill>
            </a:endParaRPr>
          </a:p>
          <a:p>
            <a:pPr marL="0" indent="0" algn="just" eaLnBrk="1" hangingPunct="1">
              <a:buNone/>
            </a:pPr>
            <a:r>
              <a:rPr lang="tr-TR" altLang="tr-TR" sz="2200" b="1">
                <a:solidFill>
                  <a:srgbClr val="000000"/>
                </a:solidFill>
              </a:rPr>
              <a:t>Mesela;</a:t>
            </a:r>
            <a:r>
              <a:rPr lang="tr-TR" altLang="tr-TR" sz="2200">
                <a:solidFill>
                  <a:srgbClr val="000000"/>
                </a:solidFill>
              </a:rPr>
              <a:t> Çatal kaşıkla yemek yemeyi öğrenmek, Daktilo de yazmayı öğrenme, otomobil kullanmayı öğrenmek, bir müzik aletini kullanmayı öğrenmek.</a:t>
            </a:r>
          </a:p>
          <a:p>
            <a:pPr marL="0" indent="0" algn="just" eaLnBrk="1" hangingPunct="1">
              <a:buNone/>
            </a:pPr>
            <a:endParaRPr lang="tr-TR" altLang="tr-TR" sz="1400">
              <a:solidFill>
                <a:srgbClr val="000000"/>
              </a:solidFill>
            </a:endParaRPr>
          </a:p>
          <a:p>
            <a:pPr marL="0" indent="0" algn="just" eaLnBrk="1" hangingPunct="1">
              <a:buNone/>
            </a:pPr>
            <a:r>
              <a:rPr lang="tr-TR" altLang="tr-TR" sz="2200">
                <a:solidFill>
                  <a:srgbClr val="000000"/>
                </a:solidFill>
              </a:rPr>
              <a:t>Psikomotor öğrenmede beden, kas, zihin ve yapılacak iş arasında bir eşgüdüm söz konusudur. Psikomotor öğrenme genellikle davranışın yapılmasındaki hız ve hatasızlıkla ölçülür. </a:t>
            </a:r>
            <a:r>
              <a:rPr lang="tr-TR" altLang="tr-TR" sz="2200" b="1">
                <a:solidFill>
                  <a:srgbClr val="000000"/>
                </a:solidFill>
              </a:rPr>
              <a:t>Mesela;</a:t>
            </a:r>
            <a:r>
              <a:rPr lang="tr-TR" altLang="tr-TR" sz="2200">
                <a:solidFill>
                  <a:srgbClr val="000000"/>
                </a:solidFill>
              </a:rPr>
              <a:t> daktilo sınavlarında hız değerlendirilirken hatalar da hesaba katılır.</a:t>
            </a:r>
          </a:p>
          <a:p>
            <a:pPr marL="0" indent="0" eaLnBrk="1" hangingPunct="1">
              <a:buNone/>
            </a:pPr>
            <a:endParaRPr lang="tr-TR" altLang="tr-TR" sz="2400">
              <a:solidFill>
                <a:srgbClr val="000000"/>
              </a:solidFill>
            </a:endParaRPr>
          </a:p>
          <a:p>
            <a:pPr marL="0" indent="0" eaLnBrk="1" hangingPunct="1">
              <a:buNone/>
            </a:pPr>
            <a:endParaRPr lang="tr-TR" altLang="tr-T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69635"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69636"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7"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1997  ÖSS</a:t>
            </a:r>
          </a:p>
        </p:txBody>
      </p:sp>
      <p:sp>
        <p:nvSpPr>
          <p:cNvPr id="308230" name="Rectangle 6"/>
          <p:cNvSpPr>
            <a:spLocks noChangeArrowheads="1"/>
          </p:cNvSpPr>
          <p:nvPr/>
        </p:nvSpPr>
        <p:spPr bwMode="auto">
          <a:xfrm>
            <a:off x="1919288" y="1492250"/>
            <a:ext cx="8424862"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b="1"/>
              <a:t>Aşağıdaki davranışlardan hangisinin psiko-motor yönü daha ağır basmaktadır?</a:t>
            </a:r>
            <a:endParaRPr lang="tr-TR" altLang="tr-TR" sz="3600"/>
          </a:p>
          <a:p>
            <a:pPr algn="just" eaLnBrk="1" hangingPunct="1"/>
            <a:r>
              <a:rPr lang="tr-TR" altLang="tr-TR" sz="800" b="1"/>
              <a:t> </a:t>
            </a:r>
            <a:endParaRPr lang="tr-TR" altLang="tr-TR" sz="4400"/>
          </a:p>
          <a:p>
            <a:pPr algn="just" eaLnBrk="1" hangingPunct="1"/>
            <a:r>
              <a:rPr lang="tr-TR" altLang="tr-TR" b="1"/>
              <a:t>A)  </a:t>
            </a:r>
            <a:r>
              <a:rPr lang="tr-TR" altLang="tr-TR"/>
              <a:t>Bir fizik problemini çözmeye çalışma</a:t>
            </a:r>
            <a:endParaRPr lang="tr-TR" altLang="tr-TR" sz="3600"/>
          </a:p>
          <a:p>
            <a:pPr algn="just" eaLnBrk="1" hangingPunct="1"/>
            <a:r>
              <a:rPr lang="tr-TR" altLang="tr-TR" b="1"/>
              <a:t>B)  </a:t>
            </a:r>
            <a:r>
              <a:rPr lang="tr-TR" altLang="tr-TR"/>
              <a:t>Psikoloji alanında yeni bir kuram önerme</a:t>
            </a:r>
            <a:endParaRPr lang="tr-TR" altLang="tr-TR" sz="3600"/>
          </a:p>
          <a:p>
            <a:pPr algn="just" eaLnBrk="1" hangingPunct="1"/>
            <a:r>
              <a:rPr lang="tr-TR" altLang="tr-TR" b="1"/>
              <a:t>C)  </a:t>
            </a:r>
            <a:r>
              <a:rPr lang="tr-TR" altLang="tr-TR"/>
              <a:t>Sırlarını arkadaşlarıyla paylaşma</a:t>
            </a:r>
            <a:endParaRPr lang="tr-TR" altLang="tr-TR" sz="3600"/>
          </a:p>
          <a:p>
            <a:pPr algn="just" eaLnBrk="1" hangingPunct="1"/>
            <a:r>
              <a:rPr lang="tr-TR" altLang="tr-TR" b="1"/>
              <a:t>D)  </a:t>
            </a:r>
            <a:r>
              <a:rPr lang="tr-TR" altLang="tr-TR"/>
              <a:t>Çocuğunun başarısından kıvanç duyma</a:t>
            </a:r>
            <a:endParaRPr lang="tr-TR" altLang="tr-TR" sz="3600"/>
          </a:p>
          <a:p>
            <a:pPr algn="just" eaLnBrk="1" hangingPunct="1"/>
            <a:r>
              <a:rPr lang="tr-TR" altLang="tr-TR" b="1"/>
              <a:t>E)  </a:t>
            </a:r>
            <a:r>
              <a:rPr lang="tr-TR" altLang="tr-TR"/>
              <a:t>Bir müzik aletini kusursuz çalma</a:t>
            </a:r>
            <a:endParaRPr lang="tr-TR" altLang="tr-TR" sz="36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308230">
                                            <p:txEl>
                                              <p:pRg st="6" end="6"/>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Başlık 1"/>
          <p:cNvSpPr>
            <a:spLocks noGrp="1"/>
          </p:cNvSpPr>
          <p:nvPr>
            <p:ph type="title"/>
          </p:nvPr>
        </p:nvSpPr>
        <p:spPr/>
        <p:txBody>
          <a:bodyPr/>
          <a:lstStyle/>
          <a:p>
            <a:r>
              <a:rPr lang="tr-TR" altLang="tr-TR" b="1" dirty="0">
                <a:solidFill>
                  <a:srgbClr val="0000FF"/>
                </a:solidFill>
              </a:rPr>
              <a:t>C. ÖĞRENMEYİ ETKİLEYEN FAKTÖRLER</a:t>
            </a:r>
          </a:p>
        </p:txBody>
      </p:sp>
      <p:sp>
        <p:nvSpPr>
          <p:cNvPr id="3" name="İçerik Yer Tutucusu 2"/>
          <p:cNvSpPr>
            <a:spLocks noGrp="1"/>
          </p:cNvSpPr>
          <p:nvPr>
            <p:ph idx="1"/>
          </p:nvPr>
        </p:nvSpPr>
        <p:spPr>
          <a:xfrm>
            <a:off x="2333625" y="2690814"/>
            <a:ext cx="7958138" cy="3881437"/>
          </a:xfrm>
        </p:spPr>
        <p:txBody>
          <a:bodyPr/>
          <a:lstStyle/>
          <a:p>
            <a:pPr marL="514350" indent="-514350">
              <a:buClr>
                <a:srgbClr val="0000FF"/>
              </a:buClr>
              <a:buSzPct val="110000"/>
              <a:buFont typeface="+mj-lt"/>
              <a:buAutoNum type="arabicPeriod"/>
              <a:defRPr/>
            </a:pPr>
            <a:r>
              <a:rPr lang="tr-TR" u="sng" dirty="0">
                <a:solidFill>
                  <a:srgbClr val="000000"/>
                </a:solidFill>
              </a:rPr>
              <a:t>Öğrenenle ilgili </a:t>
            </a:r>
            <a:r>
              <a:rPr lang="tr-TR" dirty="0">
                <a:solidFill>
                  <a:srgbClr val="000000"/>
                </a:solidFill>
              </a:rPr>
              <a:t>faktörler</a:t>
            </a:r>
          </a:p>
          <a:p>
            <a:pPr marL="514350" indent="-514350">
              <a:buClr>
                <a:srgbClr val="0000FF"/>
              </a:buClr>
              <a:buSzPct val="110000"/>
              <a:buFont typeface="+mj-lt"/>
              <a:buAutoNum type="arabicPeriod"/>
              <a:defRPr/>
            </a:pPr>
            <a:r>
              <a:rPr lang="tr-TR" dirty="0">
                <a:solidFill>
                  <a:srgbClr val="000000"/>
                </a:solidFill>
              </a:rPr>
              <a:t>Öğrenme </a:t>
            </a:r>
            <a:r>
              <a:rPr lang="tr-TR" u="sng" dirty="0">
                <a:solidFill>
                  <a:srgbClr val="000000"/>
                </a:solidFill>
              </a:rPr>
              <a:t>yöntem</a:t>
            </a:r>
            <a:r>
              <a:rPr lang="tr-TR" dirty="0">
                <a:solidFill>
                  <a:srgbClr val="000000"/>
                </a:solidFill>
              </a:rPr>
              <a:t>iyle ilgili faktörler</a:t>
            </a:r>
          </a:p>
          <a:p>
            <a:pPr marL="514350" indent="-514350">
              <a:buClr>
                <a:srgbClr val="0000FF"/>
              </a:buClr>
              <a:buSzPct val="110000"/>
              <a:buFont typeface="+mj-lt"/>
              <a:buAutoNum type="arabicPeriod"/>
              <a:defRPr/>
            </a:pPr>
            <a:r>
              <a:rPr lang="tr-TR" dirty="0">
                <a:solidFill>
                  <a:srgbClr val="000000"/>
                </a:solidFill>
              </a:rPr>
              <a:t>Öğrenilecek </a:t>
            </a:r>
            <a:r>
              <a:rPr lang="tr-TR" u="sng" dirty="0">
                <a:solidFill>
                  <a:srgbClr val="000000"/>
                </a:solidFill>
              </a:rPr>
              <a:t>konu</a:t>
            </a:r>
            <a:r>
              <a:rPr lang="tr-TR" dirty="0">
                <a:solidFill>
                  <a:srgbClr val="000000"/>
                </a:solidFill>
              </a:rPr>
              <a:t>yla ilgili faktörler</a:t>
            </a:r>
          </a:p>
          <a:p>
            <a:pPr marL="514350" indent="-514350">
              <a:buClr>
                <a:srgbClr val="0000FF"/>
              </a:buClr>
              <a:buSzPct val="110000"/>
              <a:buFont typeface="+mj-lt"/>
              <a:buAutoNum type="arabicPeriod"/>
              <a:defRPr/>
            </a:pPr>
            <a:r>
              <a:rPr lang="tr-TR" dirty="0">
                <a:solidFill>
                  <a:srgbClr val="000000"/>
                </a:solidFill>
              </a:rPr>
              <a:t>Öğrenme </a:t>
            </a:r>
            <a:r>
              <a:rPr lang="tr-TR" u="sng" dirty="0">
                <a:solidFill>
                  <a:srgbClr val="000000"/>
                </a:solidFill>
              </a:rPr>
              <a:t>ortam</a:t>
            </a:r>
            <a:r>
              <a:rPr lang="tr-TR" dirty="0">
                <a:solidFill>
                  <a:srgbClr val="000000"/>
                </a:solidFill>
              </a:rPr>
              <a:t>ıyla ilgili faktörler</a:t>
            </a:r>
          </a:p>
          <a:p>
            <a:pPr marL="0" indent="0">
              <a:buNone/>
              <a:defRPr/>
            </a:pPr>
            <a:endParaRPr lang="tr-TR"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 Grup"/>
          <p:cNvGrpSpPr/>
          <p:nvPr/>
        </p:nvGrpSpPr>
        <p:grpSpPr>
          <a:xfrm>
            <a:off x="2452662" y="214290"/>
            <a:ext cx="7422346" cy="497730"/>
            <a:chOff x="554826" y="0"/>
            <a:chExt cx="7422346" cy="497730"/>
          </a:xfr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path path="circle">
              <a:fillToRect t="100000" r="100000"/>
            </a:path>
            <a:tileRect l="-100000" b="-100000"/>
          </a:gradFill>
          <a:scene3d>
            <a:camera prst="orthographicFront"/>
            <a:lightRig rig="flat" dir="t"/>
          </a:scene3d>
        </p:grpSpPr>
        <p:sp>
          <p:nvSpPr>
            <p:cNvPr id="3" name="2 Dikdörtgen"/>
            <p:cNvSpPr/>
            <p:nvPr/>
          </p:nvSpPr>
          <p:spPr>
            <a:xfrm>
              <a:off x="554826" y="0"/>
              <a:ext cx="7422346" cy="497730"/>
            </a:xfrm>
            <a:prstGeom prst="rect">
              <a:avLst/>
            </a:prstGeom>
            <a:grpFill/>
            <a:ln>
              <a:gradFill>
                <a:gsLst>
                  <a:gs pos="0">
                    <a:srgbClr val="C00000"/>
                  </a:gs>
                  <a:gs pos="50000">
                    <a:schemeClr val="accent1">
                      <a:shade val="67500"/>
                      <a:satMod val="115000"/>
                    </a:schemeClr>
                  </a:gs>
                  <a:gs pos="100000">
                    <a:schemeClr val="accent1">
                      <a:shade val="100000"/>
                      <a:satMod val="115000"/>
                    </a:schemeClr>
                  </a:gs>
                </a:gsLst>
                <a:lin ang="5400000" scaled="0"/>
              </a:gradFill>
            </a:ln>
            <a:sp3d prstMaterial="plastic">
              <a:bevelT w="120900" h="88900"/>
              <a:bevelB w="88900" h="31750" prst="angle"/>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4" name="3 Dikdörtgen"/>
            <p:cNvSpPr/>
            <p:nvPr/>
          </p:nvSpPr>
          <p:spPr>
            <a:xfrm>
              <a:off x="554826" y="0"/>
              <a:ext cx="7422346" cy="497730"/>
            </a:xfrm>
            <a:prstGeom prst="rect">
              <a:avLst/>
            </a:prstGeom>
            <a:grpFill/>
            <a:ln>
              <a:gradFill>
                <a:gsLst>
                  <a:gs pos="0">
                    <a:srgbClr val="C00000"/>
                  </a:gs>
                  <a:gs pos="50000">
                    <a:schemeClr val="accent1">
                      <a:shade val="67500"/>
                      <a:satMod val="115000"/>
                    </a:schemeClr>
                  </a:gs>
                  <a:gs pos="100000">
                    <a:schemeClr val="accent1">
                      <a:shade val="100000"/>
                      <a:satMod val="115000"/>
                    </a:schemeClr>
                  </a:gs>
                </a:gsLst>
                <a:lin ang="5400000" scaled="0"/>
              </a:gradFill>
            </a:ln>
            <a:sp3d/>
          </p:spPr>
          <p:style>
            <a:lnRef idx="0">
              <a:scrgbClr r="0" g="0" b="0"/>
            </a:lnRef>
            <a:fillRef idx="0">
              <a:scrgbClr r="0" g="0" b="0"/>
            </a:fillRef>
            <a:effectRef idx="0">
              <a:scrgbClr r="0" g="0" b="0"/>
            </a:effectRef>
            <a:fontRef idx="minor">
              <a:schemeClr val="lt1"/>
            </a:fontRef>
          </p:style>
          <p:txBody>
            <a:bodyPr lIns="11430" tIns="11430" rIns="11430" bIns="11430" spcCol="1270" anchor="ctr"/>
            <a:lstStyle/>
            <a:p>
              <a:pPr algn="ctr" defTabSz="800100" fontAlgn="auto">
                <a:lnSpc>
                  <a:spcPct val="90000"/>
                </a:lnSpc>
                <a:spcBef>
                  <a:spcPts val="0"/>
                </a:spcBef>
                <a:spcAft>
                  <a:spcPct val="35000"/>
                </a:spcAft>
                <a:defRPr/>
              </a:pPr>
              <a:r>
                <a:rPr lang="tr-TR" sz="2000" b="1" dirty="0">
                  <a:solidFill>
                    <a:schemeClr val="bg1"/>
                  </a:solidFill>
                  <a:latin typeface="TR Bangkok" pitchFamily="34" charset="0"/>
                </a:rPr>
                <a:t>ÖĞRENMEYİ ETKİLEYEN TEMEL FAKTÖRLER</a:t>
              </a:r>
              <a:endParaRPr lang="tr-TR" sz="2000" dirty="0">
                <a:solidFill>
                  <a:schemeClr val="bg1"/>
                </a:solidFill>
                <a:latin typeface="TR Bangkok" pitchFamily="34" charset="0"/>
              </a:endParaRPr>
            </a:p>
          </p:txBody>
        </p:sp>
      </p:grpSp>
      <p:cxnSp>
        <p:nvCxnSpPr>
          <p:cNvPr id="6" name="5 Düz Bağlayıcı"/>
          <p:cNvCxnSpPr/>
          <p:nvPr/>
        </p:nvCxnSpPr>
        <p:spPr>
          <a:xfrm>
            <a:off x="3667126" y="817564"/>
            <a:ext cx="5286375" cy="158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23 Düz Bağlayıcı"/>
          <p:cNvCxnSpPr/>
          <p:nvPr/>
        </p:nvCxnSpPr>
        <p:spPr>
          <a:xfrm rot="5400000">
            <a:off x="3537744" y="940594"/>
            <a:ext cx="285750" cy="158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25 Düz Bağlayıcı"/>
          <p:cNvCxnSpPr/>
          <p:nvPr/>
        </p:nvCxnSpPr>
        <p:spPr>
          <a:xfrm rot="16200000" flipH="1">
            <a:off x="6281739" y="919164"/>
            <a:ext cx="206375" cy="3175"/>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26 Düz Bağlayıcı"/>
          <p:cNvCxnSpPr/>
          <p:nvPr/>
        </p:nvCxnSpPr>
        <p:spPr>
          <a:xfrm rot="5400000">
            <a:off x="8784432" y="945357"/>
            <a:ext cx="285750" cy="158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 name="27 Grup"/>
          <p:cNvGrpSpPr/>
          <p:nvPr/>
        </p:nvGrpSpPr>
        <p:grpSpPr>
          <a:xfrm>
            <a:off x="2135561" y="1785926"/>
            <a:ext cx="2367153" cy="1071570"/>
            <a:chOff x="1065250" y="1228635"/>
            <a:chExt cx="2367153" cy="1071570"/>
          </a:xfrm>
          <a:solidFill>
            <a:schemeClr val="tx1">
              <a:lumMod val="95000"/>
              <a:lumOff val="5000"/>
            </a:schemeClr>
          </a:solidFill>
          <a:effectLst>
            <a:outerShdw blurRad="50800" dist="38100" dir="2700000" algn="tl" rotWithShape="0">
              <a:prstClr val="black">
                <a:alpha val="40000"/>
              </a:prstClr>
            </a:outerShdw>
          </a:effectLst>
          <a:scene3d>
            <a:camera prst="orthographicFront"/>
            <a:lightRig rig="flat" dir="t"/>
          </a:scene3d>
        </p:grpSpPr>
        <p:sp>
          <p:nvSpPr>
            <p:cNvPr id="29" name="28 Dikdörtgen"/>
            <p:cNvSpPr/>
            <p:nvPr/>
          </p:nvSpPr>
          <p:spPr>
            <a:xfrm>
              <a:off x="1065250" y="1228635"/>
              <a:ext cx="2367153" cy="497548"/>
            </a:xfrm>
            <a:prstGeom prst="rect">
              <a:avLst/>
            </a:prstGeom>
            <a:grpFill/>
            <a:sp3d prstMaterial="plastic">
              <a:bevelT w="120900" h="88900"/>
              <a:bevelB w="88900" h="31750" prst="angle"/>
            </a:sp3d>
          </p:spPr>
          <p:style>
            <a:lnRef idx="0">
              <a:schemeClr val="lt1">
                <a:hueOff val="0"/>
                <a:satOff val="0"/>
                <a:lumOff val="0"/>
                <a:alphaOff val="0"/>
              </a:schemeClr>
            </a:lnRef>
            <a:fillRef idx="3">
              <a:schemeClr val="accent4">
                <a:hueOff val="0"/>
                <a:satOff val="0"/>
                <a:lumOff val="0"/>
                <a:alphaOff val="0"/>
              </a:schemeClr>
            </a:fillRef>
            <a:effectRef idx="1">
              <a:schemeClr val="accent4">
                <a:hueOff val="0"/>
                <a:satOff val="0"/>
                <a:lumOff val="0"/>
                <a:alphaOff val="0"/>
              </a:schemeClr>
            </a:effectRef>
            <a:fontRef idx="minor">
              <a:schemeClr val="lt1"/>
            </a:fontRef>
          </p:style>
        </p:sp>
        <p:sp>
          <p:nvSpPr>
            <p:cNvPr id="30" name="29 Dikdörtgen"/>
            <p:cNvSpPr/>
            <p:nvPr/>
          </p:nvSpPr>
          <p:spPr>
            <a:xfrm>
              <a:off x="1065250" y="1228635"/>
              <a:ext cx="2367153" cy="497548"/>
            </a:xfrm>
            <a:prstGeom prst="rect">
              <a:avLst/>
            </a:prstGeom>
            <a:ln/>
          </p:spPr>
          <p:style>
            <a:lnRef idx="1">
              <a:schemeClr val="accent1"/>
            </a:lnRef>
            <a:fillRef idx="2">
              <a:schemeClr val="accent1"/>
            </a:fillRef>
            <a:effectRef idx="1">
              <a:schemeClr val="accent1"/>
            </a:effectRef>
            <a:fontRef idx="minor">
              <a:schemeClr val="dk1"/>
            </a:fontRef>
          </p:style>
          <p:txBody>
            <a:bodyPr lIns="11430" tIns="11430" rIns="11430" bIns="11430" spcCol="1270" anchor="ctr"/>
            <a:lstStyle/>
            <a:p>
              <a:pPr algn="ctr" defTabSz="800100" fontAlgn="auto">
                <a:lnSpc>
                  <a:spcPct val="90000"/>
                </a:lnSpc>
                <a:spcBef>
                  <a:spcPts val="0"/>
                </a:spcBef>
                <a:spcAft>
                  <a:spcPct val="35000"/>
                </a:spcAft>
                <a:defRPr/>
              </a:pPr>
              <a:r>
                <a:rPr lang="tr-TR" sz="1800" b="1" dirty="0">
                  <a:solidFill>
                    <a:srgbClr val="000000"/>
                  </a:solidFill>
                  <a:latin typeface="TR Bangkok" pitchFamily="34" charset="0"/>
                </a:rPr>
                <a:t>Motivasyon</a:t>
              </a:r>
            </a:p>
          </p:txBody>
        </p:sp>
        <p:sp>
          <p:nvSpPr>
            <p:cNvPr id="32" name="31 Dikdörtgen"/>
            <p:cNvSpPr/>
            <p:nvPr/>
          </p:nvSpPr>
          <p:spPr>
            <a:xfrm>
              <a:off x="1065250" y="1802657"/>
              <a:ext cx="2367153" cy="497548"/>
            </a:xfrm>
            <a:prstGeom prst="rect">
              <a:avLst/>
            </a:prstGeom>
            <a:grpFill/>
            <a:sp3d prstMaterial="plastic">
              <a:bevelT w="120900" h="88900"/>
              <a:bevelB w="88900" h="31750" prst="angle"/>
            </a:sp3d>
          </p:spPr>
          <p:style>
            <a:lnRef idx="0">
              <a:schemeClr val="lt1">
                <a:hueOff val="0"/>
                <a:satOff val="0"/>
                <a:lumOff val="0"/>
                <a:alphaOff val="0"/>
              </a:schemeClr>
            </a:lnRef>
            <a:fillRef idx="3">
              <a:schemeClr val="accent4">
                <a:hueOff val="0"/>
                <a:satOff val="0"/>
                <a:lumOff val="0"/>
                <a:alphaOff val="0"/>
              </a:schemeClr>
            </a:fillRef>
            <a:effectRef idx="1">
              <a:schemeClr val="accent4">
                <a:hueOff val="0"/>
                <a:satOff val="0"/>
                <a:lumOff val="0"/>
                <a:alphaOff val="0"/>
              </a:schemeClr>
            </a:effectRef>
            <a:fontRef idx="minor">
              <a:schemeClr val="lt1"/>
            </a:fontRef>
          </p:style>
        </p:sp>
        <p:sp>
          <p:nvSpPr>
            <p:cNvPr id="33" name="32 Dikdörtgen"/>
            <p:cNvSpPr/>
            <p:nvPr/>
          </p:nvSpPr>
          <p:spPr>
            <a:xfrm>
              <a:off x="1065250" y="1800139"/>
              <a:ext cx="2367153" cy="497548"/>
            </a:xfrm>
            <a:prstGeom prst="rect">
              <a:avLst/>
            </a:prstGeom>
          </p:spPr>
          <p:style>
            <a:lnRef idx="1">
              <a:schemeClr val="accent1"/>
            </a:lnRef>
            <a:fillRef idx="2">
              <a:schemeClr val="accent1"/>
            </a:fillRef>
            <a:effectRef idx="1">
              <a:schemeClr val="accent1"/>
            </a:effectRef>
            <a:fontRef idx="minor">
              <a:schemeClr val="dk1"/>
            </a:fontRef>
          </p:style>
          <p:txBody>
            <a:bodyPr lIns="11430" tIns="11430" rIns="11430" bIns="11430" spcCol="1270" anchor="ctr"/>
            <a:lstStyle/>
            <a:p>
              <a:pPr algn="ctr" defTabSz="800100" fontAlgn="auto">
                <a:lnSpc>
                  <a:spcPct val="90000"/>
                </a:lnSpc>
                <a:spcBef>
                  <a:spcPts val="0"/>
                </a:spcBef>
                <a:spcAft>
                  <a:spcPct val="35000"/>
                </a:spcAft>
                <a:defRPr/>
              </a:pPr>
              <a:r>
                <a:rPr lang="tr-TR" sz="1800" b="1" dirty="0">
                  <a:solidFill>
                    <a:srgbClr val="000000"/>
                  </a:solidFill>
                  <a:latin typeface="TR Bangkok" pitchFamily="34" charset="0"/>
                </a:rPr>
                <a:t>Yaş</a:t>
              </a:r>
            </a:p>
          </p:txBody>
        </p:sp>
      </p:grpSp>
      <p:grpSp>
        <p:nvGrpSpPr>
          <p:cNvPr id="7" name="33 Grup"/>
          <p:cNvGrpSpPr/>
          <p:nvPr/>
        </p:nvGrpSpPr>
        <p:grpSpPr>
          <a:xfrm>
            <a:off x="2135560" y="1777932"/>
            <a:ext cx="5162934" cy="4934698"/>
            <a:chOff x="1055551" y="-279557"/>
            <a:chExt cx="5162934" cy="4934698"/>
          </a:xfrm>
          <a:solidFill>
            <a:schemeClr val="tx1">
              <a:lumMod val="95000"/>
              <a:lumOff val="5000"/>
            </a:schemeClr>
          </a:solidFill>
          <a:scene3d>
            <a:camera prst="orthographicFront"/>
            <a:lightRig rig="flat" dir="t"/>
          </a:scene3d>
        </p:grpSpPr>
        <p:sp>
          <p:nvSpPr>
            <p:cNvPr id="35" name="34 Dikdörtgen"/>
            <p:cNvSpPr/>
            <p:nvPr/>
          </p:nvSpPr>
          <p:spPr>
            <a:xfrm>
              <a:off x="1065250" y="871445"/>
              <a:ext cx="2367153" cy="497548"/>
            </a:xfrm>
            <a:prstGeom prst="rect">
              <a:avLst/>
            </a:prstGeom>
          </p:spPr>
          <p:style>
            <a:lnRef idx="1">
              <a:schemeClr val="accent1"/>
            </a:lnRef>
            <a:fillRef idx="2">
              <a:schemeClr val="accent1"/>
            </a:fillRef>
            <a:effectRef idx="1">
              <a:schemeClr val="accent1"/>
            </a:effectRef>
            <a:fontRef idx="minor">
              <a:schemeClr val="dk1"/>
            </a:fontRef>
          </p:style>
        </p:sp>
        <p:sp>
          <p:nvSpPr>
            <p:cNvPr id="36" name="35 Dikdörtgen"/>
            <p:cNvSpPr/>
            <p:nvPr/>
          </p:nvSpPr>
          <p:spPr>
            <a:xfrm>
              <a:off x="1065250" y="867455"/>
              <a:ext cx="2367153" cy="497548"/>
            </a:xfrm>
            <a:prstGeom prst="rect">
              <a:avLst/>
            </a:prstGeom>
          </p:spPr>
          <p:style>
            <a:lnRef idx="1">
              <a:schemeClr val="accent1"/>
            </a:lnRef>
            <a:fillRef idx="2">
              <a:schemeClr val="accent1"/>
            </a:fillRef>
            <a:effectRef idx="1">
              <a:schemeClr val="accent1"/>
            </a:effectRef>
            <a:fontRef idx="minor">
              <a:schemeClr val="dk1"/>
            </a:fontRef>
          </p:style>
          <p:txBody>
            <a:bodyPr lIns="11430" tIns="11430" rIns="11430" bIns="11430" spcCol="1270" anchor="ctr"/>
            <a:lstStyle/>
            <a:p>
              <a:pPr algn="ctr" defTabSz="800100" fontAlgn="auto">
                <a:lnSpc>
                  <a:spcPct val="90000"/>
                </a:lnSpc>
                <a:spcBef>
                  <a:spcPts val="0"/>
                </a:spcBef>
                <a:spcAft>
                  <a:spcPct val="35000"/>
                </a:spcAft>
                <a:defRPr/>
              </a:pPr>
              <a:r>
                <a:rPr lang="tr-TR" sz="1800" b="1" dirty="0">
                  <a:solidFill>
                    <a:srgbClr val="000000"/>
                  </a:solidFill>
                  <a:latin typeface="TR Bangkok" pitchFamily="34" charset="0"/>
                </a:rPr>
                <a:t>Olgunlaşma</a:t>
              </a:r>
            </a:p>
          </p:txBody>
        </p:sp>
        <p:sp>
          <p:nvSpPr>
            <p:cNvPr id="37" name="36 Dikdörtgen"/>
            <p:cNvSpPr/>
            <p:nvPr/>
          </p:nvSpPr>
          <p:spPr>
            <a:xfrm>
              <a:off x="1065250" y="1445467"/>
              <a:ext cx="2367153" cy="497548"/>
            </a:xfrm>
            <a:prstGeom prst="rect">
              <a:avLst/>
            </a:prstGeom>
          </p:spPr>
          <p:style>
            <a:lnRef idx="1">
              <a:schemeClr val="accent1"/>
            </a:lnRef>
            <a:fillRef idx="2">
              <a:schemeClr val="accent1"/>
            </a:fillRef>
            <a:effectRef idx="1">
              <a:schemeClr val="accent1"/>
            </a:effectRef>
            <a:fontRef idx="minor">
              <a:schemeClr val="dk1"/>
            </a:fontRef>
          </p:style>
        </p:sp>
        <p:sp>
          <p:nvSpPr>
            <p:cNvPr id="38" name="37 Dikdörtgen"/>
            <p:cNvSpPr/>
            <p:nvPr/>
          </p:nvSpPr>
          <p:spPr>
            <a:xfrm>
              <a:off x="1065250" y="1443519"/>
              <a:ext cx="2367153" cy="497548"/>
            </a:xfrm>
            <a:prstGeom prst="rect">
              <a:avLst/>
            </a:prstGeom>
          </p:spPr>
          <p:style>
            <a:lnRef idx="1">
              <a:schemeClr val="accent1"/>
            </a:lnRef>
            <a:fillRef idx="2">
              <a:schemeClr val="accent1"/>
            </a:fillRef>
            <a:effectRef idx="1">
              <a:schemeClr val="accent1"/>
            </a:effectRef>
            <a:fontRef idx="minor">
              <a:schemeClr val="dk1"/>
            </a:fontRef>
          </p:style>
          <p:txBody>
            <a:bodyPr lIns="11430" tIns="11430" rIns="11430" bIns="11430" spcCol="1270" anchor="ctr"/>
            <a:lstStyle/>
            <a:p>
              <a:pPr algn="ctr" defTabSz="800100" fontAlgn="auto">
                <a:lnSpc>
                  <a:spcPct val="90000"/>
                </a:lnSpc>
                <a:spcBef>
                  <a:spcPts val="0"/>
                </a:spcBef>
                <a:spcAft>
                  <a:spcPct val="35000"/>
                </a:spcAft>
                <a:defRPr/>
              </a:pPr>
              <a:r>
                <a:rPr lang="tr-TR" sz="1800" b="1" dirty="0">
                  <a:solidFill>
                    <a:srgbClr val="000000"/>
                  </a:solidFill>
                  <a:latin typeface="TR Bangkok" pitchFamily="34" charset="0"/>
                </a:rPr>
                <a:t>Zekâ</a:t>
              </a:r>
            </a:p>
          </p:txBody>
        </p:sp>
        <p:sp>
          <p:nvSpPr>
            <p:cNvPr id="39" name="38 Dikdörtgen"/>
            <p:cNvSpPr/>
            <p:nvPr/>
          </p:nvSpPr>
          <p:spPr>
            <a:xfrm>
              <a:off x="1065250" y="1991762"/>
              <a:ext cx="2367153" cy="497548"/>
            </a:xfrm>
            <a:prstGeom prst="rect">
              <a:avLst/>
            </a:prstGeom>
          </p:spPr>
          <p:style>
            <a:lnRef idx="1">
              <a:schemeClr val="accent1"/>
            </a:lnRef>
            <a:fillRef idx="2">
              <a:schemeClr val="accent1"/>
            </a:fillRef>
            <a:effectRef idx="1">
              <a:schemeClr val="accent1"/>
            </a:effectRef>
            <a:fontRef idx="minor">
              <a:schemeClr val="dk1"/>
            </a:fontRef>
          </p:style>
        </p:sp>
        <p:sp>
          <p:nvSpPr>
            <p:cNvPr id="40" name="39 Dikdörtgen"/>
            <p:cNvSpPr/>
            <p:nvPr/>
          </p:nvSpPr>
          <p:spPr>
            <a:xfrm>
              <a:off x="1065250" y="2018656"/>
              <a:ext cx="2367153" cy="497548"/>
            </a:xfrm>
            <a:prstGeom prst="rect">
              <a:avLst/>
            </a:prstGeom>
          </p:spPr>
          <p:style>
            <a:lnRef idx="1">
              <a:schemeClr val="accent1"/>
            </a:lnRef>
            <a:fillRef idx="2">
              <a:schemeClr val="accent1"/>
            </a:fillRef>
            <a:effectRef idx="1">
              <a:schemeClr val="accent1"/>
            </a:effectRef>
            <a:fontRef idx="minor">
              <a:schemeClr val="dk1"/>
            </a:fontRef>
          </p:style>
          <p:txBody>
            <a:bodyPr lIns="11430" tIns="11430" rIns="11430" bIns="11430" spcCol="1270" anchor="ctr"/>
            <a:lstStyle/>
            <a:p>
              <a:pPr algn="ctr" defTabSz="800100" fontAlgn="auto">
                <a:lnSpc>
                  <a:spcPct val="90000"/>
                </a:lnSpc>
                <a:spcBef>
                  <a:spcPts val="0"/>
                </a:spcBef>
                <a:spcAft>
                  <a:spcPct val="35000"/>
                </a:spcAft>
                <a:defRPr/>
              </a:pPr>
              <a:r>
                <a:rPr lang="tr-TR" sz="1800" b="1" dirty="0">
                  <a:solidFill>
                    <a:srgbClr val="000000"/>
                  </a:solidFill>
                  <a:latin typeface="TR Bangkok" pitchFamily="34" charset="0"/>
                </a:rPr>
                <a:t>Genel uyarılmışlık hali</a:t>
              </a:r>
            </a:p>
          </p:txBody>
        </p:sp>
        <p:sp>
          <p:nvSpPr>
            <p:cNvPr id="41" name="40 Dikdörtgen"/>
            <p:cNvSpPr/>
            <p:nvPr/>
          </p:nvSpPr>
          <p:spPr>
            <a:xfrm>
              <a:off x="1065250" y="3612983"/>
              <a:ext cx="2367153" cy="497548"/>
            </a:xfrm>
            <a:prstGeom prst="rect">
              <a:avLst/>
            </a:prstGeom>
          </p:spPr>
          <p:style>
            <a:lnRef idx="1">
              <a:schemeClr val="accent1"/>
            </a:lnRef>
            <a:fillRef idx="2">
              <a:schemeClr val="accent1"/>
            </a:fillRef>
            <a:effectRef idx="1">
              <a:schemeClr val="accent1"/>
            </a:effectRef>
            <a:fontRef idx="minor">
              <a:schemeClr val="dk1"/>
            </a:fontRef>
          </p:style>
          <p:txBody>
            <a:bodyPr/>
            <a:lstStyle/>
            <a:p>
              <a:pPr fontAlgn="auto">
                <a:spcBef>
                  <a:spcPts val="0"/>
                </a:spcBef>
                <a:spcAft>
                  <a:spcPts val="0"/>
                </a:spcAft>
                <a:defRPr/>
              </a:pPr>
              <a:endParaRPr lang="tr-TR" sz="1800" b="1" dirty="0">
                <a:solidFill>
                  <a:srgbClr val="000000"/>
                </a:solidFill>
              </a:endParaRPr>
            </a:p>
          </p:txBody>
        </p:sp>
        <p:sp>
          <p:nvSpPr>
            <p:cNvPr id="42" name="41 Dikdörtgen"/>
            <p:cNvSpPr/>
            <p:nvPr/>
          </p:nvSpPr>
          <p:spPr>
            <a:xfrm>
              <a:off x="1065250" y="3067535"/>
              <a:ext cx="2367153" cy="497548"/>
            </a:xfrm>
            <a:prstGeom prst="rect">
              <a:avLst/>
            </a:prstGeom>
          </p:spPr>
          <p:style>
            <a:lnRef idx="1">
              <a:schemeClr val="accent1"/>
            </a:lnRef>
            <a:fillRef idx="2">
              <a:schemeClr val="accent1"/>
            </a:fillRef>
            <a:effectRef idx="1">
              <a:schemeClr val="accent1"/>
            </a:effectRef>
            <a:fontRef idx="minor">
              <a:schemeClr val="dk1"/>
            </a:fontRef>
          </p:style>
        </p:sp>
        <p:sp>
          <p:nvSpPr>
            <p:cNvPr id="43" name="42 Dikdörtgen"/>
            <p:cNvSpPr/>
            <p:nvPr/>
          </p:nvSpPr>
          <p:spPr>
            <a:xfrm>
              <a:off x="1065250" y="2532169"/>
              <a:ext cx="2367153" cy="497548"/>
            </a:xfrm>
            <a:prstGeom prst="rect">
              <a:avLst/>
            </a:prstGeom>
          </p:spPr>
          <p:style>
            <a:lnRef idx="1">
              <a:schemeClr val="accent1"/>
            </a:lnRef>
            <a:fillRef idx="2">
              <a:schemeClr val="accent1"/>
            </a:fillRef>
            <a:effectRef idx="1">
              <a:schemeClr val="accent1"/>
            </a:effectRef>
            <a:fontRef idx="minor">
              <a:schemeClr val="dk1"/>
            </a:fontRef>
          </p:style>
        </p:sp>
        <p:sp>
          <p:nvSpPr>
            <p:cNvPr id="44" name="43 Dikdörtgen"/>
            <p:cNvSpPr/>
            <p:nvPr/>
          </p:nvSpPr>
          <p:spPr>
            <a:xfrm>
              <a:off x="1065250" y="2538890"/>
              <a:ext cx="2367153" cy="497548"/>
            </a:xfrm>
            <a:prstGeom prst="rect">
              <a:avLst/>
            </a:prstGeom>
          </p:spPr>
          <p:style>
            <a:lnRef idx="1">
              <a:schemeClr val="accent1"/>
            </a:lnRef>
            <a:fillRef idx="2">
              <a:schemeClr val="accent1"/>
            </a:fillRef>
            <a:effectRef idx="1">
              <a:schemeClr val="accent1"/>
            </a:effectRef>
            <a:fontRef idx="minor">
              <a:schemeClr val="dk1"/>
            </a:fontRef>
          </p:style>
          <p:txBody>
            <a:bodyPr lIns="11430" tIns="11430" rIns="11430" bIns="11430" spcCol="1270" anchor="ctr"/>
            <a:lstStyle/>
            <a:p>
              <a:pPr algn="ctr" defTabSz="800100" fontAlgn="auto">
                <a:lnSpc>
                  <a:spcPct val="90000"/>
                </a:lnSpc>
                <a:spcBef>
                  <a:spcPts val="0"/>
                </a:spcBef>
                <a:spcAft>
                  <a:spcPct val="35000"/>
                </a:spcAft>
                <a:defRPr/>
              </a:pPr>
              <a:r>
                <a:rPr lang="tr-TR" sz="1800" b="1" dirty="0">
                  <a:solidFill>
                    <a:srgbClr val="000000"/>
                  </a:solidFill>
                  <a:latin typeface="TR Bangkok" pitchFamily="34" charset="0"/>
                </a:rPr>
                <a:t>Psikolojik durum</a:t>
              </a:r>
            </a:p>
          </p:txBody>
        </p:sp>
        <p:sp>
          <p:nvSpPr>
            <p:cNvPr id="45" name="44 Dikdörtgen"/>
            <p:cNvSpPr/>
            <p:nvPr/>
          </p:nvSpPr>
          <p:spPr>
            <a:xfrm>
              <a:off x="1065250" y="3090226"/>
              <a:ext cx="2367153" cy="497548"/>
            </a:xfrm>
            <a:prstGeom prst="rect">
              <a:avLst/>
            </a:prstGeom>
          </p:spPr>
          <p:style>
            <a:lnRef idx="1">
              <a:schemeClr val="accent1"/>
            </a:lnRef>
            <a:fillRef idx="2">
              <a:schemeClr val="accent1"/>
            </a:fillRef>
            <a:effectRef idx="1">
              <a:schemeClr val="accent1"/>
            </a:effectRef>
            <a:fontRef idx="minor">
              <a:schemeClr val="dk1"/>
            </a:fontRef>
          </p:style>
          <p:txBody>
            <a:bodyPr lIns="11430" tIns="11430" rIns="11430" bIns="11430" spcCol="1270" anchor="ctr"/>
            <a:lstStyle/>
            <a:p>
              <a:pPr algn="ctr" defTabSz="800100" fontAlgn="auto">
                <a:lnSpc>
                  <a:spcPct val="90000"/>
                </a:lnSpc>
                <a:spcBef>
                  <a:spcPts val="0"/>
                </a:spcBef>
                <a:spcAft>
                  <a:spcPct val="35000"/>
                </a:spcAft>
                <a:defRPr/>
              </a:pPr>
              <a:r>
                <a:rPr lang="tr-TR" sz="1800" b="1" dirty="0">
                  <a:solidFill>
                    <a:srgbClr val="000000"/>
                  </a:solidFill>
                  <a:latin typeface="TR Bangkok" pitchFamily="34" charset="0"/>
                </a:rPr>
                <a:t>Türe özgü hazır oluş</a:t>
              </a:r>
            </a:p>
          </p:txBody>
        </p:sp>
        <p:sp>
          <p:nvSpPr>
            <p:cNvPr id="46" name="45 Dikdörtgen"/>
            <p:cNvSpPr/>
            <p:nvPr/>
          </p:nvSpPr>
          <p:spPr>
            <a:xfrm>
              <a:off x="1065250" y="4157593"/>
              <a:ext cx="2367153" cy="497548"/>
            </a:xfrm>
            <a:prstGeom prst="rect">
              <a:avLst/>
            </a:prstGeom>
          </p:spPr>
          <p:style>
            <a:lnRef idx="1">
              <a:schemeClr val="accent1"/>
            </a:lnRef>
            <a:fillRef idx="2">
              <a:schemeClr val="accent1"/>
            </a:fillRef>
            <a:effectRef idx="1">
              <a:schemeClr val="accent1"/>
            </a:effectRef>
            <a:fontRef idx="minor">
              <a:schemeClr val="dk1"/>
            </a:fontRef>
          </p:style>
          <p:txBody>
            <a:bodyPr lIns="11430" tIns="11430" rIns="11430" bIns="11430" spcCol="1270" anchor="ctr"/>
            <a:lstStyle/>
            <a:p>
              <a:pPr algn="ctr" defTabSz="800100" fontAlgn="auto">
                <a:lnSpc>
                  <a:spcPct val="90000"/>
                </a:lnSpc>
                <a:spcBef>
                  <a:spcPts val="0"/>
                </a:spcBef>
                <a:spcAft>
                  <a:spcPct val="35000"/>
                </a:spcAft>
                <a:defRPr/>
              </a:pPr>
              <a:r>
                <a:rPr lang="tr-TR" sz="1800" b="1" dirty="0">
                  <a:solidFill>
                    <a:srgbClr val="000000"/>
                  </a:solidFill>
                  <a:latin typeface="TR Bangkok" pitchFamily="34" charset="0"/>
                </a:rPr>
                <a:t>Transfer</a:t>
              </a:r>
            </a:p>
          </p:txBody>
        </p:sp>
        <p:sp>
          <p:nvSpPr>
            <p:cNvPr id="47" name="46 Dikdörtgen"/>
            <p:cNvSpPr/>
            <p:nvPr/>
          </p:nvSpPr>
          <p:spPr>
            <a:xfrm>
              <a:off x="1055551" y="3630633"/>
              <a:ext cx="2367153" cy="497548"/>
            </a:xfrm>
            <a:prstGeom prst="rect">
              <a:avLst/>
            </a:prstGeom>
          </p:spPr>
          <p:style>
            <a:lnRef idx="1">
              <a:schemeClr val="accent1"/>
            </a:lnRef>
            <a:fillRef idx="2">
              <a:schemeClr val="accent1"/>
            </a:fillRef>
            <a:effectRef idx="1">
              <a:schemeClr val="accent1"/>
            </a:effectRef>
            <a:fontRef idx="minor">
              <a:schemeClr val="dk1"/>
            </a:fontRef>
          </p:style>
          <p:txBody>
            <a:bodyPr lIns="11430" tIns="11430" rIns="11430" bIns="11430" spcCol="1270" anchor="ctr"/>
            <a:lstStyle/>
            <a:p>
              <a:pPr algn="ctr" defTabSz="800100" fontAlgn="auto">
                <a:lnSpc>
                  <a:spcPct val="90000"/>
                </a:lnSpc>
                <a:spcBef>
                  <a:spcPts val="0"/>
                </a:spcBef>
                <a:spcAft>
                  <a:spcPct val="35000"/>
                </a:spcAft>
                <a:defRPr/>
              </a:pPr>
              <a:r>
                <a:rPr lang="tr-TR" sz="1800" b="1" dirty="0">
                  <a:solidFill>
                    <a:srgbClr val="000000"/>
                  </a:solidFill>
                  <a:latin typeface="TR Bangkok" pitchFamily="34" charset="0"/>
                </a:rPr>
                <a:t>Sosyokültürel etkenler</a:t>
              </a:r>
            </a:p>
          </p:txBody>
        </p:sp>
        <p:sp>
          <p:nvSpPr>
            <p:cNvPr id="48" name="47 Dikdörtgen"/>
            <p:cNvSpPr/>
            <p:nvPr/>
          </p:nvSpPr>
          <p:spPr>
            <a:xfrm>
              <a:off x="1065250" y="4157593"/>
              <a:ext cx="2367153" cy="497548"/>
            </a:xfrm>
            <a:prstGeom prst="rect">
              <a:avLst/>
            </a:prstGeom>
          </p:spPr>
          <p:style>
            <a:lnRef idx="1">
              <a:schemeClr val="accent1"/>
            </a:lnRef>
            <a:fillRef idx="2">
              <a:schemeClr val="accent1"/>
            </a:fillRef>
            <a:effectRef idx="1">
              <a:schemeClr val="accent1"/>
            </a:effectRef>
            <a:fontRef idx="minor">
              <a:schemeClr val="dk1"/>
            </a:fontRef>
          </p:style>
          <p:txBody>
            <a:bodyPr/>
            <a:lstStyle/>
            <a:p>
              <a:pPr fontAlgn="auto">
                <a:spcBef>
                  <a:spcPts val="0"/>
                </a:spcBef>
                <a:spcAft>
                  <a:spcPts val="0"/>
                </a:spcAft>
                <a:defRPr/>
              </a:pPr>
              <a:endParaRPr lang="tr-TR" sz="1800" b="1" dirty="0">
                <a:solidFill>
                  <a:srgbClr val="000000"/>
                </a:solidFill>
              </a:endParaRPr>
            </a:p>
          </p:txBody>
        </p:sp>
        <p:sp>
          <p:nvSpPr>
            <p:cNvPr id="69" name="68 Dikdörtgen"/>
            <p:cNvSpPr/>
            <p:nvPr/>
          </p:nvSpPr>
          <p:spPr>
            <a:xfrm>
              <a:off x="3851332" y="299941"/>
              <a:ext cx="2367153" cy="497548"/>
            </a:xfrm>
            <a:prstGeom prst="rect">
              <a:avLst/>
            </a:prstGeom>
          </p:spPr>
          <p:style>
            <a:lnRef idx="1">
              <a:schemeClr val="accent1"/>
            </a:lnRef>
            <a:fillRef idx="2">
              <a:schemeClr val="accent1"/>
            </a:fillRef>
            <a:effectRef idx="1">
              <a:schemeClr val="accent1"/>
            </a:effectRef>
            <a:fontRef idx="minor">
              <a:schemeClr val="dk1"/>
            </a:fontRef>
          </p:style>
        </p:sp>
        <p:sp>
          <p:nvSpPr>
            <p:cNvPr id="70" name="69 Dikdörtgen"/>
            <p:cNvSpPr/>
            <p:nvPr/>
          </p:nvSpPr>
          <p:spPr>
            <a:xfrm>
              <a:off x="3844061" y="-279557"/>
              <a:ext cx="2367153" cy="497548"/>
            </a:xfrm>
            <a:prstGeom prst="rect">
              <a:avLst/>
            </a:prstGeom>
          </p:spPr>
          <p:style>
            <a:lnRef idx="1">
              <a:schemeClr val="accent1"/>
            </a:lnRef>
            <a:fillRef idx="2">
              <a:schemeClr val="accent1"/>
            </a:fillRef>
            <a:effectRef idx="1">
              <a:schemeClr val="accent1"/>
            </a:effectRef>
            <a:fontRef idx="minor">
              <a:schemeClr val="dk1"/>
            </a:fontRef>
          </p:style>
          <p:txBody>
            <a:bodyPr lIns="11430" tIns="11430" rIns="11430" bIns="11430" spcCol="1270" anchor="ctr"/>
            <a:lstStyle/>
            <a:p>
              <a:pPr algn="ctr" defTabSz="800100" fontAlgn="auto">
                <a:lnSpc>
                  <a:spcPct val="90000"/>
                </a:lnSpc>
                <a:spcBef>
                  <a:spcPts val="0"/>
                </a:spcBef>
                <a:spcAft>
                  <a:spcPct val="35000"/>
                </a:spcAft>
                <a:defRPr/>
              </a:pPr>
              <a:r>
                <a:rPr lang="tr-TR" sz="1800" b="1" dirty="0">
                  <a:solidFill>
                    <a:srgbClr val="000000"/>
                  </a:solidFill>
                  <a:latin typeface="TR Bangkok" pitchFamily="34" charset="0"/>
                </a:rPr>
                <a:t>Aralıklı ve toplu öğrenme</a:t>
              </a:r>
            </a:p>
          </p:txBody>
        </p:sp>
        <p:sp>
          <p:nvSpPr>
            <p:cNvPr id="71" name="70 Dikdörtgen"/>
            <p:cNvSpPr/>
            <p:nvPr/>
          </p:nvSpPr>
          <p:spPr>
            <a:xfrm>
              <a:off x="3851332" y="312641"/>
              <a:ext cx="2367153" cy="497548"/>
            </a:xfrm>
            <a:prstGeom prst="rect">
              <a:avLst/>
            </a:prstGeom>
          </p:spPr>
          <p:style>
            <a:lnRef idx="1">
              <a:schemeClr val="accent1"/>
            </a:lnRef>
            <a:fillRef idx="2">
              <a:schemeClr val="accent1"/>
            </a:fillRef>
            <a:effectRef idx="1">
              <a:schemeClr val="accent1"/>
            </a:effectRef>
            <a:fontRef idx="minor">
              <a:schemeClr val="dk1"/>
            </a:fontRef>
          </p:style>
          <p:txBody>
            <a:bodyPr lIns="11430" tIns="11430" rIns="11430" bIns="11430" spcCol="1270" anchor="ctr"/>
            <a:lstStyle/>
            <a:p>
              <a:pPr algn="ctr" defTabSz="800100" fontAlgn="auto">
                <a:lnSpc>
                  <a:spcPct val="90000"/>
                </a:lnSpc>
                <a:spcBef>
                  <a:spcPts val="0"/>
                </a:spcBef>
                <a:spcAft>
                  <a:spcPct val="35000"/>
                </a:spcAft>
                <a:defRPr/>
              </a:pPr>
              <a:r>
                <a:rPr lang="tr-TR" sz="1800" b="1" dirty="0">
                  <a:solidFill>
                    <a:srgbClr val="000000"/>
                  </a:solidFill>
                  <a:latin typeface="TR Bangkok" pitchFamily="34" charset="0"/>
                </a:rPr>
                <a:t>Bütün veya parça halinde öğrenme</a:t>
              </a:r>
            </a:p>
          </p:txBody>
        </p:sp>
        <p:sp>
          <p:nvSpPr>
            <p:cNvPr id="72" name="71 Dikdörtgen"/>
            <p:cNvSpPr/>
            <p:nvPr/>
          </p:nvSpPr>
          <p:spPr>
            <a:xfrm>
              <a:off x="3851332" y="1442949"/>
              <a:ext cx="2367153" cy="497548"/>
            </a:xfrm>
            <a:prstGeom prst="rect">
              <a:avLst/>
            </a:prstGeom>
          </p:spPr>
          <p:style>
            <a:lnRef idx="1">
              <a:schemeClr val="accent1"/>
            </a:lnRef>
            <a:fillRef idx="2">
              <a:schemeClr val="accent1"/>
            </a:fillRef>
            <a:effectRef idx="1">
              <a:schemeClr val="accent1"/>
            </a:effectRef>
            <a:fontRef idx="minor">
              <a:schemeClr val="dk1"/>
            </a:fontRef>
          </p:style>
        </p:sp>
        <p:sp>
          <p:nvSpPr>
            <p:cNvPr id="74" name="73 Dikdörtgen"/>
            <p:cNvSpPr/>
            <p:nvPr/>
          </p:nvSpPr>
          <p:spPr>
            <a:xfrm>
              <a:off x="3851332" y="1442949"/>
              <a:ext cx="2367153" cy="497548"/>
            </a:xfrm>
            <a:prstGeom prst="rect">
              <a:avLst/>
            </a:prstGeom>
          </p:spPr>
          <p:style>
            <a:lnRef idx="1">
              <a:schemeClr val="accent1"/>
            </a:lnRef>
            <a:fillRef idx="2">
              <a:schemeClr val="accent1"/>
            </a:fillRef>
            <a:effectRef idx="1">
              <a:schemeClr val="accent1"/>
            </a:effectRef>
            <a:fontRef idx="minor">
              <a:schemeClr val="dk1"/>
            </a:fontRef>
          </p:style>
          <p:txBody>
            <a:bodyPr lIns="11430" tIns="11430" rIns="11430" bIns="11430" spcCol="1270" anchor="ctr"/>
            <a:lstStyle/>
            <a:p>
              <a:pPr algn="ctr" defTabSz="800100" fontAlgn="auto">
                <a:lnSpc>
                  <a:spcPct val="90000"/>
                </a:lnSpc>
                <a:spcBef>
                  <a:spcPts val="0"/>
                </a:spcBef>
                <a:spcAft>
                  <a:spcPct val="35000"/>
                </a:spcAft>
                <a:defRPr/>
              </a:pPr>
              <a:r>
                <a:rPr lang="tr-TR" sz="1800" b="1" dirty="0">
                  <a:solidFill>
                    <a:srgbClr val="000000"/>
                  </a:solidFill>
                  <a:latin typeface="TR Bangkok" pitchFamily="34" charset="0"/>
                </a:rPr>
                <a:t>Aktif katılım</a:t>
              </a:r>
            </a:p>
          </p:txBody>
        </p:sp>
        <p:sp>
          <p:nvSpPr>
            <p:cNvPr id="75" name="74 Dikdörtgen"/>
            <p:cNvSpPr/>
            <p:nvPr/>
          </p:nvSpPr>
          <p:spPr>
            <a:xfrm>
              <a:off x="3851332" y="871445"/>
              <a:ext cx="2367153" cy="497548"/>
            </a:xfrm>
            <a:prstGeom prst="rect">
              <a:avLst/>
            </a:prstGeom>
          </p:spPr>
          <p:style>
            <a:lnRef idx="1">
              <a:schemeClr val="accent1"/>
            </a:lnRef>
            <a:fillRef idx="2">
              <a:schemeClr val="accent1"/>
            </a:fillRef>
            <a:effectRef idx="1">
              <a:schemeClr val="accent1"/>
            </a:effectRef>
            <a:fontRef idx="minor">
              <a:schemeClr val="dk1"/>
            </a:fontRef>
          </p:style>
        </p:sp>
        <p:sp>
          <p:nvSpPr>
            <p:cNvPr id="76" name="75 Dikdörtgen"/>
            <p:cNvSpPr/>
            <p:nvPr/>
          </p:nvSpPr>
          <p:spPr>
            <a:xfrm>
              <a:off x="3851332" y="871445"/>
              <a:ext cx="2367153" cy="497548"/>
            </a:xfrm>
            <a:prstGeom prst="rect">
              <a:avLst/>
            </a:prstGeom>
          </p:spPr>
          <p:style>
            <a:lnRef idx="1">
              <a:schemeClr val="accent1"/>
            </a:lnRef>
            <a:fillRef idx="2">
              <a:schemeClr val="accent1"/>
            </a:fillRef>
            <a:effectRef idx="1">
              <a:schemeClr val="accent1"/>
            </a:effectRef>
            <a:fontRef idx="minor">
              <a:schemeClr val="dk1"/>
            </a:fontRef>
          </p:style>
          <p:txBody>
            <a:bodyPr lIns="11430" tIns="11430" rIns="11430" bIns="11430" spcCol="1270" anchor="ctr"/>
            <a:lstStyle/>
            <a:p>
              <a:pPr algn="ctr" defTabSz="800100" fontAlgn="auto">
                <a:lnSpc>
                  <a:spcPct val="90000"/>
                </a:lnSpc>
                <a:spcBef>
                  <a:spcPts val="0"/>
                </a:spcBef>
                <a:spcAft>
                  <a:spcPct val="35000"/>
                </a:spcAft>
                <a:defRPr/>
              </a:pPr>
              <a:r>
                <a:rPr lang="tr-TR" sz="1800" b="1" dirty="0">
                  <a:solidFill>
                    <a:srgbClr val="000000"/>
                  </a:solidFill>
                  <a:latin typeface="TR Bangkok" pitchFamily="34" charset="0"/>
                </a:rPr>
                <a:t>Geri bildirim</a:t>
              </a:r>
            </a:p>
          </p:txBody>
        </p:sp>
      </p:grpSp>
      <p:cxnSp>
        <p:nvCxnSpPr>
          <p:cNvPr id="50" name="49 Düz Bağlayıcı"/>
          <p:cNvCxnSpPr/>
          <p:nvPr/>
        </p:nvCxnSpPr>
        <p:spPr>
          <a:xfrm rot="5400000">
            <a:off x="-486568" y="4094957"/>
            <a:ext cx="4813300" cy="158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52 Düz Bağlayıcı"/>
          <p:cNvCxnSpPr/>
          <p:nvPr/>
        </p:nvCxnSpPr>
        <p:spPr>
          <a:xfrm>
            <a:off x="1919288" y="2071689"/>
            <a:ext cx="215900" cy="158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57 Düz Bağlayıcı"/>
          <p:cNvCxnSpPr/>
          <p:nvPr/>
        </p:nvCxnSpPr>
        <p:spPr>
          <a:xfrm>
            <a:off x="1919288" y="2643189"/>
            <a:ext cx="215900" cy="158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58 Düz Bağlayıcı"/>
          <p:cNvCxnSpPr/>
          <p:nvPr/>
        </p:nvCxnSpPr>
        <p:spPr>
          <a:xfrm>
            <a:off x="1919288" y="3173414"/>
            <a:ext cx="215900" cy="158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59 Düz Bağlayıcı"/>
          <p:cNvCxnSpPr/>
          <p:nvPr/>
        </p:nvCxnSpPr>
        <p:spPr>
          <a:xfrm>
            <a:off x="1919288" y="3759200"/>
            <a:ext cx="215900" cy="158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60 Düz Bağlayıcı"/>
          <p:cNvCxnSpPr/>
          <p:nvPr/>
        </p:nvCxnSpPr>
        <p:spPr>
          <a:xfrm>
            <a:off x="1919288" y="4298950"/>
            <a:ext cx="215900" cy="158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61 Düz Bağlayıcı"/>
          <p:cNvCxnSpPr/>
          <p:nvPr/>
        </p:nvCxnSpPr>
        <p:spPr>
          <a:xfrm>
            <a:off x="1919288" y="4857750"/>
            <a:ext cx="215900" cy="158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62 Düz Bağlayıcı"/>
          <p:cNvCxnSpPr/>
          <p:nvPr/>
        </p:nvCxnSpPr>
        <p:spPr>
          <a:xfrm>
            <a:off x="1919288" y="5370514"/>
            <a:ext cx="215900" cy="158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63 Düz Bağlayıcı"/>
          <p:cNvCxnSpPr/>
          <p:nvPr/>
        </p:nvCxnSpPr>
        <p:spPr>
          <a:xfrm>
            <a:off x="1919288" y="5938839"/>
            <a:ext cx="215900" cy="158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64 Düz Bağlayıcı"/>
          <p:cNvCxnSpPr/>
          <p:nvPr/>
        </p:nvCxnSpPr>
        <p:spPr>
          <a:xfrm>
            <a:off x="1919288" y="6500814"/>
            <a:ext cx="215900" cy="158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 name="95 Grup"/>
          <p:cNvGrpSpPr>
            <a:grpSpLocks/>
          </p:cNvGrpSpPr>
          <p:nvPr/>
        </p:nvGrpSpPr>
        <p:grpSpPr bwMode="auto">
          <a:xfrm>
            <a:off x="4799856" y="2071688"/>
            <a:ext cx="144000" cy="1644650"/>
            <a:chOff x="3571868" y="2071678"/>
            <a:chExt cx="142876" cy="1644662"/>
          </a:xfrm>
          <a:solidFill>
            <a:schemeClr val="tx1">
              <a:lumMod val="95000"/>
              <a:lumOff val="5000"/>
            </a:schemeClr>
          </a:solidFill>
        </p:grpSpPr>
        <p:cxnSp>
          <p:nvCxnSpPr>
            <p:cNvPr id="83" name="82 Düz Bağlayıcı"/>
            <p:cNvCxnSpPr/>
            <p:nvPr/>
          </p:nvCxnSpPr>
          <p:spPr>
            <a:xfrm>
              <a:off x="3571868" y="2071678"/>
              <a:ext cx="142876" cy="1587"/>
            </a:xfrm>
            <a:prstGeom prst="line">
              <a:avLst/>
            </a:prstGeom>
            <a:grpFill/>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88 Düz Bağlayıcı"/>
            <p:cNvCxnSpPr/>
            <p:nvPr/>
          </p:nvCxnSpPr>
          <p:spPr>
            <a:xfrm>
              <a:off x="3571868" y="2609844"/>
              <a:ext cx="142876" cy="1588"/>
            </a:xfrm>
            <a:prstGeom prst="line">
              <a:avLst/>
            </a:prstGeom>
            <a:grpFill/>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89 Düz Bağlayıcı"/>
            <p:cNvCxnSpPr/>
            <p:nvPr/>
          </p:nvCxnSpPr>
          <p:spPr>
            <a:xfrm>
              <a:off x="3571868" y="3171823"/>
              <a:ext cx="142876" cy="1588"/>
            </a:xfrm>
            <a:prstGeom prst="line">
              <a:avLst/>
            </a:prstGeom>
            <a:grpFill/>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90 Düz Bağlayıcı"/>
            <p:cNvCxnSpPr/>
            <p:nvPr/>
          </p:nvCxnSpPr>
          <p:spPr>
            <a:xfrm>
              <a:off x="3571868" y="3714752"/>
              <a:ext cx="142876" cy="1588"/>
            </a:xfrm>
            <a:prstGeom prst="line">
              <a:avLst/>
            </a:prstGeom>
            <a:grpFill/>
            <a:ln w="571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2" name="91 Düz Bağlayıcı"/>
          <p:cNvCxnSpPr/>
          <p:nvPr/>
        </p:nvCxnSpPr>
        <p:spPr>
          <a:xfrm>
            <a:off x="7680326" y="2057400"/>
            <a:ext cx="142875" cy="158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92 Düz Bağlayıcı"/>
          <p:cNvCxnSpPr/>
          <p:nvPr/>
        </p:nvCxnSpPr>
        <p:spPr>
          <a:xfrm>
            <a:off x="7680326" y="2619375"/>
            <a:ext cx="142875" cy="158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93 Düz Bağlayıcı"/>
          <p:cNvCxnSpPr/>
          <p:nvPr/>
        </p:nvCxnSpPr>
        <p:spPr>
          <a:xfrm>
            <a:off x="7680326" y="3167064"/>
            <a:ext cx="142875" cy="158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94 Düz Bağlayıcı"/>
          <p:cNvCxnSpPr/>
          <p:nvPr/>
        </p:nvCxnSpPr>
        <p:spPr>
          <a:xfrm flipH="1">
            <a:off x="4800600" y="1643064"/>
            <a:ext cx="1588" cy="313848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98 Düz Bağlayıcı"/>
          <p:cNvCxnSpPr/>
          <p:nvPr/>
        </p:nvCxnSpPr>
        <p:spPr>
          <a:xfrm>
            <a:off x="7680325" y="1714500"/>
            <a:ext cx="0" cy="324008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105 Düz Bağlayıcı"/>
          <p:cNvCxnSpPr/>
          <p:nvPr/>
        </p:nvCxnSpPr>
        <p:spPr>
          <a:xfrm rot="16200000" flipH="1">
            <a:off x="6280151" y="744539"/>
            <a:ext cx="206375" cy="3175"/>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Yuvarlatılmış Çapraz Köşeli Dikdörtgen 20"/>
          <p:cNvSpPr/>
          <p:nvPr/>
        </p:nvSpPr>
        <p:spPr bwMode="auto">
          <a:xfrm>
            <a:off x="1847528" y="1023433"/>
            <a:ext cx="2736304" cy="710603"/>
          </a:xfrm>
          <a:prstGeom prst="round2DiagRect">
            <a:avLst/>
          </a:prstGeom>
          <a:ln>
            <a:headEnd type="none" w="med" len="med"/>
            <a:tailEnd type="none" w="med" len="med"/>
          </a:ln>
        </p:spPr>
        <p:style>
          <a:lnRef idx="0">
            <a:schemeClr val="dk1"/>
          </a:lnRef>
          <a:fillRef idx="3">
            <a:schemeClr val="dk1"/>
          </a:fillRef>
          <a:effectRef idx="3">
            <a:schemeClr val="dk1"/>
          </a:effectRef>
          <a:fontRef idx="minor">
            <a:schemeClr val="lt1"/>
          </a:fontRef>
        </p:style>
        <p:txBody>
          <a:bodyPr wrap="none"/>
          <a:lstStyle/>
          <a:p>
            <a:pPr algn="ctr">
              <a:defRPr/>
            </a:pPr>
            <a:r>
              <a:rPr lang="tr-TR" sz="1800" b="1" dirty="0">
                <a:solidFill>
                  <a:schemeClr val="bg1"/>
                </a:solidFill>
                <a:latin typeface="TR Bangkok" pitchFamily="34" charset="0"/>
              </a:rPr>
              <a:t>1-ÖĞRENEN İLE </a:t>
            </a:r>
          </a:p>
          <a:p>
            <a:pPr algn="ctr">
              <a:defRPr/>
            </a:pPr>
            <a:r>
              <a:rPr lang="tr-TR" sz="1800" b="1" dirty="0">
                <a:solidFill>
                  <a:schemeClr val="bg1"/>
                </a:solidFill>
                <a:latin typeface="TR Bangkok" pitchFamily="34" charset="0"/>
              </a:rPr>
              <a:t>İLGİLİ FAKTÖRLER</a:t>
            </a:r>
          </a:p>
          <a:p>
            <a:pPr>
              <a:defRPr/>
            </a:pPr>
            <a:endParaRPr lang="tr-TR" dirty="0">
              <a:solidFill>
                <a:schemeClr val="tx1"/>
              </a:solidFill>
              <a:latin typeface="Times New Roman" pitchFamily="18" charset="0"/>
              <a:cs typeface="Times New Roman" pitchFamily="18" charset="0"/>
            </a:endParaRPr>
          </a:p>
        </p:txBody>
      </p:sp>
      <p:sp>
        <p:nvSpPr>
          <p:cNvPr id="84" name="Yuvarlatılmış Çapraz Köşeli Dikdörtgen 83"/>
          <p:cNvSpPr/>
          <p:nvPr/>
        </p:nvSpPr>
        <p:spPr bwMode="auto">
          <a:xfrm>
            <a:off x="4727848" y="990206"/>
            <a:ext cx="2736304" cy="710603"/>
          </a:xfrm>
          <a:prstGeom prst="round2DiagRect">
            <a:avLst/>
          </a:prstGeom>
          <a:ln>
            <a:headEnd type="none" w="med" len="med"/>
            <a:tailEnd type="none" w="med" len="med"/>
          </a:ln>
        </p:spPr>
        <p:style>
          <a:lnRef idx="0">
            <a:schemeClr val="dk1"/>
          </a:lnRef>
          <a:fillRef idx="3">
            <a:schemeClr val="dk1"/>
          </a:fillRef>
          <a:effectRef idx="3">
            <a:schemeClr val="dk1"/>
          </a:effectRef>
          <a:fontRef idx="minor">
            <a:schemeClr val="lt1"/>
          </a:fontRef>
        </p:style>
        <p:txBody>
          <a:bodyPr wrap="none"/>
          <a:lstStyle/>
          <a:p>
            <a:pPr algn="ctr">
              <a:defRPr/>
            </a:pPr>
            <a:r>
              <a:rPr lang="tr-TR" sz="1800" b="1" dirty="0">
                <a:solidFill>
                  <a:schemeClr val="bg1"/>
                </a:solidFill>
                <a:latin typeface="TR Bangkok" pitchFamily="34" charset="0"/>
              </a:rPr>
              <a:t>2-ÖĞRENME YÖNTEMİ </a:t>
            </a:r>
          </a:p>
          <a:p>
            <a:pPr algn="ctr">
              <a:defRPr/>
            </a:pPr>
            <a:r>
              <a:rPr lang="tr-TR" sz="1800" b="1" dirty="0">
                <a:solidFill>
                  <a:schemeClr val="bg1"/>
                </a:solidFill>
                <a:latin typeface="TR Bangkok" pitchFamily="34" charset="0"/>
              </a:rPr>
              <a:t>İLE İLGİLİ FAKTÖRLER</a:t>
            </a:r>
          </a:p>
          <a:p>
            <a:pPr>
              <a:defRPr/>
            </a:pPr>
            <a:endParaRPr lang="tr-TR" dirty="0">
              <a:solidFill>
                <a:schemeClr val="tx1"/>
              </a:solidFill>
              <a:latin typeface="Times New Roman" pitchFamily="18" charset="0"/>
              <a:cs typeface="Times New Roman" pitchFamily="18" charset="0"/>
            </a:endParaRPr>
          </a:p>
        </p:txBody>
      </p:sp>
      <p:sp>
        <p:nvSpPr>
          <p:cNvPr id="88" name="Yuvarlatılmış Çapraz Köşeli Dikdörtgen 87"/>
          <p:cNvSpPr/>
          <p:nvPr/>
        </p:nvSpPr>
        <p:spPr bwMode="auto">
          <a:xfrm>
            <a:off x="7608168" y="1003898"/>
            <a:ext cx="2952328" cy="710603"/>
          </a:xfrm>
          <a:prstGeom prst="round2DiagRect">
            <a:avLst>
              <a:gd name="adj1" fmla="val 9418"/>
              <a:gd name="adj2" fmla="val 0"/>
            </a:avLst>
          </a:prstGeom>
          <a:ln>
            <a:headEnd type="none" w="med" len="med"/>
            <a:tailEnd type="none" w="med" len="med"/>
          </a:ln>
        </p:spPr>
        <p:style>
          <a:lnRef idx="0">
            <a:schemeClr val="dk1"/>
          </a:lnRef>
          <a:fillRef idx="3">
            <a:schemeClr val="dk1"/>
          </a:fillRef>
          <a:effectRef idx="3">
            <a:schemeClr val="dk1"/>
          </a:effectRef>
          <a:fontRef idx="minor">
            <a:schemeClr val="lt1"/>
          </a:fontRef>
        </p:style>
        <p:txBody>
          <a:bodyPr wrap="none"/>
          <a:lstStyle/>
          <a:p>
            <a:pPr>
              <a:defRPr/>
            </a:pPr>
            <a:r>
              <a:rPr lang="tr-TR" sz="1800" b="1" dirty="0">
                <a:solidFill>
                  <a:schemeClr val="bg1"/>
                </a:solidFill>
                <a:latin typeface="TR Bangkok" pitchFamily="34" charset="0"/>
              </a:rPr>
              <a:t>3-ÖĞRENME MALZEMESİ </a:t>
            </a:r>
          </a:p>
          <a:p>
            <a:pPr>
              <a:defRPr/>
            </a:pPr>
            <a:r>
              <a:rPr lang="tr-TR" sz="1800" b="1" dirty="0">
                <a:solidFill>
                  <a:schemeClr val="bg1"/>
                </a:solidFill>
                <a:latin typeface="TR Bangkok" pitchFamily="34" charset="0"/>
              </a:rPr>
              <a:t>İLE İLGİLİ FAKTÖRLER</a:t>
            </a:r>
          </a:p>
          <a:p>
            <a:pPr>
              <a:defRPr/>
            </a:pPr>
            <a:endParaRPr lang="tr-TR" sz="1800" dirty="0">
              <a:solidFill>
                <a:schemeClr val="tx1"/>
              </a:solidFill>
              <a:latin typeface="Times New Roman" pitchFamily="18" charset="0"/>
              <a:cs typeface="Times New Roman" pitchFamily="18" charset="0"/>
            </a:endParaRPr>
          </a:p>
        </p:txBody>
      </p:sp>
      <p:cxnSp>
        <p:nvCxnSpPr>
          <p:cNvPr id="98" name="82 Düz Bağlayıcı"/>
          <p:cNvCxnSpPr/>
          <p:nvPr/>
        </p:nvCxnSpPr>
        <p:spPr bwMode="auto">
          <a:xfrm>
            <a:off x="4800601" y="4221164"/>
            <a:ext cx="214313" cy="1587"/>
          </a:xfrm>
          <a:prstGeom prst="line">
            <a:avLst/>
          </a:prstGeom>
          <a:solidFill>
            <a:schemeClr val="tx1">
              <a:lumMod val="95000"/>
              <a:lumOff val="5000"/>
            </a:schemeClr>
          </a:solidFill>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88 Düz Bağlayıcı"/>
          <p:cNvCxnSpPr/>
          <p:nvPr/>
        </p:nvCxnSpPr>
        <p:spPr bwMode="auto">
          <a:xfrm>
            <a:off x="4800601" y="4759325"/>
            <a:ext cx="214313" cy="1588"/>
          </a:xfrm>
          <a:prstGeom prst="line">
            <a:avLst/>
          </a:prstGeom>
          <a:solidFill>
            <a:schemeClr val="tx1">
              <a:lumMod val="95000"/>
              <a:lumOff val="5000"/>
            </a:schemeClr>
          </a:solidFill>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24" name="25 Dikdörtgen"/>
          <p:cNvSpPr/>
          <p:nvPr/>
        </p:nvSpPr>
        <p:spPr>
          <a:xfrm>
            <a:off x="4943475" y="4076701"/>
            <a:ext cx="2382838" cy="341313"/>
          </a:xfrm>
          <a:prstGeom prst="rect">
            <a:avLst/>
          </a:prstGeom>
        </p:spPr>
        <p:style>
          <a:lnRef idx="1">
            <a:schemeClr val="accent1"/>
          </a:lnRef>
          <a:fillRef idx="2">
            <a:schemeClr val="accent1"/>
          </a:fillRef>
          <a:effectRef idx="1">
            <a:schemeClr val="accent1"/>
          </a:effectRef>
          <a:fontRef idx="minor">
            <a:schemeClr val="dk1"/>
          </a:fontRef>
        </p:style>
        <p:txBody>
          <a:bodyPr anchor="ctr" anchorCtr="1">
            <a:spAutoFit/>
          </a:bodyPr>
          <a:lstStyle/>
          <a:p>
            <a:pPr algn="ctr" defTabSz="800100" fontAlgn="auto">
              <a:lnSpc>
                <a:spcPct val="90000"/>
              </a:lnSpc>
              <a:spcBef>
                <a:spcPts val="0"/>
              </a:spcBef>
              <a:spcAft>
                <a:spcPct val="35000"/>
              </a:spcAft>
              <a:defRPr/>
            </a:pPr>
            <a:r>
              <a:rPr lang="tr-TR" sz="1800" b="1" dirty="0">
                <a:solidFill>
                  <a:srgbClr val="000000"/>
                </a:solidFill>
                <a:latin typeface="TR Bangkok" pitchFamily="34" charset="0"/>
              </a:rPr>
              <a:t>Tekrar</a:t>
            </a:r>
          </a:p>
        </p:txBody>
      </p:sp>
      <p:sp>
        <p:nvSpPr>
          <p:cNvPr id="125" name="25 Dikdörtgen"/>
          <p:cNvSpPr/>
          <p:nvPr/>
        </p:nvSpPr>
        <p:spPr>
          <a:xfrm>
            <a:off x="4943475" y="4508500"/>
            <a:ext cx="2382838" cy="592138"/>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defTabSz="800100" fontAlgn="auto">
              <a:lnSpc>
                <a:spcPct val="90000"/>
              </a:lnSpc>
              <a:spcBef>
                <a:spcPts val="0"/>
              </a:spcBef>
              <a:spcAft>
                <a:spcPct val="35000"/>
              </a:spcAft>
              <a:defRPr/>
            </a:pPr>
            <a:r>
              <a:rPr lang="tr-TR" sz="1800" b="1" dirty="0">
                <a:solidFill>
                  <a:srgbClr val="000000"/>
                </a:solidFill>
                <a:latin typeface="TR Bangkok" pitchFamily="34" charset="0"/>
              </a:rPr>
              <a:t>Programlı öğretim, öğretim makineleri</a:t>
            </a:r>
          </a:p>
        </p:txBody>
      </p:sp>
      <p:sp>
        <p:nvSpPr>
          <p:cNvPr id="127" name="25 Dikdörtgen"/>
          <p:cNvSpPr/>
          <p:nvPr/>
        </p:nvSpPr>
        <p:spPr>
          <a:xfrm>
            <a:off x="7818438" y="1773239"/>
            <a:ext cx="2381250" cy="590931"/>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defTabSz="800100" fontAlgn="auto">
              <a:lnSpc>
                <a:spcPct val="90000"/>
              </a:lnSpc>
              <a:spcBef>
                <a:spcPts val="0"/>
              </a:spcBef>
              <a:spcAft>
                <a:spcPct val="35000"/>
              </a:spcAft>
              <a:defRPr/>
            </a:pPr>
            <a:r>
              <a:rPr lang="tr-TR" sz="1800" b="1" dirty="0">
                <a:solidFill>
                  <a:srgbClr val="000000"/>
                </a:solidFill>
                <a:latin typeface="TR Bangkok" pitchFamily="34" charset="0"/>
              </a:rPr>
              <a:t>Beden ve zihin gelişimi uyumu</a:t>
            </a:r>
          </a:p>
        </p:txBody>
      </p:sp>
      <p:sp>
        <p:nvSpPr>
          <p:cNvPr id="128" name="25 Dikdörtgen"/>
          <p:cNvSpPr/>
          <p:nvPr/>
        </p:nvSpPr>
        <p:spPr>
          <a:xfrm>
            <a:off x="7824788" y="2406651"/>
            <a:ext cx="2381250" cy="341313"/>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defTabSz="800100" fontAlgn="auto">
              <a:lnSpc>
                <a:spcPct val="90000"/>
              </a:lnSpc>
              <a:spcBef>
                <a:spcPts val="0"/>
              </a:spcBef>
              <a:spcAft>
                <a:spcPct val="35000"/>
              </a:spcAft>
              <a:defRPr/>
            </a:pPr>
            <a:r>
              <a:rPr lang="tr-TR" sz="1800" b="1" dirty="0">
                <a:solidFill>
                  <a:srgbClr val="000000"/>
                </a:solidFill>
                <a:latin typeface="TR Bangkok" pitchFamily="34" charset="0"/>
              </a:rPr>
              <a:t>İlgi çekmesi</a:t>
            </a:r>
          </a:p>
        </p:txBody>
      </p:sp>
      <p:sp>
        <p:nvSpPr>
          <p:cNvPr id="129" name="25 Dikdörtgen"/>
          <p:cNvSpPr/>
          <p:nvPr/>
        </p:nvSpPr>
        <p:spPr>
          <a:xfrm>
            <a:off x="7824788" y="2852738"/>
            <a:ext cx="2381250" cy="590550"/>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defTabSz="800100" fontAlgn="auto">
              <a:lnSpc>
                <a:spcPct val="90000"/>
              </a:lnSpc>
              <a:spcBef>
                <a:spcPts val="0"/>
              </a:spcBef>
              <a:spcAft>
                <a:spcPct val="35000"/>
              </a:spcAft>
              <a:defRPr/>
            </a:pPr>
            <a:r>
              <a:rPr lang="tr-TR" sz="1800" b="1" dirty="0">
                <a:solidFill>
                  <a:srgbClr val="000000"/>
                </a:solidFill>
                <a:latin typeface="TR Bangkok" pitchFamily="34" charset="0"/>
              </a:rPr>
              <a:t>Anlamlı, somut, kısa olması</a:t>
            </a:r>
          </a:p>
        </p:txBody>
      </p:sp>
      <p:cxnSp>
        <p:nvCxnSpPr>
          <p:cNvPr id="131" name="93 Düz Bağlayıcı"/>
          <p:cNvCxnSpPr/>
          <p:nvPr/>
        </p:nvCxnSpPr>
        <p:spPr>
          <a:xfrm>
            <a:off x="7680326" y="3716339"/>
            <a:ext cx="320675" cy="158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93 Düz Bağlayıcı"/>
          <p:cNvCxnSpPr/>
          <p:nvPr/>
        </p:nvCxnSpPr>
        <p:spPr>
          <a:xfrm>
            <a:off x="7680325" y="4149725"/>
            <a:ext cx="319088" cy="158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93 Düz Bağlayıcı"/>
          <p:cNvCxnSpPr/>
          <p:nvPr/>
        </p:nvCxnSpPr>
        <p:spPr>
          <a:xfrm>
            <a:off x="7680325" y="4508500"/>
            <a:ext cx="28733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93 Düz Bağlayıcı"/>
          <p:cNvCxnSpPr/>
          <p:nvPr/>
        </p:nvCxnSpPr>
        <p:spPr>
          <a:xfrm>
            <a:off x="7680325" y="4941889"/>
            <a:ext cx="431800" cy="158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35" name="25 Dikdörtgen"/>
          <p:cNvSpPr/>
          <p:nvPr/>
        </p:nvSpPr>
        <p:spPr>
          <a:xfrm>
            <a:off x="7824788" y="3500438"/>
            <a:ext cx="2381250" cy="342900"/>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defTabSz="800100" fontAlgn="auto">
              <a:lnSpc>
                <a:spcPct val="90000"/>
              </a:lnSpc>
              <a:spcBef>
                <a:spcPts val="0"/>
              </a:spcBef>
              <a:spcAft>
                <a:spcPct val="35000"/>
              </a:spcAft>
              <a:defRPr/>
            </a:pPr>
            <a:r>
              <a:rPr lang="tr-TR" sz="1800" b="1" dirty="0">
                <a:solidFill>
                  <a:srgbClr val="000000"/>
                </a:solidFill>
                <a:latin typeface="TR Bangkok" pitchFamily="34" charset="0"/>
              </a:rPr>
              <a:t>Konuya yatkınlık</a:t>
            </a:r>
          </a:p>
        </p:txBody>
      </p:sp>
      <p:sp>
        <p:nvSpPr>
          <p:cNvPr id="136" name="25 Dikdörtgen"/>
          <p:cNvSpPr/>
          <p:nvPr/>
        </p:nvSpPr>
        <p:spPr>
          <a:xfrm>
            <a:off x="7824788" y="3933826"/>
            <a:ext cx="2381250" cy="341313"/>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defTabSz="800100" fontAlgn="auto">
              <a:lnSpc>
                <a:spcPct val="90000"/>
              </a:lnSpc>
              <a:spcBef>
                <a:spcPts val="0"/>
              </a:spcBef>
              <a:spcAft>
                <a:spcPct val="35000"/>
              </a:spcAft>
              <a:defRPr/>
            </a:pPr>
            <a:r>
              <a:rPr lang="tr-TR" sz="1800" b="1" dirty="0">
                <a:solidFill>
                  <a:srgbClr val="000000"/>
                </a:solidFill>
                <a:latin typeface="TR Bangkok" pitchFamily="34" charset="0"/>
              </a:rPr>
              <a:t>Çağrışımsal anlam</a:t>
            </a:r>
          </a:p>
        </p:txBody>
      </p:sp>
      <p:sp>
        <p:nvSpPr>
          <p:cNvPr id="137" name="25 Dikdörtgen"/>
          <p:cNvSpPr/>
          <p:nvPr/>
        </p:nvSpPr>
        <p:spPr>
          <a:xfrm>
            <a:off x="7824788" y="4365626"/>
            <a:ext cx="2381250" cy="327025"/>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defTabSz="800100" fontAlgn="auto">
              <a:lnSpc>
                <a:spcPct val="90000"/>
              </a:lnSpc>
              <a:spcBef>
                <a:spcPts val="0"/>
              </a:spcBef>
              <a:spcAft>
                <a:spcPct val="35000"/>
              </a:spcAft>
              <a:defRPr/>
            </a:pPr>
            <a:r>
              <a:rPr lang="tr-TR" sz="1700" b="1" dirty="0">
                <a:solidFill>
                  <a:srgbClr val="000000"/>
                </a:solidFill>
                <a:latin typeface="TR Bangkok" pitchFamily="34" charset="0"/>
              </a:rPr>
              <a:t>Kavramsal gruplama</a:t>
            </a:r>
          </a:p>
        </p:txBody>
      </p:sp>
      <p:sp>
        <p:nvSpPr>
          <p:cNvPr id="138" name="25 Dikdörtgen"/>
          <p:cNvSpPr/>
          <p:nvPr/>
        </p:nvSpPr>
        <p:spPr>
          <a:xfrm>
            <a:off x="7824788" y="4797426"/>
            <a:ext cx="2381250" cy="341313"/>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defTabSz="800100" fontAlgn="auto">
              <a:lnSpc>
                <a:spcPct val="90000"/>
              </a:lnSpc>
              <a:spcBef>
                <a:spcPts val="0"/>
              </a:spcBef>
              <a:spcAft>
                <a:spcPct val="35000"/>
              </a:spcAft>
              <a:defRPr/>
            </a:pPr>
            <a:r>
              <a:rPr lang="tr-TR" sz="1800" b="1" dirty="0">
                <a:solidFill>
                  <a:srgbClr val="000000"/>
                </a:solidFill>
                <a:latin typeface="TR Bangkok" pitchFamily="34" charset="0"/>
              </a:rPr>
              <a:t>Ayırt edilebilirlik</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5 Dikdörtgen"/>
          <p:cNvSpPr/>
          <p:nvPr/>
        </p:nvSpPr>
        <p:spPr>
          <a:xfrm>
            <a:off x="1847851" y="1238251"/>
            <a:ext cx="5040313" cy="46196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fontAlgn="auto">
              <a:spcBef>
                <a:spcPts val="0"/>
              </a:spcBef>
              <a:spcAft>
                <a:spcPts val="0"/>
              </a:spcAft>
              <a:buBlip>
                <a:blip r:embed="rId2"/>
              </a:buBlip>
              <a:defRPr/>
            </a:pPr>
            <a:r>
              <a:rPr lang="tr-TR" dirty="0"/>
              <a:t> Motivasyon (Güdülenme)</a:t>
            </a:r>
          </a:p>
        </p:txBody>
      </p:sp>
      <p:sp>
        <p:nvSpPr>
          <p:cNvPr id="72707" name="Dikdörtgen 2"/>
          <p:cNvSpPr>
            <a:spLocks noChangeArrowheads="1"/>
          </p:cNvSpPr>
          <p:nvPr/>
        </p:nvSpPr>
        <p:spPr bwMode="auto">
          <a:xfrm>
            <a:off x="1800226" y="1741489"/>
            <a:ext cx="7561263" cy="233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sz="2200"/>
              <a:t>Öğrenmede istekli olmak demektir. Kişinin öğrenmeye hazır olması ve öğrenmeye ihtiyaç duymasıdır. Motivasyonu sağlamak veya artırmak amacıyla ödül ve ceza yöntemleri uygulanır. Aynı zamanda rekabet ortamıyla da motivasyon sağlanmaya çalışılır. </a:t>
            </a:r>
          </a:p>
          <a:p>
            <a:pPr algn="just" eaLnBrk="1" hangingPunct="1"/>
            <a:endParaRPr lang="tr-TR" altLang="tr-TR" sz="1400" b="1"/>
          </a:p>
          <a:p>
            <a:pPr algn="just" eaLnBrk="1" hangingPunct="1"/>
            <a:r>
              <a:rPr lang="tr-TR" altLang="tr-TR" sz="2200" b="1"/>
              <a:t>Mesela;</a:t>
            </a:r>
            <a:r>
              <a:rPr lang="tr-TR" altLang="tr-TR" sz="2200"/>
              <a:t> normalde İngilizce öğrenmeye ihtiyaç duymayan birisi, yabancı ülkeye gittiği zaman oranın dilini öğrenmeye çalışması.</a:t>
            </a:r>
          </a:p>
        </p:txBody>
      </p:sp>
      <p:sp>
        <p:nvSpPr>
          <p:cNvPr id="4" name="25 Dikdörtgen"/>
          <p:cNvSpPr/>
          <p:nvPr/>
        </p:nvSpPr>
        <p:spPr>
          <a:xfrm>
            <a:off x="1847851" y="4479926"/>
            <a:ext cx="5040313" cy="46196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fontAlgn="auto">
              <a:spcBef>
                <a:spcPts val="0"/>
              </a:spcBef>
              <a:spcAft>
                <a:spcPts val="0"/>
              </a:spcAft>
              <a:buBlip>
                <a:blip r:embed="rId2"/>
              </a:buBlip>
              <a:defRPr/>
            </a:pPr>
            <a:r>
              <a:rPr lang="tr-TR" dirty="0"/>
              <a:t> Yaş</a:t>
            </a:r>
          </a:p>
        </p:txBody>
      </p:sp>
      <p:sp>
        <p:nvSpPr>
          <p:cNvPr id="72709" name="Dikdörtgen 4"/>
          <p:cNvSpPr>
            <a:spLocks noChangeArrowheads="1"/>
          </p:cNvSpPr>
          <p:nvPr/>
        </p:nvSpPr>
        <p:spPr bwMode="auto">
          <a:xfrm>
            <a:off x="1800225" y="5108575"/>
            <a:ext cx="78247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a:t>Öğrenme yeteneği 20 yaşa kadar artar, yaklaşık 50 yaşa kadar sabit kalır, ondan sonra düşmeye başlar. Yaşamın son dönemlerinde yeni şeyler öğrenmek iyice zorlaşır.</a:t>
            </a:r>
          </a:p>
        </p:txBody>
      </p:sp>
      <p:sp>
        <p:nvSpPr>
          <p:cNvPr id="9" name="Yuvarlatılmış Çapraz Köşeli Dikdörtgen 8"/>
          <p:cNvSpPr/>
          <p:nvPr/>
        </p:nvSpPr>
        <p:spPr bwMode="auto">
          <a:xfrm>
            <a:off x="4223792" y="209643"/>
            <a:ext cx="2736304" cy="710603"/>
          </a:xfrm>
          <a:prstGeom prst="round2DiagRect">
            <a:avLst/>
          </a:prstGeom>
          <a:ln>
            <a:headEnd type="none" w="med" len="med"/>
            <a:tailEnd type="none" w="med" len="med"/>
          </a:ln>
        </p:spPr>
        <p:style>
          <a:lnRef idx="0">
            <a:schemeClr val="dk1"/>
          </a:lnRef>
          <a:fillRef idx="3">
            <a:schemeClr val="dk1"/>
          </a:fillRef>
          <a:effectRef idx="3">
            <a:schemeClr val="dk1"/>
          </a:effectRef>
          <a:fontRef idx="minor">
            <a:schemeClr val="lt1"/>
          </a:fontRef>
        </p:style>
        <p:txBody>
          <a:bodyPr wrap="none"/>
          <a:lstStyle/>
          <a:p>
            <a:pPr algn="ctr">
              <a:defRPr/>
            </a:pPr>
            <a:r>
              <a:rPr lang="tr-TR" sz="1800" b="1" dirty="0">
                <a:solidFill>
                  <a:schemeClr val="bg1"/>
                </a:solidFill>
                <a:latin typeface="TR Bangkok" pitchFamily="34" charset="0"/>
              </a:rPr>
              <a:t>1-ÖĞRENEN İLE </a:t>
            </a:r>
          </a:p>
          <a:p>
            <a:pPr algn="ctr">
              <a:defRPr/>
            </a:pPr>
            <a:r>
              <a:rPr lang="tr-TR" sz="1800" b="1" dirty="0">
                <a:solidFill>
                  <a:schemeClr val="bg1"/>
                </a:solidFill>
                <a:latin typeface="TR Bangkok" pitchFamily="34" charset="0"/>
              </a:rPr>
              <a:t>İLGİLİ FAKTÖRLER</a:t>
            </a:r>
          </a:p>
          <a:p>
            <a:pPr>
              <a:defRPr/>
            </a:pPr>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5 Dikdörtgen"/>
          <p:cNvSpPr/>
          <p:nvPr/>
        </p:nvSpPr>
        <p:spPr>
          <a:xfrm>
            <a:off x="1847851" y="188913"/>
            <a:ext cx="5040313" cy="46196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fontAlgn="auto">
              <a:spcBef>
                <a:spcPts val="0"/>
              </a:spcBef>
              <a:spcAft>
                <a:spcPts val="0"/>
              </a:spcAft>
              <a:buBlip>
                <a:blip r:embed="rId2"/>
              </a:buBlip>
              <a:defRPr/>
            </a:pPr>
            <a:r>
              <a:rPr lang="tr-TR" dirty="0"/>
              <a:t> Olgunlaşma</a:t>
            </a:r>
          </a:p>
        </p:txBody>
      </p:sp>
      <p:sp>
        <p:nvSpPr>
          <p:cNvPr id="73731" name="Dikdörtgen 2"/>
          <p:cNvSpPr>
            <a:spLocks noChangeArrowheads="1"/>
          </p:cNvSpPr>
          <p:nvPr/>
        </p:nvSpPr>
        <p:spPr bwMode="auto">
          <a:xfrm>
            <a:off x="1774825" y="692150"/>
            <a:ext cx="74168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sz="2200"/>
              <a:t>Öğrenme için zorunlu faktördür. Organizmanın bir öğrenebilme yapabilmesi için, o öğrenmenin gerektirdiği olgunluk düzeyine sahip olması gerekir. </a:t>
            </a:r>
            <a:r>
              <a:rPr lang="tr-TR" altLang="tr-TR" sz="2200" b="1"/>
              <a:t>Mesela;</a:t>
            </a:r>
            <a:r>
              <a:rPr lang="tr-TR" altLang="tr-TR" sz="2200"/>
              <a:t> 6 aylık bebeğe yazı yazmayı veya bisiklet kullanmayı öğretemeyiz.</a:t>
            </a:r>
          </a:p>
          <a:p>
            <a:pPr algn="just" eaLnBrk="1" hangingPunct="1"/>
            <a:endParaRPr lang="tr-TR" altLang="tr-TR"/>
          </a:p>
        </p:txBody>
      </p:sp>
      <p:sp>
        <p:nvSpPr>
          <p:cNvPr id="4" name="25 Dikdörtgen"/>
          <p:cNvSpPr/>
          <p:nvPr/>
        </p:nvSpPr>
        <p:spPr>
          <a:xfrm>
            <a:off x="1851026" y="2565401"/>
            <a:ext cx="5040313" cy="46196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fontAlgn="auto">
              <a:spcBef>
                <a:spcPts val="0"/>
              </a:spcBef>
              <a:spcAft>
                <a:spcPts val="0"/>
              </a:spcAft>
              <a:buBlip>
                <a:blip r:embed="rId2"/>
              </a:buBlip>
              <a:defRPr/>
            </a:pPr>
            <a:r>
              <a:rPr lang="tr-TR" dirty="0"/>
              <a:t> Zeka</a:t>
            </a:r>
          </a:p>
        </p:txBody>
      </p:sp>
      <p:sp>
        <p:nvSpPr>
          <p:cNvPr id="73733" name="Dikdörtgen 4"/>
          <p:cNvSpPr>
            <a:spLocks noChangeArrowheads="1"/>
          </p:cNvSpPr>
          <p:nvPr/>
        </p:nvSpPr>
        <p:spPr bwMode="auto">
          <a:xfrm>
            <a:off x="1851026" y="3030538"/>
            <a:ext cx="76295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sz="2300"/>
              <a:t>Zekâ derecesi ile öğrenme doğru orantılıdır. Zekâ derecesi artıkça öğrenmede artar.</a:t>
            </a:r>
          </a:p>
        </p:txBody>
      </p:sp>
      <p:sp>
        <p:nvSpPr>
          <p:cNvPr id="6" name="25 Dikdörtgen"/>
          <p:cNvSpPr/>
          <p:nvPr/>
        </p:nvSpPr>
        <p:spPr>
          <a:xfrm>
            <a:off x="1847851" y="4191001"/>
            <a:ext cx="5040313" cy="46196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fontAlgn="auto">
              <a:spcBef>
                <a:spcPts val="0"/>
              </a:spcBef>
              <a:spcAft>
                <a:spcPts val="0"/>
              </a:spcAft>
              <a:buBlip>
                <a:blip r:embed="rId2"/>
              </a:buBlip>
              <a:defRPr/>
            </a:pPr>
            <a:r>
              <a:rPr lang="tr-TR" dirty="0"/>
              <a:t> Genel uyarılmışlık hali</a:t>
            </a:r>
          </a:p>
        </p:txBody>
      </p:sp>
      <p:sp>
        <p:nvSpPr>
          <p:cNvPr id="73735" name="Dikdörtgen 2"/>
          <p:cNvSpPr>
            <a:spLocks noChangeArrowheads="1"/>
          </p:cNvSpPr>
          <p:nvPr/>
        </p:nvSpPr>
        <p:spPr bwMode="auto">
          <a:xfrm>
            <a:off x="1774826" y="4652963"/>
            <a:ext cx="7705725"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sz="2200"/>
              <a:t>Öğrenme için organizmanın normal düzeyde uyarılmaya ihtiyacı vardır. Aşırı ve yetersiz uyarılma düzeyleri öğrenme için olumsuzdur. </a:t>
            </a:r>
            <a:r>
              <a:rPr lang="tr-TR" altLang="tr-TR" sz="2200" b="1"/>
              <a:t>Mesela;</a:t>
            </a:r>
            <a:r>
              <a:rPr lang="tr-TR" altLang="tr-TR" sz="2200"/>
              <a:t> yatakta ders çalışmak gibi gevşetici eğilim öğrenmeyi engelleyici bir durumdur. Çünkü böyle bir durumda uyarılma düzeyi düşüktür.</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5 Dikdörtgen"/>
          <p:cNvSpPr/>
          <p:nvPr/>
        </p:nvSpPr>
        <p:spPr>
          <a:xfrm>
            <a:off x="1847851" y="333376"/>
            <a:ext cx="5040313" cy="46196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fontAlgn="auto">
              <a:spcBef>
                <a:spcPts val="0"/>
              </a:spcBef>
              <a:spcAft>
                <a:spcPts val="0"/>
              </a:spcAft>
              <a:buBlip>
                <a:blip r:embed="rId2"/>
              </a:buBlip>
              <a:defRPr/>
            </a:pPr>
            <a:r>
              <a:rPr lang="tr-TR" dirty="0"/>
              <a:t> Psikolojik durum</a:t>
            </a:r>
          </a:p>
        </p:txBody>
      </p:sp>
      <p:sp>
        <p:nvSpPr>
          <p:cNvPr id="74755" name="Dikdörtgen 2"/>
          <p:cNvSpPr>
            <a:spLocks noChangeArrowheads="1"/>
          </p:cNvSpPr>
          <p:nvPr/>
        </p:nvSpPr>
        <p:spPr bwMode="auto">
          <a:xfrm>
            <a:off x="1774826" y="836613"/>
            <a:ext cx="7561263" cy="221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sz="2200"/>
              <a:t>Kişinin duyguları, heyecanı, korkuları, kaygıları öğrenmeyi etkiler. Öğrenme için belli oranda kaygı gereklidir. Aşırı ve yetersiz kaygı ise öğrenmeyi olumsuz etkiler. </a:t>
            </a:r>
          </a:p>
          <a:p>
            <a:pPr eaLnBrk="1" hangingPunct="1"/>
            <a:r>
              <a:rPr lang="tr-TR" altLang="tr-TR" b="1"/>
              <a:t> </a:t>
            </a:r>
            <a:endParaRPr lang="tr-TR" altLang="tr-TR"/>
          </a:p>
          <a:p>
            <a:pPr eaLnBrk="1" hangingPunct="1"/>
            <a:r>
              <a:rPr lang="tr-TR" altLang="tr-TR"/>
              <a:t> </a:t>
            </a:r>
          </a:p>
          <a:p>
            <a:pPr algn="just" eaLnBrk="1" hangingPunct="1"/>
            <a:endParaRPr lang="tr-TR" altLang="tr-TR"/>
          </a:p>
        </p:txBody>
      </p:sp>
      <p:sp>
        <p:nvSpPr>
          <p:cNvPr id="4" name="25 Dikdörtgen"/>
          <p:cNvSpPr/>
          <p:nvPr/>
        </p:nvSpPr>
        <p:spPr>
          <a:xfrm>
            <a:off x="1919288" y="2390776"/>
            <a:ext cx="5040312" cy="46196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fontAlgn="auto">
              <a:spcBef>
                <a:spcPts val="0"/>
              </a:spcBef>
              <a:spcAft>
                <a:spcPts val="0"/>
              </a:spcAft>
              <a:buBlip>
                <a:blip r:embed="rId2"/>
              </a:buBlip>
              <a:defRPr/>
            </a:pPr>
            <a:r>
              <a:rPr lang="tr-TR" dirty="0"/>
              <a:t> Türe özgü hazır oluş</a:t>
            </a:r>
          </a:p>
        </p:txBody>
      </p:sp>
      <p:sp>
        <p:nvSpPr>
          <p:cNvPr id="74757" name="Dikdörtgen 4"/>
          <p:cNvSpPr>
            <a:spLocks noChangeArrowheads="1"/>
          </p:cNvSpPr>
          <p:nvPr/>
        </p:nvSpPr>
        <p:spPr bwMode="auto">
          <a:xfrm>
            <a:off x="1889126" y="2924176"/>
            <a:ext cx="7446963"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sz="2200"/>
              <a:t>Kişinin fizyolojik durumu, genetik donanımı öğrenebilecek konu veya davranışa uygun olmalıdır.  </a:t>
            </a:r>
            <a:r>
              <a:rPr lang="tr-TR" altLang="tr-TR" sz="2200" b="1"/>
              <a:t>Mesela;</a:t>
            </a:r>
            <a:r>
              <a:rPr lang="tr-TR" altLang="tr-TR" sz="2200"/>
              <a:t> bir insana uçmayı öğretemeyiz. Görmeyen birine atıcılığı öğretemeyiz.</a:t>
            </a:r>
          </a:p>
        </p:txBody>
      </p:sp>
      <p:sp>
        <p:nvSpPr>
          <p:cNvPr id="7" name="25 Dikdörtgen"/>
          <p:cNvSpPr/>
          <p:nvPr/>
        </p:nvSpPr>
        <p:spPr>
          <a:xfrm>
            <a:off x="1919288" y="4335463"/>
            <a:ext cx="5040312" cy="46196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fontAlgn="auto">
              <a:spcBef>
                <a:spcPts val="0"/>
              </a:spcBef>
              <a:spcAft>
                <a:spcPts val="0"/>
              </a:spcAft>
              <a:buBlip>
                <a:blip r:embed="rId2"/>
              </a:buBlip>
              <a:defRPr/>
            </a:pPr>
            <a:r>
              <a:rPr lang="tr-TR" dirty="0"/>
              <a:t> Sosyokültürel etkenler</a:t>
            </a:r>
          </a:p>
        </p:txBody>
      </p:sp>
      <p:sp>
        <p:nvSpPr>
          <p:cNvPr id="74759" name="Dikdörtgen 4"/>
          <p:cNvSpPr>
            <a:spLocks noChangeArrowheads="1"/>
          </p:cNvSpPr>
          <p:nvPr/>
        </p:nvSpPr>
        <p:spPr bwMode="auto">
          <a:xfrm>
            <a:off x="1889125" y="4811714"/>
            <a:ext cx="7416800" cy="178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sz="2200"/>
              <a:t>Sosyal etkiler sonunda bireyler şemalar ve tutumlar oluşturur.  İnsanın neyi öğrenebileceğini, bütün bu sosyal öğrenmeler de etkiler. Öğrenmeyi olumsuz etkileyen ve bazı kültürlerde daha fazla görülen bir davranış örüntüsü vardır:</a:t>
            </a:r>
            <a:r>
              <a:rPr lang="tr-TR" altLang="tr-TR" sz="2200" b="1"/>
              <a:t> öğrenilmiş çaresizlik. </a:t>
            </a:r>
            <a:endParaRPr lang="tr-TR" altLang="tr-TR" sz="220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5 Dikdörtgen"/>
          <p:cNvSpPr/>
          <p:nvPr/>
        </p:nvSpPr>
        <p:spPr>
          <a:xfrm>
            <a:off x="1847851" y="333376"/>
            <a:ext cx="5040313" cy="46196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fontAlgn="auto">
              <a:spcBef>
                <a:spcPts val="0"/>
              </a:spcBef>
              <a:spcAft>
                <a:spcPts val="0"/>
              </a:spcAft>
              <a:buBlip>
                <a:blip r:embed="rId2"/>
              </a:buBlip>
              <a:defRPr/>
            </a:pPr>
            <a:r>
              <a:rPr lang="tr-TR" dirty="0"/>
              <a:t> Transfer</a:t>
            </a:r>
          </a:p>
        </p:txBody>
      </p:sp>
      <p:sp>
        <p:nvSpPr>
          <p:cNvPr id="75779" name="Dikdörtgen 2"/>
          <p:cNvSpPr>
            <a:spLocks noChangeArrowheads="1"/>
          </p:cNvSpPr>
          <p:nvPr/>
        </p:nvSpPr>
        <p:spPr bwMode="auto">
          <a:xfrm>
            <a:off x="1774826" y="836613"/>
            <a:ext cx="7561263"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sz="2200"/>
              <a:t>Önceki öğrenilenlerin yeni öğrenilenleri olumlu ya da olumsuz yönde etkilemesine transfer denir.  İkiye ayrılır:</a:t>
            </a:r>
          </a:p>
          <a:p>
            <a:pPr algn="just" eaLnBrk="1" hangingPunct="1"/>
            <a:r>
              <a:rPr lang="tr-TR" altLang="tr-TR" sz="2200"/>
              <a:t> </a:t>
            </a:r>
          </a:p>
          <a:p>
            <a:pPr algn="just" eaLnBrk="1" hangingPunct="1">
              <a:buFont typeface="Wingdings" panose="05000000000000000000" pitchFamily="2" charset="2"/>
              <a:buChar char="§"/>
            </a:pPr>
            <a:r>
              <a:rPr lang="tr-TR" altLang="tr-TR" sz="2200" b="1">
                <a:solidFill>
                  <a:srgbClr val="FF0000"/>
                </a:solidFill>
              </a:rPr>
              <a:t> Olumlu (Pozitif) transfer:</a:t>
            </a:r>
            <a:r>
              <a:rPr lang="tr-TR" altLang="tr-TR" sz="2200">
                <a:solidFill>
                  <a:srgbClr val="FF0000"/>
                </a:solidFill>
              </a:rPr>
              <a:t> </a:t>
            </a:r>
            <a:r>
              <a:rPr lang="tr-TR" altLang="tr-TR" sz="2200"/>
              <a:t>Önceden öğrenilen bilgilerin yeni bilgiler öğrenilmesini kolaylaştırması durumudur. Öğrenilen davranışlar daha önce öğrenilmiş olana benziyorsa olumlu aktarma gerçekleşir. </a:t>
            </a:r>
            <a:r>
              <a:rPr lang="tr-TR" altLang="tr-TR" sz="2200" b="1"/>
              <a:t>Mesela;</a:t>
            </a:r>
            <a:r>
              <a:rPr lang="tr-TR" altLang="tr-TR" sz="2200"/>
              <a:t> bisiklet sürmesini bilen birisinin motosikleti kullanmayı daha kolay öğrenmesi gibi.</a:t>
            </a:r>
          </a:p>
          <a:p>
            <a:pPr algn="just" eaLnBrk="1" hangingPunct="1"/>
            <a:endParaRPr lang="tr-TR" altLang="tr-TR" sz="2200">
              <a:solidFill>
                <a:srgbClr val="FF0000"/>
              </a:solidFill>
            </a:endParaRPr>
          </a:p>
          <a:p>
            <a:pPr algn="just" eaLnBrk="1" hangingPunct="1">
              <a:buFont typeface="Wingdings" panose="05000000000000000000" pitchFamily="2" charset="2"/>
              <a:buChar char="§"/>
            </a:pPr>
            <a:r>
              <a:rPr lang="tr-TR" altLang="tr-TR" sz="2200" b="1">
                <a:solidFill>
                  <a:srgbClr val="FF0000"/>
                </a:solidFill>
              </a:rPr>
              <a:t> Olumsuz (Negatif) transfer:</a:t>
            </a:r>
            <a:r>
              <a:rPr lang="tr-TR" altLang="tr-TR" sz="2200">
                <a:solidFill>
                  <a:srgbClr val="FF0000"/>
                </a:solidFill>
              </a:rPr>
              <a:t> </a:t>
            </a:r>
            <a:r>
              <a:rPr lang="tr-TR" altLang="tr-TR" sz="2200"/>
              <a:t>Önceden öğrenilen bilgilerin yeni bilgiler öğrenilmesini zorlaştırmasıdır. Öğrenilen davranışlar daha önce öğrenilmiş olandan farklıysa olumsuz aktarma gerçekleşir. </a:t>
            </a:r>
            <a:r>
              <a:rPr lang="tr-TR" altLang="tr-TR" sz="2200" b="1"/>
              <a:t>Mesela;</a:t>
            </a:r>
            <a:r>
              <a:rPr lang="tr-TR" altLang="tr-TR" sz="2200"/>
              <a:t> direksiyonu soldan olan arabaları uzun süre kullanan birisi, direksiyonu sağdan olan arabayı kullanırken zorlanması veya Q klavye kullanan birisinin, F klavye kullanmakta zorlanması </a:t>
            </a:r>
          </a:p>
          <a:p>
            <a:pPr algn="just" eaLnBrk="1" hangingPunct="1"/>
            <a:r>
              <a:rPr lang="tr-TR" altLang="tr-TR"/>
              <a:t> </a:t>
            </a:r>
          </a:p>
          <a:p>
            <a:pPr algn="just" eaLnBrk="1" hangingPunct="1"/>
            <a:endParaRPr lang="tr-TR" altLang="tr-T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AutoShape 2"/>
          <p:cNvSpPr>
            <a:spLocks noChangeArrowheads="1"/>
          </p:cNvSpPr>
          <p:nvPr/>
        </p:nvSpPr>
        <p:spPr bwMode="auto">
          <a:xfrm>
            <a:off x="2207569" y="404665"/>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370691" name="AutoShape 3"/>
          <p:cNvSpPr>
            <a:spLocks noChangeArrowheads="1"/>
          </p:cNvSpPr>
          <p:nvPr/>
        </p:nvSpPr>
        <p:spPr bwMode="auto">
          <a:xfrm>
            <a:off x="1918644" y="547540"/>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pic>
        <p:nvPicPr>
          <p:cNvPr id="370692"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61518" y="512614"/>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0693" name="WordArt 5"/>
          <p:cNvSpPr>
            <a:spLocks noChangeArrowheads="1" noChangeShapeType="1" noTextEdit="1"/>
          </p:cNvSpPr>
          <p:nvPr/>
        </p:nvSpPr>
        <p:spPr bwMode="auto">
          <a:xfrm>
            <a:off x="2855269" y="692002"/>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3600" b="0" i="0" u="none" strike="noStrike" kern="10" cap="none" spc="0" normalizeH="0" baseline="0" noProof="0" dirty="0">
                <a:ln>
                  <a:noFill/>
                </a:ln>
                <a:solidFill>
                  <a:srgbClr val="D25500"/>
                </a:solidFill>
                <a:effectLst>
                  <a:outerShdw dist="17961" dir="2700000" algn="ctr" rotWithShape="0">
                    <a:srgbClr val="000000"/>
                  </a:outerShdw>
                </a:effectLst>
                <a:uLnTx/>
                <a:uFillTx/>
                <a:latin typeface="Impact" panose="020B0806030902050204" pitchFamily="34" charset="0"/>
                <a:ea typeface="+mn-ea"/>
                <a:cs typeface="Times New Roman" panose="02020603050405020304" pitchFamily="18" charset="0"/>
              </a:rPr>
              <a:t>2013 LYS</a:t>
            </a:r>
          </a:p>
        </p:txBody>
      </p:sp>
      <p:sp>
        <p:nvSpPr>
          <p:cNvPr id="364550" name="Rectangle 6"/>
          <p:cNvSpPr>
            <a:spLocks noChangeArrowheads="1"/>
          </p:cNvSpPr>
          <p:nvPr/>
        </p:nvSpPr>
        <p:spPr bwMode="auto">
          <a:xfrm>
            <a:off x="1774825" y="1412876"/>
            <a:ext cx="8713788"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Türk lirasından altı sıfır atıldıktan sonra kullanılan paralarla ilgili bazen yanlış dile getirmeler oluyor. Söz gelimi, 1 lira 50 </a:t>
            </a:r>
            <a:r>
              <a:rPr kumimoji="0" lang="tr-TR"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kuruş’a</a:t>
            </a: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belli bir yaşın üzerindekiler bir buçuk milyon diyebiliyorlar. Oysa yeni hâliyle bir buçuk milyon Türk lirası çok farklı bir miktarı ifade eder.</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Bu durum, öğrenmeyi etkileyen aşağıdaki faktörlerden hangisiyle ilgilidir?</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 </a:t>
            </a: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Yaş</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B)</a:t>
            </a: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Zeka</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t>
            </a: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Olumsuz aktarım</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D)</a:t>
            </a: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Genel uyarılmıştık hali</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a:t>
            </a:r>
            <a:r>
              <a:rPr kumimoji="0" 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Öğrenilen malzemenin zorluğu		</a:t>
            </a:r>
            <a:endParaRPr kumimoji="0" 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82803205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AutoShape 2"/>
          <p:cNvSpPr>
            <a:spLocks noChangeArrowheads="1"/>
          </p:cNvSpPr>
          <p:nvPr/>
        </p:nvSpPr>
        <p:spPr bwMode="auto">
          <a:xfrm>
            <a:off x="2207569" y="404665"/>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370691" name="AutoShape 3"/>
          <p:cNvSpPr>
            <a:spLocks noChangeArrowheads="1"/>
          </p:cNvSpPr>
          <p:nvPr/>
        </p:nvSpPr>
        <p:spPr bwMode="auto">
          <a:xfrm>
            <a:off x="1918644" y="547540"/>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pic>
        <p:nvPicPr>
          <p:cNvPr id="370692"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61518" y="512614"/>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0693" name="WordArt 5"/>
          <p:cNvSpPr>
            <a:spLocks noChangeArrowheads="1" noChangeShapeType="1" noTextEdit="1"/>
          </p:cNvSpPr>
          <p:nvPr/>
        </p:nvSpPr>
        <p:spPr bwMode="auto">
          <a:xfrm>
            <a:off x="2855269" y="692002"/>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3600" b="0" i="0" u="none" strike="noStrike" kern="10" cap="none" spc="0" normalizeH="0" baseline="0" noProof="0" dirty="0">
                <a:ln>
                  <a:noFill/>
                </a:ln>
                <a:solidFill>
                  <a:srgbClr val="D25500"/>
                </a:solidFill>
                <a:effectLst>
                  <a:outerShdw dist="17961" dir="2700000" algn="ctr" rotWithShape="0">
                    <a:srgbClr val="000000"/>
                  </a:outerShdw>
                </a:effectLst>
                <a:uLnTx/>
                <a:uFillTx/>
                <a:latin typeface="Impact" panose="020B0806030902050204" pitchFamily="34" charset="0"/>
                <a:ea typeface="+mn-ea"/>
                <a:cs typeface="Times New Roman" panose="02020603050405020304" pitchFamily="18" charset="0"/>
              </a:rPr>
              <a:t>2013 LYS</a:t>
            </a:r>
          </a:p>
        </p:txBody>
      </p:sp>
      <p:sp>
        <p:nvSpPr>
          <p:cNvPr id="364550" name="Rectangle 6"/>
          <p:cNvSpPr>
            <a:spLocks noChangeArrowheads="1"/>
          </p:cNvSpPr>
          <p:nvPr/>
        </p:nvSpPr>
        <p:spPr bwMode="auto">
          <a:xfrm>
            <a:off x="1774825" y="1412876"/>
            <a:ext cx="8713788"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Türk lirasından altı sıfır atıldıktan sonra kullanılan paralarla ilgili bazen yanlış dile getirmeler oluyor. Söz gelimi, 1 lira 50 </a:t>
            </a:r>
            <a:r>
              <a:rPr kumimoji="0" lang="tr-TR" sz="2400"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kuruş’a</a:t>
            </a:r>
            <a:r>
              <a:rPr kumimoji="0" lang="tr-TR"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belli bir yaşın üzerindekiler bir buçuk milyon diyebiliyorlar. Oysa yeni hâliyle bir buçuk milyon Türk lirası çok farklı bir miktarı ifade eder.</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Bu durum, öğrenmeyi etkileyen aşağıdaki faktörlerden hangisiyle ilgilidir?</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 </a:t>
            </a:r>
            <a:r>
              <a:rPr kumimoji="0" lang="tr-TR"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Yaş</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B)</a:t>
            </a:r>
            <a:r>
              <a:rPr kumimoji="0" lang="tr-TR"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Zeka</a:t>
            </a:r>
          </a:p>
          <a:p>
            <a:pPr marL="0" marR="0" lvl="0" indent="12700" algn="just" defTabSz="914400" rtl="0" eaLnBrk="1" fontAlgn="base" latinLnBrk="0" hangingPunct="1">
              <a:lnSpc>
                <a:spcPct val="100000"/>
              </a:lnSpc>
              <a:spcBef>
                <a:spcPct val="0"/>
              </a:spcBef>
              <a:spcAft>
                <a:spcPct val="0"/>
              </a:spcAft>
              <a:buClrTx/>
              <a:buSzTx/>
              <a:buFontTx/>
              <a:buNone/>
              <a:tabLst/>
              <a:defRPr/>
            </a:pPr>
            <a:r>
              <a:rPr kumimoji="0" lang="tr-TR" sz="24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a:t>
            </a:r>
            <a:r>
              <a:rPr kumimoji="0" lang="tr-TR"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Olumsuz aktarım</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tr-TR"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D)</a:t>
            </a:r>
            <a:r>
              <a:rPr kumimoji="0" lang="tr-TR"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Genel uyarılmıştık hali</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tr-TR"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a:t>
            </a:r>
            <a:r>
              <a:rPr kumimoji="0" lang="tr-TR"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Öğrenilen malzemenin zorluğu		</a:t>
            </a:r>
            <a:endParaRPr kumimoji="0" lang="tr-TR"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6552197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yagram 1"/>
          <p:cNvGraphicFramePr/>
          <p:nvPr/>
        </p:nvGraphicFramePr>
        <p:xfrm>
          <a:off x="1847528" y="260648"/>
          <a:ext cx="8424936"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Yuvarlatılmış Çapraz Köşeli Dikdörtgen 2"/>
          <p:cNvSpPr/>
          <p:nvPr/>
        </p:nvSpPr>
        <p:spPr bwMode="auto">
          <a:xfrm>
            <a:off x="4439816" y="198118"/>
            <a:ext cx="2736304" cy="710603"/>
          </a:xfrm>
          <a:prstGeom prst="round2DiagRect">
            <a:avLst/>
          </a:prstGeom>
          <a:ln>
            <a:headEnd type="none" w="med" len="med"/>
            <a:tailEnd type="none" w="med" len="med"/>
          </a:ln>
        </p:spPr>
        <p:style>
          <a:lnRef idx="0">
            <a:schemeClr val="dk1"/>
          </a:lnRef>
          <a:fillRef idx="3">
            <a:schemeClr val="dk1"/>
          </a:fillRef>
          <a:effectRef idx="3">
            <a:schemeClr val="dk1"/>
          </a:effectRef>
          <a:fontRef idx="minor">
            <a:schemeClr val="lt1"/>
          </a:fontRef>
        </p:style>
        <p:txBody>
          <a:bodyPr wrap="none"/>
          <a:lstStyle/>
          <a:p>
            <a:pPr algn="ctr">
              <a:defRPr/>
            </a:pPr>
            <a:r>
              <a:rPr lang="tr-TR" sz="1800" b="1" dirty="0">
                <a:solidFill>
                  <a:schemeClr val="bg1"/>
                </a:solidFill>
                <a:latin typeface="TR Bangkok" pitchFamily="34" charset="0"/>
              </a:rPr>
              <a:t>2-ÖĞRENME YÖNTEMİ </a:t>
            </a:r>
          </a:p>
          <a:p>
            <a:pPr algn="ctr">
              <a:defRPr/>
            </a:pPr>
            <a:r>
              <a:rPr lang="tr-TR" sz="1800" b="1" dirty="0">
                <a:solidFill>
                  <a:schemeClr val="bg1"/>
                </a:solidFill>
                <a:latin typeface="TR Bangkok" pitchFamily="34" charset="0"/>
              </a:rPr>
              <a:t>İLE İLGİLİ FAKTÖRLER</a:t>
            </a:r>
          </a:p>
          <a:p>
            <a:pPr>
              <a:defRPr/>
            </a:pPr>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yagram 1"/>
          <p:cNvGraphicFramePr/>
          <p:nvPr/>
        </p:nvGraphicFramePr>
        <p:xfrm>
          <a:off x="1847528" y="260648"/>
          <a:ext cx="8424936"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yagram 1"/>
          <p:cNvGraphicFramePr/>
          <p:nvPr/>
        </p:nvGraphicFramePr>
        <p:xfrm>
          <a:off x="1847528" y="260648"/>
          <a:ext cx="8424936"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Yuvarlatılmış Çapraz Köşeli Dikdörtgen 1"/>
          <p:cNvSpPr/>
          <p:nvPr/>
        </p:nvSpPr>
        <p:spPr bwMode="auto">
          <a:xfrm>
            <a:off x="4511824" y="255792"/>
            <a:ext cx="3024336" cy="710603"/>
          </a:xfrm>
          <a:prstGeom prst="round2DiagRect">
            <a:avLst/>
          </a:prstGeom>
          <a:ln>
            <a:headEnd type="none" w="med" len="med"/>
            <a:tailEnd type="none" w="med" len="med"/>
          </a:ln>
        </p:spPr>
        <p:style>
          <a:lnRef idx="0">
            <a:schemeClr val="dk1"/>
          </a:lnRef>
          <a:fillRef idx="3">
            <a:schemeClr val="dk1"/>
          </a:fillRef>
          <a:effectRef idx="3">
            <a:schemeClr val="dk1"/>
          </a:effectRef>
          <a:fontRef idx="minor">
            <a:schemeClr val="lt1"/>
          </a:fontRef>
        </p:style>
        <p:txBody>
          <a:bodyPr wrap="none"/>
          <a:lstStyle/>
          <a:p>
            <a:pPr>
              <a:defRPr/>
            </a:pPr>
            <a:r>
              <a:rPr lang="tr-TR" sz="1800" b="1" dirty="0">
                <a:solidFill>
                  <a:schemeClr val="bg1"/>
                </a:solidFill>
                <a:latin typeface="TR Bangkok" pitchFamily="34" charset="0"/>
              </a:rPr>
              <a:t>3-ÖĞRENME MALZEMESİ </a:t>
            </a:r>
          </a:p>
          <a:p>
            <a:pPr>
              <a:defRPr/>
            </a:pPr>
            <a:r>
              <a:rPr lang="tr-TR" sz="1800" b="1" dirty="0">
                <a:solidFill>
                  <a:schemeClr val="bg1"/>
                </a:solidFill>
                <a:latin typeface="TR Bangkok" pitchFamily="34" charset="0"/>
              </a:rPr>
              <a:t>İLE İLGİLİ FAKTÖRLER</a:t>
            </a:r>
          </a:p>
          <a:p>
            <a:pPr>
              <a:defRPr/>
            </a:pPr>
            <a:endParaRPr lang="tr-TR" sz="1800" dirty="0">
              <a:solidFill>
                <a:schemeClr val="tx1"/>
              </a:solidFill>
              <a:latin typeface="Times New Roman" pitchFamily="18" charset="0"/>
              <a:cs typeface="Times New Roman" pitchFamily="18" charset="0"/>
            </a:endParaRPr>
          </a:p>
        </p:txBody>
      </p:sp>
      <p:graphicFrame>
        <p:nvGraphicFramePr>
          <p:cNvPr id="3" name="Diyagram 2"/>
          <p:cNvGraphicFramePr/>
          <p:nvPr/>
        </p:nvGraphicFramePr>
        <p:xfrm>
          <a:off x="1524000" y="764704"/>
          <a:ext cx="8964488" cy="576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yagram 2"/>
          <p:cNvGraphicFramePr/>
          <p:nvPr/>
        </p:nvGraphicFramePr>
        <p:xfrm>
          <a:off x="1703512" y="116632"/>
          <a:ext cx="8856984" cy="64807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yagram 2"/>
          <p:cNvGraphicFramePr/>
          <p:nvPr/>
        </p:nvGraphicFramePr>
        <p:xfrm>
          <a:off x="1703512" y="116632"/>
          <a:ext cx="8856984" cy="64807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yagram 2"/>
          <p:cNvGraphicFramePr/>
          <p:nvPr/>
        </p:nvGraphicFramePr>
        <p:xfrm>
          <a:off x="2423592" y="404664"/>
          <a:ext cx="7128792" cy="59046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2947" name="8-Nokta Yıldız 3"/>
          <p:cNvSpPr>
            <a:spLocks noChangeArrowheads="1"/>
          </p:cNvSpPr>
          <p:nvPr/>
        </p:nvSpPr>
        <p:spPr bwMode="auto">
          <a:xfrm>
            <a:off x="2654300" y="2924175"/>
            <a:ext cx="914400" cy="914400"/>
          </a:xfrm>
          <a:prstGeom prst="star8">
            <a:avLst>
              <a:gd name="adj" fmla="val 37500"/>
            </a:avLst>
          </a:prstGeom>
          <a:gradFill rotWithShape="1">
            <a:gsLst>
              <a:gs pos="0">
                <a:srgbClr val="A00000"/>
              </a:gs>
              <a:gs pos="50000">
                <a:srgbClr val="E60000"/>
              </a:gs>
              <a:gs pos="100000">
                <a:srgbClr val="FF0000"/>
              </a:gs>
            </a:gsLst>
            <a:lin ang="0" scaled="1"/>
          </a:gradFill>
          <a:ln w="9525" algn="ctr">
            <a:solidFill>
              <a:schemeClr val="tx1"/>
            </a:solidFill>
            <a:round/>
            <a:headEnd/>
            <a:tailEnd/>
          </a:ln>
        </p:spPr>
        <p:txBody>
          <a:bodyPr wrap="none"/>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tr-TR" altLang="tr-TR"/>
              <a:t>  a)</a:t>
            </a:r>
          </a:p>
        </p:txBody>
      </p:sp>
      <p:sp>
        <p:nvSpPr>
          <p:cNvPr id="82948" name="Yuvarlatılmış Dikdörtgen 4"/>
          <p:cNvSpPr>
            <a:spLocks noChangeArrowheads="1"/>
          </p:cNvSpPr>
          <p:nvPr/>
        </p:nvSpPr>
        <p:spPr bwMode="auto">
          <a:xfrm>
            <a:off x="2803526" y="4797425"/>
            <a:ext cx="765175" cy="571500"/>
          </a:xfrm>
          <a:prstGeom prst="roundRect">
            <a:avLst>
              <a:gd name="adj" fmla="val 16667"/>
            </a:avLst>
          </a:prstGeom>
          <a:gradFill rotWithShape="1">
            <a:gsLst>
              <a:gs pos="0">
                <a:srgbClr val="007DA0"/>
              </a:gs>
              <a:gs pos="50000">
                <a:srgbClr val="00B5E6"/>
              </a:gs>
              <a:gs pos="100000">
                <a:srgbClr val="00D7FF"/>
              </a:gs>
            </a:gsLst>
            <a:lin ang="2700000" scaled="1"/>
          </a:gradFill>
          <a:ln w="9525" algn="ctr">
            <a:solidFill>
              <a:schemeClr val="tx1"/>
            </a:solidFill>
            <a:round/>
            <a:headEnd/>
            <a:tailEnd/>
          </a:ln>
        </p:spPr>
        <p:txBody>
          <a:bodyPr wrap="none"/>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tr-TR" altLang="tr-TR"/>
              <a:t>  b) </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6" name="Rectangle 6"/>
          <p:cNvSpPr>
            <a:spLocks noChangeArrowheads="1"/>
          </p:cNvSpPr>
          <p:nvPr/>
        </p:nvSpPr>
        <p:spPr bwMode="auto">
          <a:xfrm>
            <a:off x="1883569" y="1720840"/>
            <a:ext cx="8424862"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tr-TR" alt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Bir binada asansörün kapısının üzerine asansörün bozuk olduğunu belirten bir uyarı asılmıştır. Binaya girenler bu uyarıya rağmen doğrudan merdivene yönelmek yerine asansörü çağırma düğmesine basmaktadır.</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tr-TR" alt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Bu durum aşağıdakilerden hangisine örnektir?</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tr-TR" alt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 Aktarma		B) Güdüleme</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tr-TR" alt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 Algıda seçicilik	D) Çatışma</a:t>
            </a:r>
            <a:endParaRPr kumimoji="0" lang="tr-TR" altLang="tr-TR"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tr-TR" alt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 Genel </a:t>
            </a:r>
            <a:r>
              <a:rPr kumimoji="0" lang="tr-TR" altLang="tr-TR"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uyarılmışlık</a:t>
            </a:r>
            <a:r>
              <a:rPr kumimoji="0" lang="tr-TR" altLang="tr-T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hâli	</a:t>
            </a:r>
          </a:p>
        </p:txBody>
      </p:sp>
      <p:sp>
        <p:nvSpPr>
          <p:cNvPr id="7" name="AutoShape 2">
            <a:extLst>
              <a:ext uri="{FF2B5EF4-FFF2-40B4-BE49-F238E27FC236}">
                <a16:creationId xmlns:a16="http://schemas.microsoft.com/office/drawing/2014/main" id="{0EB167B7-1CAC-42A7-8F63-AF94DB465B48}"/>
              </a:ext>
            </a:extLst>
          </p:cNvPr>
          <p:cNvSpPr>
            <a:spLocks noChangeArrowheads="1"/>
          </p:cNvSpPr>
          <p:nvPr/>
        </p:nvSpPr>
        <p:spPr bwMode="auto">
          <a:xfrm>
            <a:off x="2351584" y="735955"/>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tr-TR" altLang="tr-TR" sz="18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8" name="AutoShape 3">
            <a:extLst>
              <a:ext uri="{FF2B5EF4-FFF2-40B4-BE49-F238E27FC236}">
                <a16:creationId xmlns:a16="http://schemas.microsoft.com/office/drawing/2014/main" id="{73C4D478-29D2-4CD9-B604-044BA19D105A}"/>
              </a:ext>
            </a:extLst>
          </p:cNvPr>
          <p:cNvSpPr>
            <a:spLocks noChangeArrowheads="1"/>
          </p:cNvSpPr>
          <p:nvPr/>
        </p:nvSpPr>
        <p:spPr bwMode="auto">
          <a:xfrm>
            <a:off x="2062659" y="880418"/>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altLang="tr-T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pic>
        <p:nvPicPr>
          <p:cNvPr id="9" name="Picture 4" descr="7CM1N8E339150542osym-calisanlari-ve-tab-taramadan-gececek-239917h">
            <a:extLst>
              <a:ext uri="{FF2B5EF4-FFF2-40B4-BE49-F238E27FC236}">
                <a16:creationId xmlns:a16="http://schemas.microsoft.com/office/drawing/2014/main" id="{8E359B23-B47E-49AE-A051-E359DCF901FB}"/>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35683" y="845492"/>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WordArt 5">
            <a:extLst>
              <a:ext uri="{FF2B5EF4-FFF2-40B4-BE49-F238E27FC236}">
                <a16:creationId xmlns:a16="http://schemas.microsoft.com/office/drawing/2014/main" id="{5CA6305C-4E1F-4E2A-A506-6BD743357CC7}"/>
              </a:ext>
            </a:extLst>
          </p:cNvPr>
          <p:cNvSpPr>
            <a:spLocks noChangeArrowheads="1" noChangeShapeType="1" noTextEdit="1"/>
          </p:cNvSpPr>
          <p:nvPr/>
        </p:nvSpPr>
        <p:spPr bwMode="auto">
          <a:xfrm>
            <a:off x="2999284" y="1024879"/>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3600" b="0" i="0" u="none" strike="noStrike" kern="10" cap="none" spc="0" normalizeH="0" baseline="0" noProof="0" dirty="0">
                <a:ln>
                  <a:noFill/>
                </a:ln>
                <a:solidFill>
                  <a:srgbClr val="D25500"/>
                </a:solidFill>
                <a:effectLst>
                  <a:outerShdw dist="17961" dir="2700000" algn="ctr" rotWithShape="0">
                    <a:srgbClr val="000000"/>
                  </a:outerShdw>
                </a:effectLst>
                <a:uLnTx/>
                <a:uFillTx/>
                <a:latin typeface="Impact" panose="020B0806030902050204" pitchFamily="34" charset="0"/>
                <a:ea typeface="+mn-ea"/>
                <a:cs typeface="Times New Roman" panose="02020603050405020304" pitchFamily="18" charset="0"/>
              </a:rPr>
              <a:t>2016  LYS</a:t>
            </a:r>
          </a:p>
        </p:txBody>
      </p:sp>
    </p:spTree>
    <p:extLst>
      <p:ext uri="{BB962C8B-B14F-4D97-AF65-F5344CB8AC3E}">
        <p14:creationId xmlns:p14="http://schemas.microsoft.com/office/powerpoint/2010/main" val="160149272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6" name="Rectangle 6"/>
          <p:cNvSpPr>
            <a:spLocks noChangeArrowheads="1"/>
          </p:cNvSpPr>
          <p:nvPr/>
        </p:nvSpPr>
        <p:spPr bwMode="auto">
          <a:xfrm>
            <a:off x="1883569" y="1720840"/>
            <a:ext cx="8424862"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tr-TR" altLang="tr-TR"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Bir binada asansörün kapısının üzerine asansörün bozuk olduğunu belirten bir uyarı asılmıştır. Binaya girenler bu uyarıya rağmen doğrudan merdivene yönelmek yerine asansörü çağırma düğmesine basmaktadır.</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tr-TR" altLang="tr-TR"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Bu durum aşağıdakilerden hangisine örnektir?</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tr-TR" altLang="tr-TR"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A) Aktarma</a:t>
            </a:r>
            <a:r>
              <a:rPr kumimoji="0" lang="tr-TR" altLang="tr-TR"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B) Güdüleme</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tr-TR" altLang="tr-TR"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 Algıda seçicilik	D) Çatışma</a:t>
            </a:r>
            <a:endParaRPr kumimoji="0" lang="tr-TR" altLang="tr-TR"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tr-TR" altLang="tr-TR"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 Genel </a:t>
            </a:r>
            <a:r>
              <a:rPr kumimoji="0" lang="tr-TR" altLang="tr-TR" sz="2400"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uyarılmışlık</a:t>
            </a:r>
            <a:r>
              <a:rPr kumimoji="0" lang="tr-TR" altLang="tr-TR"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hâli	</a:t>
            </a:r>
          </a:p>
        </p:txBody>
      </p:sp>
      <p:sp>
        <p:nvSpPr>
          <p:cNvPr id="7" name="AutoShape 2">
            <a:extLst>
              <a:ext uri="{FF2B5EF4-FFF2-40B4-BE49-F238E27FC236}">
                <a16:creationId xmlns:a16="http://schemas.microsoft.com/office/drawing/2014/main" id="{0EB167B7-1CAC-42A7-8F63-AF94DB465B48}"/>
              </a:ext>
            </a:extLst>
          </p:cNvPr>
          <p:cNvSpPr>
            <a:spLocks noChangeArrowheads="1"/>
          </p:cNvSpPr>
          <p:nvPr/>
        </p:nvSpPr>
        <p:spPr bwMode="auto">
          <a:xfrm>
            <a:off x="2351584" y="735955"/>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tr-TR" altLang="tr-TR" sz="18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8" name="AutoShape 3">
            <a:extLst>
              <a:ext uri="{FF2B5EF4-FFF2-40B4-BE49-F238E27FC236}">
                <a16:creationId xmlns:a16="http://schemas.microsoft.com/office/drawing/2014/main" id="{73C4D478-29D2-4CD9-B604-044BA19D105A}"/>
              </a:ext>
            </a:extLst>
          </p:cNvPr>
          <p:cNvSpPr>
            <a:spLocks noChangeArrowheads="1"/>
          </p:cNvSpPr>
          <p:nvPr/>
        </p:nvSpPr>
        <p:spPr bwMode="auto">
          <a:xfrm>
            <a:off x="2062659" y="880418"/>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altLang="tr-T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pic>
        <p:nvPicPr>
          <p:cNvPr id="9" name="Picture 4" descr="7CM1N8E339150542osym-calisanlari-ve-tab-taramadan-gececek-239917h">
            <a:extLst>
              <a:ext uri="{FF2B5EF4-FFF2-40B4-BE49-F238E27FC236}">
                <a16:creationId xmlns:a16="http://schemas.microsoft.com/office/drawing/2014/main" id="{8E359B23-B47E-49AE-A051-E359DCF901FB}"/>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35683" y="845492"/>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WordArt 5">
            <a:extLst>
              <a:ext uri="{FF2B5EF4-FFF2-40B4-BE49-F238E27FC236}">
                <a16:creationId xmlns:a16="http://schemas.microsoft.com/office/drawing/2014/main" id="{5CA6305C-4E1F-4E2A-A506-6BD743357CC7}"/>
              </a:ext>
            </a:extLst>
          </p:cNvPr>
          <p:cNvSpPr>
            <a:spLocks noChangeArrowheads="1" noChangeShapeType="1" noTextEdit="1"/>
          </p:cNvSpPr>
          <p:nvPr/>
        </p:nvSpPr>
        <p:spPr bwMode="auto">
          <a:xfrm>
            <a:off x="2999284" y="1024879"/>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3600" b="0" i="0" u="none" strike="noStrike" kern="10" cap="none" spc="0" normalizeH="0" baseline="0" noProof="0" dirty="0">
                <a:ln>
                  <a:noFill/>
                </a:ln>
                <a:solidFill>
                  <a:srgbClr val="D25500"/>
                </a:solidFill>
                <a:effectLst>
                  <a:outerShdw dist="17961" dir="2700000" algn="ctr" rotWithShape="0">
                    <a:srgbClr val="000000"/>
                  </a:outerShdw>
                </a:effectLst>
                <a:uLnTx/>
                <a:uFillTx/>
                <a:latin typeface="Impact" panose="020B0806030902050204" pitchFamily="34" charset="0"/>
                <a:ea typeface="+mn-ea"/>
                <a:cs typeface="Times New Roman" panose="02020603050405020304" pitchFamily="18" charset="0"/>
              </a:rPr>
              <a:t>2016  LYS</a:t>
            </a:r>
          </a:p>
        </p:txBody>
      </p:sp>
    </p:spTree>
    <p:extLst>
      <p:ext uri="{BB962C8B-B14F-4D97-AF65-F5344CB8AC3E}">
        <p14:creationId xmlns:p14="http://schemas.microsoft.com/office/powerpoint/2010/main" val="350537300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83971"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83972"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3"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1994  ÖSS</a:t>
            </a:r>
          </a:p>
        </p:txBody>
      </p:sp>
      <p:sp>
        <p:nvSpPr>
          <p:cNvPr id="322566" name="Rectangle 6"/>
          <p:cNvSpPr>
            <a:spLocks noChangeArrowheads="1"/>
          </p:cNvSpPr>
          <p:nvPr/>
        </p:nvSpPr>
        <p:spPr bwMode="auto">
          <a:xfrm>
            <a:off x="1919288" y="1492251"/>
            <a:ext cx="8424862" cy="510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dirty="0"/>
              <a:t>Önceden bazı faaliyetlerin öğrenilmiş olmasının sonradan başka faaliyetlerin öğrenilmesini kolaylaştırmasına “olumlu transfer” denir.</a:t>
            </a:r>
          </a:p>
          <a:p>
            <a:pPr algn="just" eaLnBrk="1" hangingPunct="1"/>
            <a:endParaRPr lang="tr-TR" altLang="tr-TR" sz="1400" dirty="0"/>
          </a:p>
          <a:p>
            <a:pPr algn="just" eaLnBrk="1" hangingPunct="1"/>
            <a:r>
              <a:rPr lang="tr-TR" altLang="tr-TR" b="1" dirty="0"/>
              <a:t>Aşağıdakilerden hangisinde, olumlu transferin </a:t>
            </a:r>
            <a:r>
              <a:rPr lang="tr-TR" altLang="tr-TR" b="1" u="sng" dirty="0"/>
              <a:t>en az </a:t>
            </a:r>
            <a:r>
              <a:rPr lang="tr-TR" altLang="tr-TR" b="1" dirty="0"/>
              <a:t>olması beklenir?</a:t>
            </a:r>
            <a:endParaRPr lang="tr-TR" altLang="tr-TR" dirty="0"/>
          </a:p>
          <a:p>
            <a:pPr eaLnBrk="1" hangingPunct="1"/>
            <a:r>
              <a:rPr lang="tr-TR" altLang="tr-TR" dirty="0"/>
              <a:t> </a:t>
            </a:r>
          </a:p>
          <a:p>
            <a:pPr eaLnBrk="1" hangingPunct="1"/>
            <a:r>
              <a:rPr lang="tr-TR" altLang="tr-TR" b="1" dirty="0"/>
              <a:t>            Önceden 	                     Sonradan </a:t>
            </a:r>
            <a:endParaRPr lang="tr-TR" altLang="tr-TR" dirty="0"/>
          </a:p>
          <a:p>
            <a:pPr eaLnBrk="1" hangingPunct="1"/>
            <a:r>
              <a:rPr lang="tr-TR" altLang="tr-TR" b="1" dirty="0"/>
              <a:t>        Öğrenilmiş olan	                Öğrenilmiş olan</a:t>
            </a:r>
            <a:endParaRPr lang="tr-TR" altLang="tr-TR" dirty="0"/>
          </a:p>
          <a:p>
            <a:pPr eaLnBrk="1" hangingPunct="1"/>
            <a:r>
              <a:rPr lang="tr-TR" altLang="tr-TR" b="1" dirty="0"/>
              <a:t>A)</a:t>
            </a:r>
            <a:r>
              <a:rPr lang="tr-TR" altLang="tr-TR" dirty="0"/>
              <a:t>   Basketbol oynama	     Voleybol oynama</a:t>
            </a:r>
          </a:p>
          <a:p>
            <a:pPr eaLnBrk="1" hangingPunct="1"/>
            <a:r>
              <a:rPr lang="tr-TR" altLang="tr-TR" b="1" dirty="0"/>
              <a:t>B)</a:t>
            </a:r>
            <a:r>
              <a:rPr lang="tr-TR" altLang="tr-TR" dirty="0"/>
              <a:t>   İngilizce		                     Fransızca</a:t>
            </a:r>
          </a:p>
          <a:p>
            <a:pPr eaLnBrk="1" hangingPunct="1"/>
            <a:r>
              <a:rPr lang="tr-TR" altLang="tr-TR" b="1" dirty="0"/>
              <a:t>C)</a:t>
            </a:r>
            <a:r>
              <a:rPr lang="tr-TR" altLang="tr-TR" dirty="0"/>
              <a:t>   Bisiklet kullanma	   	   Motosiklet kullanma</a:t>
            </a:r>
          </a:p>
          <a:p>
            <a:pPr eaLnBrk="1" hangingPunct="1"/>
            <a:r>
              <a:rPr lang="tr-TR" altLang="tr-TR" b="1" dirty="0"/>
              <a:t>D)   </a:t>
            </a:r>
            <a:r>
              <a:rPr lang="tr-TR" altLang="tr-TR" dirty="0"/>
              <a:t>Müzik setini çalıştırma	     Bağlama çalma</a:t>
            </a:r>
          </a:p>
          <a:p>
            <a:pPr eaLnBrk="1" hangingPunct="1"/>
            <a:r>
              <a:rPr lang="tr-TR" altLang="tr-TR" b="1" dirty="0"/>
              <a:t>E)</a:t>
            </a:r>
            <a:r>
              <a:rPr lang="tr-TR" altLang="tr-TR" dirty="0"/>
              <a:t>   Matematik		          Muhasebe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322566">
                                            <p:txEl>
                                              <p:pRg st="9" end="9"/>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6" name="Rectangle 6"/>
          <p:cNvSpPr>
            <a:spLocks noChangeArrowheads="1"/>
          </p:cNvSpPr>
          <p:nvPr/>
        </p:nvSpPr>
        <p:spPr bwMode="auto">
          <a:xfrm>
            <a:off x="1883569" y="1021478"/>
            <a:ext cx="8424862" cy="535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sz="2000" dirty="0"/>
              <a:t>Birinci sınıf öğrencisi Ceyhun, yazı yazmaktan hoşlanmadığı için öğretmeninin verdiği yazma ödevlerini yaparken çok sıkılıyor ve çoğu zaman ödevlerini tamamlayamıyordu. Bunu fark eden öğretmen, Ceyhun'un eksiksiz tamamladığı her ödevi için defterine bir mutlu yüz çıkartması; tamamlayamadığı her ödev için ise bir üzgün yüz çıkartması yapıştırır. Ailesi;</a:t>
            </a:r>
          </a:p>
          <a:p>
            <a:pPr algn="just" eaLnBrk="1" hangingPunct="1"/>
            <a:r>
              <a:rPr lang="tr-TR" altLang="tr-TR" sz="2000" dirty="0"/>
              <a:t>I. Ceyhun beş mutlu yüz çıkartması topladığında, hafta sonu bilgisayarda oyun oynama süresini otuz dakika uzatır.</a:t>
            </a:r>
          </a:p>
          <a:p>
            <a:pPr algn="just" eaLnBrk="1" hangingPunct="1"/>
            <a:r>
              <a:rPr lang="tr-TR" altLang="tr-TR" sz="2000" dirty="0"/>
              <a:t>II. Ceyhun'un defterinde beş üzgün yüz çıkartması olduğunda, hafta sonu bilgisayarda oyun oynama süresini otuz dakika kısaltır.</a:t>
            </a:r>
          </a:p>
          <a:p>
            <a:pPr algn="just" eaLnBrk="1" hangingPunct="1"/>
            <a:r>
              <a:rPr lang="tr-TR" altLang="tr-TR" sz="2000" b="1" dirty="0"/>
              <a:t>Ceyhun'un ödev yapma davranışını artırmak için yapılan bu uygulamalar, aşağıdaki kavramlardan sırasıyla hangisine örnektir?</a:t>
            </a:r>
            <a:r>
              <a:rPr lang="tr-TR" altLang="tr-TR" sz="2000" dirty="0"/>
              <a:t> ,</a:t>
            </a:r>
          </a:p>
          <a:p>
            <a:pPr eaLnBrk="1" hangingPunct="1"/>
            <a:r>
              <a:rPr lang="tr-TR" altLang="tr-TR" sz="2000" u="sng" dirty="0"/>
              <a:t>	  I 	</a:t>
            </a:r>
            <a:r>
              <a:rPr lang="tr-TR" altLang="tr-TR" sz="2000" dirty="0"/>
              <a:t>                             </a:t>
            </a:r>
            <a:r>
              <a:rPr lang="tr-TR" altLang="tr-TR" sz="2000" u="sng" dirty="0"/>
              <a:t>	II	 </a:t>
            </a:r>
          </a:p>
          <a:p>
            <a:pPr eaLnBrk="1" hangingPunct="1"/>
            <a:r>
              <a:rPr lang="tr-TR" altLang="tr-TR" sz="2000" b="1" dirty="0"/>
              <a:t>A)  </a:t>
            </a:r>
            <a:r>
              <a:rPr lang="tr-TR" altLang="tr-TR" sz="2000" dirty="0"/>
              <a:t>Olumsuz Pekiştireme              Ceza</a:t>
            </a:r>
          </a:p>
          <a:p>
            <a:pPr eaLnBrk="1" hangingPunct="1"/>
            <a:r>
              <a:rPr lang="tr-TR" altLang="tr-TR" sz="2000" b="1" dirty="0"/>
              <a:t>B)  </a:t>
            </a:r>
            <a:r>
              <a:rPr lang="tr-TR" altLang="tr-TR" sz="2000" dirty="0"/>
              <a:t>Olumlu Pekiştireme                Ceza</a:t>
            </a:r>
          </a:p>
          <a:p>
            <a:pPr eaLnBrk="1" hangingPunct="1"/>
            <a:r>
              <a:rPr lang="tr-TR" altLang="tr-TR" sz="2000" b="1" dirty="0"/>
              <a:t>C) </a:t>
            </a:r>
            <a:r>
              <a:rPr lang="tr-TR" altLang="tr-TR" sz="2000" dirty="0"/>
              <a:t>Olumlu Pekiştireme                 Olumsuz Pekiştireme </a:t>
            </a:r>
          </a:p>
          <a:p>
            <a:pPr eaLnBrk="1" hangingPunct="1"/>
            <a:r>
              <a:rPr lang="tr-TR" altLang="tr-TR" sz="2000" b="1" dirty="0"/>
              <a:t>D)  </a:t>
            </a:r>
            <a:r>
              <a:rPr lang="tr-TR" altLang="tr-TR" sz="2000" dirty="0"/>
              <a:t>Söndürme                               Olumsuz Pekiştireme </a:t>
            </a:r>
          </a:p>
          <a:p>
            <a:pPr eaLnBrk="1" hangingPunct="1"/>
            <a:r>
              <a:rPr lang="tr-TR" altLang="tr-TR" sz="2000" b="1" dirty="0"/>
              <a:t>E) </a:t>
            </a:r>
            <a:r>
              <a:rPr lang="tr-TR" altLang="tr-TR" sz="2000" dirty="0"/>
              <a:t>Olumlu Pekiştireme                Söndürme</a:t>
            </a:r>
            <a:r>
              <a:rPr lang="tr-TR" altLang="tr-TR" sz="2200" dirty="0"/>
              <a:t>	</a:t>
            </a:r>
            <a:endParaRPr lang="tr-TR" altLang="tr-TR" sz="2000" dirty="0"/>
          </a:p>
        </p:txBody>
      </p:sp>
      <p:sp>
        <p:nvSpPr>
          <p:cNvPr id="7" name="AutoShape 2">
            <a:extLst>
              <a:ext uri="{FF2B5EF4-FFF2-40B4-BE49-F238E27FC236}">
                <a16:creationId xmlns:a16="http://schemas.microsoft.com/office/drawing/2014/main" id="{0EB167B7-1CAC-42A7-8F63-AF94DB465B48}"/>
              </a:ext>
            </a:extLst>
          </p:cNvPr>
          <p:cNvSpPr>
            <a:spLocks noChangeArrowheads="1"/>
          </p:cNvSpPr>
          <p:nvPr/>
        </p:nvSpPr>
        <p:spPr bwMode="auto">
          <a:xfrm>
            <a:off x="1991545" y="76022"/>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8" name="AutoShape 3">
            <a:extLst>
              <a:ext uri="{FF2B5EF4-FFF2-40B4-BE49-F238E27FC236}">
                <a16:creationId xmlns:a16="http://schemas.microsoft.com/office/drawing/2014/main" id="{73C4D478-29D2-4CD9-B604-044BA19D105A}"/>
              </a:ext>
            </a:extLst>
          </p:cNvPr>
          <p:cNvSpPr>
            <a:spLocks noChangeArrowheads="1"/>
          </p:cNvSpPr>
          <p:nvPr/>
        </p:nvSpPr>
        <p:spPr bwMode="auto">
          <a:xfrm>
            <a:off x="1702620" y="220485"/>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9" name="Picture 4" descr="7CM1N8E339150542osym-calisanlari-ve-tab-taramadan-gececek-239917h">
            <a:extLst>
              <a:ext uri="{FF2B5EF4-FFF2-40B4-BE49-F238E27FC236}">
                <a16:creationId xmlns:a16="http://schemas.microsoft.com/office/drawing/2014/main" id="{8E359B23-B47E-49AE-A051-E359DCF901FB}"/>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75644" y="185559"/>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WordArt 5">
            <a:extLst>
              <a:ext uri="{FF2B5EF4-FFF2-40B4-BE49-F238E27FC236}">
                <a16:creationId xmlns:a16="http://schemas.microsoft.com/office/drawing/2014/main" id="{5CA6305C-4E1F-4E2A-A506-6BD743357CC7}"/>
              </a:ext>
            </a:extLst>
          </p:cNvPr>
          <p:cNvSpPr>
            <a:spLocks noChangeArrowheads="1" noChangeShapeType="1" noTextEdit="1"/>
          </p:cNvSpPr>
          <p:nvPr/>
        </p:nvSpPr>
        <p:spPr bwMode="auto">
          <a:xfrm>
            <a:off x="2639245" y="364946"/>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dirty="0">
                <a:solidFill>
                  <a:srgbClr val="D25500"/>
                </a:solidFill>
                <a:effectLst>
                  <a:outerShdw dist="17961" dir="2700000" algn="ctr" rotWithShape="0">
                    <a:schemeClr val="tx1"/>
                  </a:outerShdw>
                </a:effectLst>
                <a:latin typeface="Impact" panose="020B0806030902050204" pitchFamily="34" charset="0"/>
              </a:rPr>
              <a:t>2018  AYT</a:t>
            </a:r>
          </a:p>
        </p:txBody>
      </p:sp>
    </p:spTree>
    <p:extLst>
      <p:ext uri="{BB962C8B-B14F-4D97-AF65-F5344CB8AC3E}">
        <p14:creationId xmlns:p14="http://schemas.microsoft.com/office/powerpoint/2010/main" val="193437256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6" name="Rectangle 6"/>
          <p:cNvSpPr>
            <a:spLocks noChangeArrowheads="1"/>
          </p:cNvSpPr>
          <p:nvPr/>
        </p:nvSpPr>
        <p:spPr bwMode="auto">
          <a:xfrm>
            <a:off x="1883569" y="1021478"/>
            <a:ext cx="8424862" cy="535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sz="2000" dirty="0"/>
              <a:t>Birinci sınıf öğrencisi Ceyhun, yazı yazmaktan hoşlanmadığı için öğretmeninin verdiği yazma ödevlerini yaparken çok sıkılıyor ve çoğu zaman ödevlerini tamamlayamıyordu. Bunu fark eden öğretmen, Ceyhun'un eksiksiz tamamladığı her ödevi için defterine bir mutlu yüz çıkartması; tamamlayamadığı her ödev için ise bir üzgün yüz çıkartması yapıştırır. Ailesi;</a:t>
            </a:r>
          </a:p>
          <a:p>
            <a:pPr algn="just" eaLnBrk="1" hangingPunct="1"/>
            <a:r>
              <a:rPr lang="tr-TR" altLang="tr-TR" sz="2000" dirty="0"/>
              <a:t>I. Ceyhun beş mutlu yüz çıkartması topladığında, hafta sonu bilgisayarda oyun oynama süresini otuz dakika uzatır.</a:t>
            </a:r>
          </a:p>
          <a:p>
            <a:pPr algn="just" eaLnBrk="1" hangingPunct="1"/>
            <a:r>
              <a:rPr lang="tr-TR" altLang="tr-TR" sz="2000" dirty="0"/>
              <a:t>II. Ceyhun'un defterinde beş üzgün yüz çıkartması olduğunda, hafta sonu bilgisayarda oyun oynama süresini otuz dakika kısaltır.</a:t>
            </a:r>
          </a:p>
          <a:p>
            <a:pPr algn="just" eaLnBrk="1" hangingPunct="1"/>
            <a:r>
              <a:rPr lang="tr-TR" altLang="tr-TR" sz="2000" b="1" dirty="0"/>
              <a:t>Ceyhun'un ödev yapma davranışını artırmak için yapılan bu uygulamalar, aşağıdaki kavramlardan sırasıyla hangisine örnektir?</a:t>
            </a:r>
            <a:r>
              <a:rPr lang="tr-TR" altLang="tr-TR" sz="2000" dirty="0"/>
              <a:t> ,</a:t>
            </a:r>
          </a:p>
          <a:p>
            <a:pPr eaLnBrk="1" hangingPunct="1"/>
            <a:r>
              <a:rPr lang="tr-TR" altLang="tr-TR" sz="2000" u="sng" dirty="0"/>
              <a:t>	  I 	</a:t>
            </a:r>
            <a:r>
              <a:rPr lang="tr-TR" altLang="tr-TR" sz="2000" dirty="0"/>
              <a:t>                             </a:t>
            </a:r>
            <a:r>
              <a:rPr lang="tr-TR" altLang="tr-TR" sz="2000" u="sng" dirty="0"/>
              <a:t>	II	 </a:t>
            </a:r>
          </a:p>
          <a:p>
            <a:pPr eaLnBrk="1" hangingPunct="1"/>
            <a:r>
              <a:rPr lang="tr-TR" altLang="tr-TR" sz="2000" b="1" dirty="0"/>
              <a:t>A)  </a:t>
            </a:r>
            <a:r>
              <a:rPr lang="tr-TR" altLang="tr-TR" sz="2000" dirty="0"/>
              <a:t>Olumsuz Pekiştireme              Ceza</a:t>
            </a:r>
          </a:p>
          <a:p>
            <a:pPr eaLnBrk="1" hangingPunct="1"/>
            <a:r>
              <a:rPr lang="tr-TR" altLang="tr-TR" sz="2000" b="1" dirty="0">
                <a:solidFill>
                  <a:srgbClr val="FF0000"/>
                </a:solidFill>
              </a:rPr>
              <a:t>B)  </a:t>
            </a:r>
            <a:r>
              <a:rPr lang="tr-TR" altLang="tr-TR" sz="2000" dirty="0">
                <a:solidFill>
                  <a:srgbClr val="FF0000"/>
                </a:solidFill>
              </a:rPr>
              <a:t>Olumlu Pekiştireme                Ceza</a:t>
            </a:r>
          </a:p>
          <a:p>
            <a:pPr eaLnBrk="1" hangingPunct="1"/>
            <a:r>
              <a:rPr lang="tr-TR" altLang="tr-TR" sz="2000" b="1" dirty="0"/>
              <a:t>C) </a:t>
            </a:r>
            <a:r>
              <a:rPr lang="tr-TR" altLang="tr-TR" sz="2000" dirty="0"/>
              <a:t>Olumlu Pekiştireme                 Olumsuz Pekiştireme </a:t>
            </a:r>
          </a:p>
          <a:p>
            <a:pPr eaLnBrk="1" hangingPunct="1"/>
            <a:r>
              <a:rPr lang="tr-TR" altLang="tr-TR" sz="2000" b="1" dirty="0"/>
              <a:t>D)  </a:t>
            </a:r>
            <a:r>
              <a:rPr lang="tr-TR" altLang="tr-TR" sz="2000" dirty="0"/>
              <a:t>Söndürme                               Olumsuz Pekiştireme </a:t>
            </a:r>
          </a:p>
          <a:p>
            <a:pPr eaLnBrk="1" hangingPunct="1"/>
            <a:r>
              <a:rPr lang="tr-TR" altLang="tr-TR" sz="2000" b="1" dirty="0"/>
              <a:t>E) </a:t>
            </a:r>
            <a:r>
              <a:rPr lang="tr-TR" altLang="tr-TR" sz="2000" dirty="0"/>
              <a:t>Olumlu Pekiştireme                Söndürme</a:t>
            </a:r>
            <a:r>
              <a:rPr lang="tr-TR" altLang="tr-TR" sz="2200" dirty="0"/>
              <a:t>	</a:t>
            </a:r>
            <a:endParaRPr lang="tr-TR" altLang="tr-TR" sz="2000" dirty="0"/>
          </a:p>
        </p:txBody>
      </p:sp>
      <p:sp>
        <p:nvSpPr>
          <p:cNvPr id="7" name="AutoShape 2">
            <a:extLst>
              <a:ext uri="{FF2B5EF4-FFF2-40B4-BE49-F238E27FC236}">
                <a16:creationId xmlns:a16="http://schemas.microsoft.com/office/drawing/2014/main" id="{0EB167B7-1CAC-42A7-8F63-AF94DB465B48}"/>
              </a:ext>
            </a:extLst>
          </p:cNvPr>
          <p:cNvSpPr>
            <a:spLocks noChangeArrowheads="1"/>
          </p:cNvSpPr>
          <p:nvPr/>
        </p:nvSpPr>
        <p:spPr bwMode="auto">
          <a:xfrm>
            <a:off x="1991545" y="76022"/>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8" name="AutoShape 3">
            <a:extLst>
              <a:ext uri="{FF2B5EF4-FFF2-40B4-BE49-F238E27FC236}">
                <a16:creationId xmlns:a16="http://schemas.microsoft.com/office/drawing/2014/main" id="{73C4D478-29D2-4CD9-B604-044BA19D105A}"/>
              </a:ext>
            </a:extLst>
          </p:cNvPr>
          <p:cNvSpPr>
            <a:spLocks noChangeArrowheads="1"/>
          </p:cNvSpPr>
          <p:nvPr/>
        </p:nvSpPr>
        <p:spPr bwMode="auto">
          <a:xfrm>
            <a:off x="1702620" y="220485"/>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9" name="Picture 4" descr="7CM1N8E339150542osym-calisanlari-ve-tab-taramadan-gececek-239917h">
            <a:extLst>
              <a:ext uri="{FF2B5EF4-FFF2-40B4-BE49-F238E27FC236}">
                <a16:creationId xmlns:a16="http://schemas.microsoft.com/office/drawing/2014/main" id="{8E359B23-B47E-49AE-A051-E359DCF901FB}"/>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75644" y="185559"/>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WordArt 5">
            <a:extLst>
              <a:ext uri="{FF2B5EF4-FFF2-40B4-BE49-F238E27FC236}">
                <a16:creationId xmlns:a16="http://schemas.microsoft.com/office/drawing/2014/main" id="{5CA6305C-4E1F-4E2A-A506-6BD743357CC7}"/>
              </a:ext>
            </a:extLst>
          </p:cNvPr>
          <p:cNvSpPr>
            <a:spLocks noChangeArrowheads="1" noChangeShapeType="1" noTextEdit="1"/>
          </p:cNvSpPr>
          <p:nvPr/>
        </p:nvSpPr>
        <p:spPr bwMode="auto">
          <a:xfrm>
            <a:off x="2639245" y="364946"/>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dirty="0">
                <a:solidFill>
                  <a:srgbClr val="D25500"/>
                </a:solidFill>
                <a:effectLst>
                  <a:outerShdw dist="17961" dir="2700000" algn="ctr" rotWithShape="0">
                    <a:schemeClr val="tx1"/>
                  </a:outerShdw>
                </a:effectLst>
                <a:latin typeface="Impact" panose="020B0806030902050204" pitchFamily="34" charset="0"/>
              </a:rPr>
              <a:t>2018  AYT</a:t>
            </a:r>
          </a:p>
        </p:txBody>
      </p:sp>
    </p:spTree>
    <p:extLst>
      <p:ext uri="{BB962C8B-B14F-4D97-AF65-F5344CB8AC3E}">
        <p14:creationId xmlns:p14="http://schemas.microsoft.com/office/powerpoint/2010/main" val="92347976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6" name="Rectangle 6"/>
          <p:cNvSpPr>
            <a:spLocks noChangeArrowheads="1"/>
          </p:cNvSpPr>
          <p:nvPr/>
        </p:nvSpPr>
        <p:spPr bwMode="auto">
          <a:xfrm>
            <a:off x="1883569" y="1021479"/>
            <a:ext cx="8424862"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dirty="0"/>
              <a:t>Lise öğrencisi Özgür;</a:t>
            </a:r>
            <a:endParaRPr lang="tr-TR" altLang="tr-TR" b="1" dirty="0"/>
          </a:p>
          <a:p>
            <a:pPr algn="just" eaLnBrk="1" hangingPunct="1"/>
            <a:r>
              <a:rPr lang="tr-TR" altLang="tr-TR" dirty="0"/>
              <a:t>I. Beş aylık küçük kardeşi uykusundan uyanıp ağlamaya başladığında annesinin yaptığı gibi kardeşinin başını okşayarak yeniden uyumasını sağlar.</a:t>
            </a:r>
          </a:p>
          <a:p>
            <a:pPr algn="just" eaLnBrk="1" hangingPunct="1"/>
            <a:r>
              <a:rPr lang="tr-TR" altLang="tr-TR" dirty="0"/>
              <a:t>II. Çözmekte zorlandığı bir fizik problemiyle bir süre uğraştıktan sonra çözüm yolunu aniden bulur.</a:t>
            </a:r>
            <a:endParaRPr lang="tr-TR" altLang="tr-TR" b="1" dirty="0"/>
          </a:p>
          <a:p>
            <a:pPr algn="just" eaLnBrk="1" hangingPunct="1"/>
            <a:r>
              <a:rPr lang="tr-TR" altLang="tr-TR" b="1" dirty="0"/>
              <a:t> Özgür'ün birinci ve ikinci durumdaki öğrenme biçimi, aşağıdaki öğrenme türlerinden sırasıyla hangisine örnektir?</a:t>
            </a:r>
          </a:p>
          <a:p>
            <a:pPr algn="just" eaLnBrk="1" hangingPunct="1"/>
            <a:r>
              <a:rPr lang="tr-TR" altLang="tr-TR" u="sng" dirty="0"/>
              <a:t>	  I 	</a:t>
            </a:r>
            <a:r>
              <a:rPr lang="tr-TR" altLang="tr-TR" dirty="0"/>
              <a:t>                             </a:t>
            </a:r>
            <a:r>
              <a:rPr lang="tr-TR" altLang="tr-TR" u="sng" dirty="0"/>
              <a:t>	II	 </a:t>
            </a:r>
          </a:p>
          <a:p>
            <a:pPr eaLnBrk="1" hangingPunct="1"/>
            <a:r>
              <a:rPr lang="tr-TR" altLang="tr-TR" b="1" dirty="0"/>
              <a:t>A)  </a:t>
            </a:r>
            <a:r>
              <a:rPr lang="tr-TR" altLang="tr-TR" dirty="0"/>
              <a:t>Kavrayarak (Sezgisel)             Örtük (Gizil) </a:t>
            </a:r>
          </a:p>
          <a:p>
            <a:pPr eaLnBrk="1" hangingPunct="1"/>
            <a:r>
              <a:rPr lang="tr-TR" altLang="tr-TR" b="1" dirty="0"/>
              <a:t>B)  </a:t>
            </a:r>
            <a:r>
              <a:rPr lang="tr-TR" altLang="tr-TR" dirty="0"/>
              <a:t>Model alarak                           Kavrayarak (Sezgisel)</a:t>
            </a:r>
          </a:p>
          <a:p>
            <a:pPr eaLnBrk="1" hangingPunct="1"/>
            <a:r>
              <a:rPr lang="tr-TR" altLang="tr-TR" b="1" dirty="0"/>
              <a:t>C) </a:t>
            </a:r>
            <a:r>
              <a:rPr lang="tr-TR" altLang="tr-TR" dirty="0"/>
              <a:t>Model alarak                            Örtük (Gizil)</a:t>
            </a:r>
          </a:p>
          <a:p>
            <a:pPr eaLnBrk="1" hangingPunct="1"/>
            <a:r>
              <a:rPr lang="tr-TR" altLang="tr-TR" b="1" dirty="0"/>
              <a:t>D) </a:t>
            </a:r>
            <a:r>
              <a:rPr lang="tr-TR" altLang="tr-TR" dirty="0"/>
              <a:t>Kavrayarak (Sezgisel)             Model alarak               </a:t>
            </a:r>
          </a:p>
          <a:p>
            <a:pPr eaLnBrk="1" hangingPunct="1"/>
            <a:r>
              <a:rPr lang="tr-TR" altLang="tr-TR" b="1" dirty="0"/>
              <a:t>E) </a:t>
            </a:r>
            <a:r>
              <a:rPr lang="tr-TR" altLang="tr-TR" dirty="0"/>
              <a:t>Örtük (Gizil)                            Kavrayarak (Sezgisel) 	</a:t>
            </a:r>
          </a:p>
        </p:txBody>
      </p:sp>
      <p:sp>
        <p:nvSpPr>
          <p:cNvPr id="7" name="AutoShape 2">
            <a:extLst>
              <a:ext uri="{FF2B5EF4-FFF2-40B4-BE49-F238E27FC236}">
                <a16:creationId xmlns:a16="http://schemas.microsoft.com/office/drawing/2014/main" id="{0EB167B7-1CAC-42A7-8F63-AF94DB465B48}"/>
              </a:ext>
            </a:extLst>
          </p:cNvPr>
          <p:cNvSpPr>
            <a:spLocks noChangeArrowheads="1"/>
          </p:cNvSpPr>
          <p:nvPr/>
        </p:nvSpPr>
        <p:spPr bwMode="auto">
          <a:xfrm>
            <a:off x="1991545" y="76022"/>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8" name="AutoShape 3">
            <a:extLst>
              <a:ext uri="{FF2B5EF4-FFF2-40B4-BE49-F238E27FC236}">
                <a16:creationId xmlns:a16="http://schemas.microsoft.com/office/drawing/2014/main" id="{73C4D478-29D2-4CD9-B604-044BA19D105A}"/>
              </a:ext>
            </a:extLst>
          </p:cNvPr>
          <p:cNvSpPr>
            <a:spLocks noChangeArrowheads="1"/>
          </p:cNvSpPr>
          <p:nvPr/>
        </p:nvSpPr>
        <p:spPr bwMode="auto">
          <a:xfrm>
            <a:off x="1702620" y="220485"/>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9" name="Picture 4" descr="7CM1N8E339150542osym-calisanlari-ve-tab-taramadan-gececek-239917h">
            <a:extLst>
              <a:ext uri="{FF2B5EF4-FFF2-40B4-BE49-F238E27FC236}">
                <a16:creationId xmlns:a16="http://schemas.microsoft.com/office/drawing/2014/main" id="{8E359B23-B47E-49AE-A051-E359DCF901FB}"/>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75644" y="185559"/>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WordArt 5">
            <a:extLst>
              <a:ext uri="{FF2B5EF4-FFF2-40B4-BE49-F238E27FC236}">
                <a16:creationId xmlns:a16="http://schemas.microsoft.com/office/drawing/2014/main" id="{5CA6305C-4E1F-4E2A-A506-6BD743357CC7}"/>
              </a:ext>
            </a:extLst>
          </p:cNvPr>
          <p:cNvSpPr>
            <a:spLocks noChangeArrowheads="1" noChangeShapeType="1" noTextEdit="1"/>
          </p:cNvSpPr>
          <p:nvPr/>
        </p:nvSpPr>
        <p:spPr bwMode="auto">
          <a:xfrm>
            <a:off x="2639245" y="364946"/>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dirty="0">
                <a:solidFill>
                  <a:srgbClr val="D25500"/>
                </a:solidFill>
                <a:effectLst>
                  <a:outerShdw dist="17961" dir="2700000" algn="ctr" rotWithShape="0">
                    <a:schemeClr val="tx1"/>
                  </a:outerShdw>
                </a:effectLst>
                <a:latin typeface="Impact" panose="020B0806030902050204" pitchFamily="34" charset="0"/>
              </a:rPr>
              <a:t>2019  AYT</a:t>
            </a:r>
          </a:p>
        </p:txBody>
      </p:sp>
    </p:spTree>
    <p:extLst>
      <p:ext uri="{BB962C8B-B14F-4D97-AF65-F5344CB8AC3E}">
        <p14:creationId xmlns:p14="http://schemas.microsoft.com/office/powerpoint/2010/main" val="419478868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6" name="Rectangle 6"/>
          <p:cNvSpPr>
            <a:spLocks noChangeArrowheads="1"/>
          </p:cNvSpPr>
          <p:nvPr/>
        </p:nvSpPr>
        <p:spPr bwMode="auto">
          <a:xfrm>
            <a:off x="1883569" y="1021479"/>
            <a:ext cx="8424862"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dirty="0"/>
              <a:t>Lise öğrencisi Özgür;</a:t>
            </a:r>
            <a:endParaRPr lang="tr-TR" altLang="tr-TR" b="1" dirty="0"/>
          </a:p>
          <a:p>
            <a:pPr algn="just" eaLnBrk="1" hangingPunct="1"/>
            <a:r>
              <a:rPr lang="tr-TR" altLang="tr-TR" dirty="0"/>
              <a:t>I. Beş aylık küçük kardeşi uykusundan uyanıp ağlamaya başladığında annesinin yaptığı gibi kardeşinin başını okşayarak yeniden uyumasını sağlar.</a:t>
            </a:r>
          </a:p>
          <a:p>
            <a:pPr algn="just" eaLnBrk="1" hangingPunct="1"/>
            <a:r>
              <a:rPr lang="tr-TR" altLang="tr-TR" dirty="0"/>
              <a:t>II. Çözmekte zorlandığı bir fizik problemiyle bir süre uğraştıktan sonra çözüm yolunu aniden bulur.</a:t>
            </a:r>
            <a:endParaRPr lang="tr-TR" altLang="tr-TR" b="1" dirty="0"/>
          </a:p>
          <a:p>
            <a:pPr algn="just" eaLnBrk="1" hangingPunct="1"/>
            <a:r>
              <a:rPr lang="tr-TR" altLang="tr-TR" b="1" dirty="0"/>
              <a:t> Özgür'ün birinci ve ikinci durumdaki öğrenme biçimi, aşağıdaki öğrenme türlerinden sırasıyla hangisine örnektir?</a:t>
            </a:r>
          </a:p>
          <a:p>
            <a:pPr algn="just" eaLnBrk="1" hangingPunct="1"/>
            <a:r>
              <a:rPr lang="tr-TR" altLang="tr-TR" u="sng" dirty="0"/>
              <a:t>	  I 	</a:t>
            </a:r>
            <a:r>
              <a:rPr lang="tr-TR" altLang="tr-TR" dirty="0"/>
              <a:t>                             </a:t>
            </a:r>
            <a:r>
              <a:rPr lang="tr-TR" altLang="tr-TR" u="sng" dirty="0"/>
              <a:t>	II	 </a:t>
            </a:r>
          </a:p>
          <a:p>
            <a:pPr eaLnBrk="1" hangingPunct="1"/>
            <a:r>
              <a:rPr lang="tr-TR" altLang="tr-TR" b="1" dirty="0"/>
              <a:t>A)  </a:t>
            </a:r>
            <a:r>
              <a:rPr lang="tr-TR" altLang="tr-TR" dirty="0"/>
              <a:t>Kavrayarak (Sezgisel)             Örtük (Gizil) </a:t>
            </a:r>
          </a:p>
          <a:p>
            <a:pPr eaLnBrk="1" hangingPunct="1"/>
            <a:r>
              <a:rPr lang="tr-TR" altLang="tr-TR" b="1" dirty="0">
                <a:solidFill>
                  <a:srgbClr val="FF0000"/>
                </a:solidFill>
              </a:rPr>
              <a:t>B)  </a:t>
            </a:r>
            <a:r>
              <a:rPr lang="tr-TR" altLang="tr-TR" dirty="0">
                <a:solidFill>
                  <a:srgbClr val="FF0000"/>
                </a:solidFill>
              </a:rPr>
              <a:t>Model alarak                           Kavrayarak (Sezgisel)</a:t>
            </a:r>
          </a:p>
          <a:p>
            <a:pPr eaLnBrk="1" hangingPunct="1"/>
            <a:r>
              <a:rPr lang="tr-TR" altLang="tr-TR" b="1" dirty="0"/>
              <a:t>C) </a:t>
            </a:r>
            <a:r>
              <a:rPr lang="tr-TR" altLang="tr-TR" dirty="0"/>
              <a:t>Model alarak                            Örtük (Gizil)</a:t>
            </a:r>
          </a:p>
          <a:p>
            <a:pPr eaLnBrk="1" hangingPunct="1"/>
            <a:r>
              <a:rPr lang="tr-TR" altLang="tr-TR" b="1" dirty="0"/>
              <a:t>D) </a:t>
            </a:r>
            <a:r>
              <a:rPr lang="tr-TR" altLang="tr-TR" dirty="0"/>
              <a:t>Kavrayarak (Sezgisel)             Model alarak               </a:t>
            </a:r>
          </a:p>
          <a:p>
            <a:pPr eaLnBrk="1" hangingPunct="1"/>
            <a:r>
              <a:rPr lang="tr-TR" altLang="tr-TR" b="1" dirty="0"/>
              <a:t>E) </a:t>
            </a:r>
            <a:r>
              <a:rPr lang="tr-TR" altLang="tr-TR" dirty="0"/>
              <a:t>Örtük (Gizil)                            Kavrayarak (Sezgisel) 	</a:t>
            </a:r>
          </a:p>
        </p:txBody>
      </p:sp>
      <p:sp>
        <p:nvSpPr>
          <p:cNvPr id="7" name="AutoShape 2">
            <a:extLst>
              <a:ext uri="{FF2B5EF4-FFF2-40B4-BE49-F238E27FC236}">
                <a16:creationId xmlns:a16="http://schemas.microsoft.com/office/drawing/2014/main" id="{0EB167B7-1CAC-42A7-8F63-AF94DB465B48}"/>
              </a:ext>
            </a:extLst>
          </p:cNvPr>
          <p:cNvSpPr>
            <a:spLocks noChangeArrowheads="1"/>
          </p:cNvSpPr>
          <p:nvPr/>
        </p:nvSpPr>
        <p:spPr bwMode="auto">
          <a:xfrm>
            <a:off x="1991545" y="76022"/>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8" name="AutoShape 3">
            <a:extLst>
              <a:ext uri="{FF2B5EF4-FFF2-40B4-BE49-F238E27FC236}">
                <a16:creationId xmlns:a16="http://schemas.microsoft.com/office/drawing/2014/main" id="{73C4D478-29D2-4CD9-B604-044BA19D105A}"/>
              </a:ext>
            </a:extLst>
          </p:cNvPr>
          <p:cNvSpPr>
            <a:spLocks noChangeArrowheads="1"/>
          </p:cNvSpPr>
          <p:nvPr/>
        </p:nvSpPr>
        <p:spPr bwMode="auto">
          <a:xfrm>
            <a:off x="1702620" y="220485"/>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9" name="Picture 4" descr="7CM1N8E339150542osym-calisanlari-ve-tab-taramadan-gececek-239917h">
            <a:extLst>
              <a:ext uri="{FF2B5EF4-FFF2-40B4-BE49-F238E27FC236}">
                <a16:creationId xmlns:a16="http://schemas.microsoft.com/office/drawing/2014/main" id="{8E359B23-B47E-49AE-A051-E359DCF901FB}"/>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75644" y="185559"/>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WordArt 5">
            <a:extLst>
              <a:ext uri="{FF2B5EF4-FFF2-40B4-BE49-F238E27FC236}">
                <a16:creationId xmlns:a16="http://schemas.microsoft.com/office/drawing/2014/main" id="{5CA6305C-4E1F-4E2A-A506-6BD743357CC7}"/>
              </a:ext>
            </a:extLst>
          </p:cNvPr>
          <p:cNvSpPr>
            <a:spLocks noChangeArrowheads="1" noChangeShapeType="1" noTextEdit="1"/>
          </p:cNvSpPr>
          <p:nvPr/>
        </p:nvSpPr>
        <p:spPr bwMode="auto">
          <a:xfrm>
            <a:off x="2639245" y="364946"/>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dirty="0">
                <a:solidFill>
                  <a:srgbClr val="D25500"/>
                </a:solidFill>
                <a:effectLst>
                  <a:outerShdw dist="17961" dir="2700000" algn="ctr" rotWithShape="0">
                    <a:schemeClr val="tx1"/>
                  </a:outerShdw>
                </a:effectLst>
                <a:latin typeface="Impact" panose="020B0806030902050204" pitchFamily="34" charset="0"/>
              </a:rPr>
              <a:t>2019  AYT</a:t>
            </a:r>
          </a:p>
        </p:txBody>
      </p:sp>
    </p:spTree>
    <p:extLst>
      <p:ext uri="{BB962C8B-B14F-4D97-AF65-F5344CB8AC3E}">
        <p14:creationId xmlns:p14="http://schemas.microsoft.com/office/powerpoint/2010/main" val="288782659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6" name="Rectangle 6"/>
          <p:cNvSpPr>
            <a:spLocks noChangeArrowheads="1"/>
          </p:cNvSpPr>
          <p:nvPr/>
        </p:nvSpPr>
        <p:spPr bwMode="auto">
          <a:xfrm>
            <a:off x="1883569" y="1720840"/>
            <a:ext cx="8424862"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dirty="0"/>
              <a:t>Şiddetli bir baş ağrısı yaşayan Yonca, ağrı kesici alır ve baş ağrısı kısa sürede hafifler. Yonca, o günden sonra şiddetli baş ağrısı çektiği her zaman ağrı kesici alarak baş ağrısından kurtulmaya çalışır.</a:t>
            </a:r>
          </a:p>
          <a:p>
            <a:pPr algn="just" eaLnBrk="1" hangingPunct="1"/>
            <a:r>
              <a:rPr lang="tr-TR" altLang="tr-TR" b="1" dirty="0"/>
              <a:t>Yonca’nın ağrı kesici alarak baş ağrısından kurtulması, aşağıdaki öğrenme kavramlarından hangisine örnektir?</a:t>
            </a:r>
            <a:r>
              <a:rPr lang="tr-TR" altLang="tr-TR" u="sng" dirty="0"/>
              <a:t> </a:t>
            </a:r>
          </a:p>
          <a:p>
            <a:pPr algn="just" eaLnBrk="1" hangingPunct="1"/>
            <a:r>
              <a:rPr lang="tr-TR" altLang="tr-TR" b="1" dirty="0"/>
              <a:t>A)  </a:t>
            </a:r>
            <a:r>
              <a:rPr lang="tr-TR" altLang="tr-TR" dirty="0"/>
              <a:t>Sönme                    </a:t>
            </a:r>
            <a:r>
              <a:rPr lang="tr-TR" altLang="tr-TR" b="1" dirty="0"/>
              <a:t>B)  </a:t>
            </a:r>
            <a:r>
              <a:rPr lang="tr-TR" altLang="tr-TR" dirty="0"/>
              <a:t>Genelleme  </a:t>
            </a:r>
          </a:p>
          <a:p>
            <a:pPr algn="just" eaLnBrk="1" hangingPunct="1"/>
            <a:r>
              <a:rPr lang="tr-TR" altLang="tr-TR" b="1" dirty="0"/>
              <a:t>C) </a:t>
            </a:r>
            <a:r>
              <a:rPr lang="tr-TR" altLang="tr-TR" dirty="0"/>
              <a:t>Ayırt etme               </a:t>
            </a:r>
            <a:r>
              <a:rPr lang="tr-TR" altLang="tr-TR" b="1" dirty="0"/>
              <a:t>D) </a:t>
            </a:r>
            <a:r>
              <a:rPr lang="tr-TR" altLang="tr-TR" dirty="0"/>
              <a:t>Olumsuz pekiştirme</a:t>
            </a:r>
          </a:p>
          <a:p>
            <a:pPr eaLnBrk="1" hangingPunct="1"/>
            <a:r>
              <a:rPr lang="tr-TR" altLang="tr-TR" b="1" dirty="0"/>
              <a:t>E) </a:t>
            </a:r>
            <a:r>
              <a:rPr lang="tr-TR" altLang="tr-TR" dirty="0"/>
              <a:t>Kendiliğinden geri gelme	</a:t>
            </a:r>
          </a:p>
        </p:txBody>
      </p:sp>
      <p:sp>
        <p:nvSpPr>
          <p:cNvPr id="7" name="AutoShape 2">
            <a:extLst>
              <a:ext uri="{FF2B5EF4-FFF2-40B4-BE49-F238E27FC236}">
                <a16:creationId xmlns:a16="http://schemas.microsoft.com/office/drawing/2014/main" id="{0EB167B7-1CAC-42A7-8F63-AF94DB465B48}"/>
              </a:ext>
            </a:extLst>
          </p:cNvPr>
          <p:cNvSpPr>
            <a:spLocks noChangeArrowheads="1"/>
          </p:cNvSpPr>
          <p:nvPr/>
        </p:nvSpPr>
        <p:spPr bwMode="auto">
          <a:xfrm>
            <a:off x="2063553" y="476673"/>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8" name="AutoShape 3">
            <a:extLst>
              <a:ext uri="{FF2B5EF4-FFF2-40B4-BE49-F238E27FC236}">
                <a16:creationId xmlns:a16="http://schemas.microsoft.com/office/drawing/2014/main" id="{73C4D478-29D2-4CD9-B604-044BA19D105A}"/>
              </a:ext>
            </a:extLst>
          </p:cNvPr>
          <p:cNvSpPr>
            <a:spLocks noChangeArrowheads="1"/>
          </p:cNvSpPr>
          <p:nvPr/>
        </p:nvSpPr>
        <p:spPr bwMode="auto">
          <a:xfrm>
            <a:off x="1774628" y="621136"/>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9" name="Picture 4" descr="7CM1N8E339150542osym-calisanlari-ve-tab-taramadan-gececek-239917h">
            <a:extLst>
              <a:ext uri="{FF2B5EF4-FFF2-40B4-BE49-F238E27FC236}">
                <a16:creationId xmlns:a16="http://schemas.microsoft.com/office/drawing/2014/main" id="{8E359B23-B47E-49AE-A051-E359DCF901FB}"/>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652" y="586210"/>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WordArt 5">
            <a:extLst>
              <a:ext uri="{FF2B5EF4-FFF2-40B4-BE49-F238E27FC236}">
                <a16:creationId xmlns:a16="http://schemas.microsoft.com/office/drawing/2014/main" id="{5CA6305C-4E1F-4E2A-A506-6BD743357CC7}"/>
              </a:ext>
            </a:extLst>
          </p:cNvPr>
          <p:cNvSpPr>
            <a:spLocks noChangeArrowheads="1" noChangeShapeType="1" noTextEdit="1"/>
          </p:cNvSpPr>
          <p:nvPr/>
        </p:nvSpPr>
        <p:spPr bwMode="auto">
          <a:xfrm>
            <a:off x="2711253" y="765597"/>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dirty="0">
                <a:solidFill>
                  <a:srgbClr val="D25500"/>
                </a:solidFill>
                <a:effectLst>
                  <a:outerShdw dist="17961" dir="2700000" algn="ctr" rotWithShape="0">
                    <a:schemeClr val="tx1"/>
                  </a:outerShdw>
                </a:effectLst>
                <a:latin typeface="Impact" panose="020B0806030902050204" pitchFamily="34" charset="0"/>
              </a:rPr>
              <a:t>2021  AYT</a:t>
            </a:r>
          </a:p>
        </p:txBody>
      </p:sp>
    </p:spTree>
    <p:extLst>
      <p:ext uri="{BB962C8B-B14F-4D97-AF65-F5344CB8AC3E}">
        <p14:creationId xmlns:p14="http://schemas.microsoft.com/office/powerpoint/2010/main" val="9928081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6" name="Rectangle 6"/>
          <p:cNvSpPr>
            <a:spLocks noChangeArrowheads="1"/>
          </p:cNvSpPr>
          <p:nvPr/>
        </p:nvSpPr>
        <p:spPr bwMode="auto">
          <a:xfrm>
            <a:off x="1883569" y="1720840"/>
            <a:ext cx="8424862"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dirty="0"/>
              <a:t>Şiddetli bir baş ağrısı yaşayan Yonca, ağrı kesici alır ve baş ağrısı kısa sürede hafifler. Yonca, o günden sonra şiddetli baş ağrısı çektiği her zaman ağrı kesici alarak baş ağrısından kurtulmaya çalışır.</a:t>
            </a:r>
          </a:p>
          <a:p>
            <a:pPr algn="just" eaLnBrk="1" hangingPunct="1"/>
            <a:r>
              <a:rPr lang="tr-TR" altLang="tr-TR" b="1" dirty="0"/>
              <a:t>Yonca’nın ağrı kesici alarak baş ağrısından kurtulması, aşağıdaki öğrenme kavramlarından hangisine örnektir?</a:t>
            </a:r>
            <a:r>
              <a:rPr lang="tr-TR" altLang="tr-TR" u="sng" dirty="0"/>
              <a:t> </a:t>
            </a:r>
          </a:p>
          <a:p>
            <a:pPr algn="just" eaLnBrk="1" hangingPunct="1"/>
            <a:r>
              <a:rPr lang="tr-TR" altLang="tr-TR" b="1" dirty="0"/>
              <a:t>A)  </a:t>
            </a:r>
            <a:r>
              <a:rPr lang="tr-TR" altLang="tr-TR" dirty="0"/>
              <a:t>Sönme                    </a:t>
            </a:r>
            <a:r>
              <a:rPr lang="tr-TR" altLang="tr-TR" b="1" dirty="0"/>
              <a:t>B)  </a:t>
            </a:r>
            <a:r>
              <a:rPr lang="tr-TR" altLang="tr-TR" dirty="0"/>
              <a:t>Genelleme  </a:t>
            </a:r>
          </a:p>
          <a:p>
            <a:pPr algn="just" eaLnBrk="1" hangingPunct="1"/>
            <a:r>
              <a:rPr lang="tr-TR" altLang="tr-TR" b="1" dirty="0"/>
              <a:t>C) </a:t>
            </a:r>
            <a:r>
              <a:rPr lang="tr-TR" altLang="tr-TR" dirty="0"/>
              <a:t>Ayırt etme               </a:t>
            </a:r>
            <a:r>
              <a:rPr lang="tr-TR" altLang="tr-TR" b="1" dirty="0">
                <a:solidFill>
                  <a:srgbClr val="FF0000"/>
                </a:solidFill>
              </a:rPr>
              <a:t>D) </a:t>
            </a:r>
            <a:r>
              <a:rPr lang="tr-TR" altLang="tr-TR" dirty="0">
                <a:solidFill>
                  <a:srgbClr val="FF0000"/>
                </a:solidFill>
              </a:rPr>
              <a:t>Olumsuz pekiştirme</a:t>
            </a:r>
          </a:p>
          <a:p>
            <a:pPr eaLnBrk="1" hangingPunct="1"/>
            <a:r>
              <a:rPr lang="tr-TR" altLang="tr-TR" b="1" dirty="0"/>
              <a:t>E) </a:t>
            </a:r>
            <a:r>
              <a:rPr lang="tr-TR" altLang="tr-TR" dirty="0"/>
              <a:t>Kendiliğinden geri gelme	</a:t>
            </a:r>
          </a:p>
        </p:txBody>
      </p:sp>
      <p:sp>
        <p:nvSpPr>
          <p:cNvPr id="7" name="AutoShape 2">
            <a:extLst>
              <a:ext uri="{FF2B5EF4-FFF2-40B4-BE49-F238E27FC236}">
                <a16:creationId xmlns:a16="http://schemas.microsoft.com/office/drawing/2014/main" id="{0EB167B7-1CAC-42A7-8F63-AF94DB465B48}"/>
              </a:ext>
            </a:extLst>
          </p:cNvPr>
          <p:cNvSpPr>
            <a:spLocks noChangeArrowheads="1"/>
          </p:cNvSpPr>
          <p:nvPr/>
        </p:nvSpPr>
        <p:spPr bwMode="auto">
          <a:xfrm>
            <a:off x="2063553" y="476673"/>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8" name="AutoShape 3">
            <a:extLst>
              <a:ext uri="{FF2B5EF4-FFF2-40B4-BE49-F238E27FC236}">
                <a16:creationId xmlns:a16="http://schemas.microsoft.com/office/drawing/2014/main" id="{73C4D478-29D2-4CD9-B604-044BA19D105A}"/>
              </a:ext>
            </a:extLst>
          </p:cNvPr>
          <p:cNvSpPr>
            <a:spLocks noChangeArrowheads="1"/>
          </p:cNvSpPr>
          <p:nvPr/>
        </p:nvSpPr>
        <p:spPr bwMode="auto">
          <a:xfrm>
            <a:off x="1774628" y="621136"/>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9" name="Picture 4" descr="7CM1N8E339150542osym-calisanlari-ve-tab-taramadan-gececek-239917h">
            <a:extLst>
              <a:ext uri="{FF2B5EF4-FFF2-40B4-BE49-F238E27FC236}">
                <a16:creationId xmlns:a16="http://schemas.microsoft.com/office/drawing/2014/main" id="{8E359B23-B47E-49AE-A051-E359DCF901FB}"/>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652" y="586210"/>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WordArt 5">
            <a:extLst>
              <a:ext uri="{FF2B5EF4-FFF2-40B4-BE49-F238E27FC236}">
                <a16:creationId xmlns:a16="http://schemas.microsoft.com/office/drawing/2014/main" id="{5CA6305C-4E1F-4E2A-A506-6BD743357CC7}"/>
              </a:ext>
            </a:extLst>
          </p:cNvPr>
          <p:cNvSpPr>
            <a:spLocks noChangeArrowheads="1" noChangeShapeType="1" noTextEdit="1"/>
          </p:cNvSpPr>
          <p:nvPr/>
        </p:nvSpPr>
        <p:spPr bwMode="auto">
          <a:xfrm>
            <a:off x="2711253" y="765597"/>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dirty="0">
                <a:solidFill>
                  <a:srgbClr val="D25500"/>
                </a:solidFill>
                <a:effectLst>
                  <a:outerShdw dist="17961" dir="2700000" algn="ctr" rotWithShape="0">
                    <a:schemeClr val="tx1"/>
                  </a:outerShdw>
                </a:effectLst>
                <a:latin typeface="Impact" panose="020B0806030902050204" pitchFamily="34" charset="0"/>
              </a:rPr>
              <a:t>2021  AYT</a:t>
            </a:r>
          </a:p>
        </p:txBody>
      </p:sp>
    </p:spTree>
    <p:extLst>
      <p:ext uri="{BB962C8B-B14F-4D97-AF65-F5344CB8AC3E}">
        <p14:creationId xmlns:p14="http://schemas.microsoft.com/office/powerpoint/2010/main" val="200797163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6" name="Rectangle 2"/>
          <p:cNvSpPr>
            <a:spLocks noGrp="1" noChangeArrowheads="1"/>
          </p:cNvSpPr>
          <p:nvPr>
            <p:ph type="body" idx="1"/>
          </p:nvPr>
        </p:nvSpPr>
        <p:spPr>
          <a:xfrm>
            <a:off x="1703389" y="2060576"/>
            <a:ext cx="8785225" cy="2773363"/>
          </a:xfrm>
        </p:spPr>
        <p:txBody>
          <a:bodyPr/>
          <a:lstStyle/>
          <a:p>
            <a:pPr algn="ctr" eaLnBrk="1" hangingPunct="1">
              <a:buFont typeface="Wingdings" panose="05000000000000000000" pitchFamily="2" charset="2"/>
              <a:buNone/>
              <a:defRPr/>
            </a:pPr>
            <a:r>
              <a:rPr lang="tr-TR" sz="6500" dirty="0">
                <a:solidFill>
                  <a:srgbClr val="FF0000"/>
                </a:solidFill>
              </a:rPr>
              <a:t> </a:t>
            </a:r>
            <a:r>
              <a:rPr lang="tr-TR" sz="7200" dirty="0">
                <a:solidFill>
                  <a:srgbClr val="FF0000"/>
                </a:solidFill>
              </a:rPr>
              <a:t>3. ÜNİTE </a:t>
            </a:r>
          </a:p>
          <a:p>
            <a:pPr algn="ctr" eaLnBrk="1" hangingPunct="1">
              <a:buFont typeface="Wingdings" panose="05000000000000000000" pitchFamily="2" charset="2"/>
              <a:buNone/>
              <a:defRPr/>
            </a:pPr>
            <a:r>
              <a:rPr lang="tr-TR" sz="4200" dirty="0">
                <a:solidFill>
                  <a:srgbClr val="66FF33"/>
                </a:solidFill>
              </a:rPr>
              <a:t>BÖLÜM 2:</a:t>
            </a:r>
            <a:r>
              <a:rPr lang="tr-TR" sz="4200" dirty="0">
                <a:solidFill>
                  <a:schemeClr val="hlink"/>
                </a:solidFill>
              </a:rPr>
              <a:t> </a:t>
            </a:r>
            <a:r>
              <a:rPr lang="tr-TR" sz="4200" dirty="0">
                <a:solidFill>
                  <a:srgbClr val="FFFF00"/>
                </a:solidFill>
              </a:rPr>
              <a:t>BELLEK VE </a:t>
            </a:r>
          </a:p>
          <a:p>
            <a:pPr algn="ctr" eaLnBrk="1" hangingPunct="1">
              <a:buFont typeface="Wingdings" panose="05000000000000000000" pitchFamily="2" charset="2"/>
              <a:buNone/>
              <a:defRPr/>
            </a:pPr>
            <a:r>
              <a:rPr lang="tr-TR" sz="4200" dirty="0">
                <a:solidFill>
                  <a:srgbClr val="FFFF00"/>
                </a:solidFill>
              </a:rPr>
              <a:t>                 HATIRLAMA     </a:t>
            </a:r>
          </a:p>
          <a:p>
            <a:pPr algn="ctr" eaLnBrk="1" hangingPunct="1">
              <a:buFont typeface="Wingdings" panose="05000000000000000000" pitchFamily="2" charset="2"/>
              <a:buNone/>
              <a:defRPr/>
            </a:pPr>
            <a:r>
              <a:rPr lang="tr-TR" sz="4200" dirty="0">
                <a:solidFill>
                  <a:schemeClr val="hlink"/>
                </a:solidFill>
              </a:rPr>
              <a:t>                </a:t>
            </a:r>
            <a:endParaRPr lang="tr-TR" sz="6600" dirty="0">
              <a:solidFill>
                <a:schemeClr val="hlink"/>
              </a:solidFill>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shutterstock_243759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7350" y="0"/>
            <a:ext cx="58816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6 Serbest Form"/>
          <p:cNvSpPr>
            <a:spLocks/>
          </p:cNvSpPr>
          <p:nvPr/>
        </p:nvSpPr>
        <p:spPr bwMode="auto">
          <a:xfrm>
            <a:off x="1514475" y="-7938"/>
            <a:ext cx="9163050" cy="1041401"/>
          </a:xfrm>
          <a:custGeom>
            <a:avLst/>
            <a:gdLst>
              <a:gd name="T0" fmla="*/ 6 w 5772"/>
              <a:gd name="T1" fmla="*/ 2 h 656"/>
              <a:gd name="T2" fmla="*/ 2542 w 5772"/>
              <a:gd name="T3" fmla="*/ 0 h 656"/>
              <a:gd name="T4" fmla="*/ 4374 w 5772"/>
              <a:gd name="T5" fmla="*/ 367 h 656"/>
              <a:gd name="T6" fmla="*/ 5766 w 5772"/>
              <a:gd name="T7" fmla="*/ 55 h 656"/>
              <a:gd name="T8" fmla="*/ 5772 w 5772"/>
              <a:gd name="T9" fmla="*/ 213 h 656"/>
              <a:gd name="T10" fmla="*/ 4302 w 5772"/>
              <a:gd name="T11" fmla="*/ 439 h 656"/>
              <a:gd name="T12" fmla="*/ 1488 w 5772"/>
              <a:gd name="T13" fmla="*/ 201 h 656"/>
              <a:gd name="T14" fmla="*/ 0 w 5772"/>
              <a:gd name="T15" fmla="*/ 656 h 656"/>
              <a:gd name="T16" fmla="*/ 6 w 5772"/>
              <a:gd name="T17" fmla="*/ 2 h 6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72"/>
              <a:gd name="T28" fmla="*/ 0 h 656"/>
              <a:gd name="T29" fmla="*/ 5772 w 5772"/>
              <a:gd name="T30" fmla="*/ 656 h 6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1">
            <a:gsLst>
              <a:gs pos="0">
                <a:schemeClr val="folHlink">
                  <a:gamma/>
                  <a:shade val="46275"/>
                  <a:invGamma/>
                </a:schemeClr>
              </a:gs>
              <a:gs pos="100000">
                <a:schemeClr val="folHlink">
                  <a:alpha val="70000"/>
                </a:schemeClr>
              </a:gs>
            </a:gsLst>
            <a:lin ang="0" scaled="1"/>
          </a:gradFill>
          <a:ln>
            <a:noFill/>
          </a:ln>
        </p:spPr>
        <p:txBody>
          <a:bodyPr/>
          <a:lstStyle/>
          <a:p>
            <a:pPr fontAlgn="auto">
              <a:spcBef>
                <a:spcPts val="0"/>
              </a:spcBef>
              <a:spcAft>
                <a:spcPts val="0"/>
              </a:spcAft>
              <a:defRPr/>
            </a:pPr>
            <a:endParaRPr lang="en-US" sz="1800">
              <a:latin typeface="+mn-lt"/>
              <a:cs typeface="+mn-cs"/>
            </a:endParaRPr>
          </a:p>
        </p:txBody>
      </p:sp>
      <p:sp>
        <p:nvSpPr>
          <p:cNvPr id="8" name="7 Serbest Form"/>
          <p:cNvSpPr>
            <a:spLocks/>
          </p:cNvSpPr>
          <p:nvPr/>
        </p:nvSpPr>
        <p:spPr bwMode="auto">
          <a:xfrm>
            <a:off x="5905500" y="-7938"/>
            <a:ext cx="4762500" cy="638176"/>
          </a:xfrm>
          <a:custGeom>
            <a:avLst/>
            <a:gdLst>
              <a:gd name="T0" fmla="*/ 0 w 3000"/>
              <a:gd name="T1" fmla="*/ 0 h 595"/>
              <a:gd name="T2" fmla="*/ 1668 w 3000"/>
              <a:gd name="T3" fmla="*/ 564 h 595"/>
              <a:gd name="T4" fmla="*/ 3000 w 3000"/>
              <a:gd name="T5" fmla="*/ 186 h 595"/>
              <a:gd name="T6" fmla="*/ 3000 w 3000"/>
              <a:gd name="T7" fmla="*/ 6 h 595"/>
              <a:gd name="T8" fmla="*/ 0 w 3000"/>
              <a:gd name="T9" fmla="*/ 0 h 595"/>
              <a:gd name="T10" fmla="*/ 0 60000 65536"/>
              <a:gd name="T11" fmla="*/ 0 60000 65536"/>
              <a:gd name="T12" fmla="*/ 0 60000 65536"/>
              <a:gd name="T13" fmla="*/ 0 60000 65536"/>
              <a:gd name="T14" fmla="*/ 0 60000 65536"/>
              <a:gd name="T15" fmla="*/ 0 w 3000"/>
              <a:gd name="T16" fmla="*/ 0 h 595"/>
              <a:gd name="T17" fmla="*/ 3000 w 3000"/>
              <a:gd name="T18" fmla="*/ 595 h 595"/>
            </a:gdLst>
            <a:ahLst/>
            <a:cxnLst>
              <a:cxn ang="T10">
                <a:pos x="T0" y="T1"/>
              </a:cxn>
              <a:cxn ang="T11">
                <a:pos x="T2" y="T3"/>
              </a:cxn>
              <a:cxn ang="T12">
                <a:pos x="T4" y="T5"/>
              </a:cxn>
              <a:cxn ang="T13">
                <a:pos x="T6" y="T7"/>
              </a:cxn>
              <a:cxn ang="T14">
                <a:pos x="T8" y="T9"/>
              </a:cxn>
            </a:cxnLst>
            <a:rect l="T15" t="T16" r="T17" b="T18"/>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1">
            <a:gsLst>
              <a:gs pos="0">
                <a:schemeClr val="folHlink">
                  <a:alpha val="45000"/>
                </a:schemeClr>
              </a:gs>
              <a:gs pos="100000">
                <a:schemeClr val="folHlink">
                  <a:gamma/>
                  <a:shade val="46275"/>
                  <a:invGamma/>
                </a:schemeClr>
              </a:gs>
            </a:gsLst>
            <a:lin ang="0" scaled="1"/>
          </a:gradFill>
          <a:ln>
            <a:noFill/>
          </a:ln>
        </p:spPr>
        <p:txBody>
          <a:bodyPr/>
          <a:lstStyle/>
          <a:p>
            <a:pPr fontAlgn="auto">
              <a:spcBef>
                <a:spcPts val="0"/>
              </a:spcBef>
              <a:spcAft>
                <a:spcPts val="0"/>
              </a:spcAft>
              <a:defRPr/>
            </a:pPr>
            <a:endParaRPr lang="en-US" sz="1800">
              <a:latin typeface="+mn-lt"/>
              <a:cs typeface="+mn-cs"/>
            </a:endParaRPr>
          </a:p>
        </p:txBody>
      </p:sp>
      <p:grpSp>
        <p:nvGrpSpPr>
          <p:cNvPr id="86021" name="1 Grup"/>
          <p:cNvGrpSpPr>
            <a:grpSpLocks/>
          </p:cNvGrpSpPr>
          <p:nvPr/>
        </p:nvGrpSpPr>
        <p:grpSpPr bwMode="auto">
          <a:xfrm>
            <a:off x="1487488" y="260350"/>
            <a:ext cx="9180513" cy="647700"/>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sz="1800">
                <a:latin typeface="+mn-lt"/>
                <a:cs typeface="+mn-cs"/>
              </a:endParaRPr>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sz="1800">
                <a:latin typeface="+mn-lt"/>
                <a:cs typeface="+mn-cs"/>
              </a:endParaRPr>
            </a:p>
          </p:txBody>
        </p:sp>
      </p:grpSp>
      <p:sp>
        <p:nvSpPr>
          <p:cNvPr id="16" name="15 Serbest Form"/>
          <p:cNvSpPr>
            <a:spLocks/>
          </p:cNvSpPr>
          <p:nvPr/>
        </p:nvSpPr>
        <p:spPr bwMode="auto">
          <a:xfrm flipV="1">
            <a:off x="1524000" y="5818188"/>
            <a:ext cx="9163050" cy="1041400"/>
          </a:xfrm>
          <a:custGeom>
            <a:avLst/>
            <a:gdLst>
              <a:gd name="T0" fmla="*/ 6 w 5772"/>
              <a:gd name="T1" fmla="*/ 2 h 656"/>
              <a:gd name="T2" fmla="*/ 2542 w 5772"/>
              <a:gd name="T3" fmla="*/ 0 h 656"/>
              <a:gd name="T4" fmla="*/ 4374 w 5772"/>
              <a:gd name="T5" fmla="*/ 367 h 656"/>
              <a:gd name="T6" fmla="*/ 5766 w 5772"/>
              <a:gd name="T7" fmla="*/ 55 h 656"/>
              <a:gd name="T8" fmla="*/ 5772 w 5772"/>
              <a:gd name="T9" fmla="*/ 213 h 656"/>
              <a:gd name="T10" fmla="*/ 4302 w 5772"/>
              <a:gd name="T11" fmla="*/ 439 h 656"/>
              <a:gd name="T12" fmla="*/ 1488 w 5772"/>
              <a:gd name="T13" fmla="*/ 201 h 656"/>
              <a:gd name="T14" fmla="*/ 0 w 5772"/>
              <a:gd name="T15" fmla="*/ 656 h 656"/>
              <a:gd name="T16" fmla="*/ 6 w 5772"/>
              <a:gd name="T17" fmla="*/ 2 h 6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72"/>
              <a:gd name="T28" fmla="*/ 0 h 656"/>
              <a:gd name="T29" fmla="*/ 5772 w 5772"/>
              <a:gd name="T30" fmla="*/ 656 h 6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1">
            <a:gsLst>
              <a:gs pos="0">
                <a:schemeClr val="folHlink">
                  <a:gamma/>
                  <a:shade val="46275"/>
                  <a:invGamma/>
                </a:schemeClr>
              </a:gs>
              <a:gs pos="100000">
                <a:schemeClr val="folHlink">
                  <a:alpha val="73000"/>
                </a:schemeClr>
              </a:gs>
            </a:gsLst>
            <a:lin ang="0" scaled="1"/>
          </a:gradFill>
          <a:ln>
            <a:noFill/>
          </a:ln>
        </p:spPr>
        <p:txBody>
          <a:bodyPr rot="10800000"/>
          <a:lstStyle/>
          <a:p>
            <a:pPr fontAlgn="auto">
              <a:spcBef>
                <a:spcPts val="0"/>
              </a:spcBef>
              <a:spcAft>
                <a:spcPts val="0"/>
              </a:spcAft>
              <a:defRPr/>
            </a:pPr>
            <a:endParaRPr lang="en-US" sz="1800">
              <a:latin typeface="+mn-lt"/>
              <a:cs typeface="+mn-cs"/>
            </a:endParaRPr>
          </a:p>
        </p:txBody>
      </p:sp>
      <p:sp>
        <p:nvSpPr>
          <p:cNvPr id="17" name="16 Serbest Form"/>
          <p:cNvSpPr>
            <a:spLocks/>
          </p:cNvSpPr>
          <p:nvPr/>
        </p:nvSpPr>
        <p:spPr bwMode="auto">
          <a:xfrm flipV="1">
            <a:off x="5905500" y="6219826"/>
            <a:ext cx="4762500" cy="638175"/>
          </a:xfrm>
          <a:custGeom>
            <a:avLst/>
            <a:gdLst>
              <a:gd name="T0" fmla="*/ 0 w 3000"/>
              <a:gd name="T1" fmla="*/ 0 h 595"/>
              <a:gd name="T2" fmla="*/ 1668 w 3000"/>
              <a:gd name="T3" fmla="*/ 564 h 595"/>
              <a:gd name="T4" fmla="*/ 3000 w 3000"/>
              <a:gd name="T5" fmla="*/ 186 h 595"/>
              <a:gd name="T6" fmla="*/ 3000 w 3000"/>
              <a:gd name="T7" fmla="*/ 6 h 595"/>
              <a:gd name="T8" fmla="*/ 0 w 3000"/>
              <a:gd name="T9" fmla="*/ 0 h 595"/>
              <a:gd name="T10" fmla="*/ 0 60000 65536"/>
              <a:gd name="T11" fmla="*/ 0 60000 65536"/>
              <a:gd name="T12" fmla="*/ 0 60000 65536"/>
              <a:gd name="T13" fmla="*/ 0 60000 65536"/>
              <a:gd name="T14" fmla="*/ 0 60000 65536"/>
              <a:gd name="T15" fmla="*/ 0 w 3000"/>
              <a:gd name="T16" fmla="*/ 0 h 595"/>
              <a:gd name="T17" fmla="*/ 3000 w 3000"/>
              <a:gd name="T18" fmla="*/ 595 h 595"/>
            </a:gdLst>
            <a:ahLst/>
            <a:cxnLst>
              <a:cxn ang="T10">
                <a:pos x="T0" y="T1"/>
              </a:cxn>
              <a:cxn ang="T11">
                <a:pos x="T2" y="T3"/>
              </a:cxn>
              <a:cxn ang="T12">
                <a:pos x="T4" y="T5"/>
              </a:cxn>
              <a:cxn ang="T13">
                <a:pos x="T6" y="T7"/>
              </a:cxn>
              <a:cxn ang="T14">
                <a:pos x="T8" y="T9"/>
              </a:cxn>
            </a:cxnLst>
            <a:rect l="T15" t="T16" r="T17" b="T18"/>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1">
            <a:gsLst>
              <a:gs pos="0">
                <a:schemeClr val="folHlink">
                  <a:gamma/>
                  <a:shade val="46275"/>
                  <a:invGamma/>
                </a:schemeClr>
              </a:gs>
              <a:gs pos="50000">
                <a:schemeClr val="folHlink">
                  <a:alpha val="73000"/>
                </a:schemeClr>
              </a:gs>
              <a:gs pos="100000">
                <a:schemeClr val="folHlink">
                  <a:gamma/>
                  <a:shade val="46275"/>
                  <a:invGamma/>
                </a:schemeClr>
              </a:gs>
            </a:gsLst>
            <a:lin ang="0" scaled="1"/>
          </a:gradFill>
          <a:ln>
            <a:noFill/>
          </a:ln>
        </p:spPr>
        <p:txBody>
          <a:bodyPr rot="10800000"/>
          <a:lstStyle/>
          <a:p>
            <a:pPr fontAlgn="auto">
              <a:spcBef>
                <a:spcPts val="0"/>
              </a:spcBef>
              <a:spcAft>
                <a:spcPts val="0"/>
              </a:spcAft>
              <a:defRPr/>
            </a:pPr>
            <a:endParaRPr lang="en-US" sz="1800">
              <a:latin typeface="+mn-lt"/>
              <a:cs typeface="+mn-cs"/>
            </a:endParaRPr>
          </a:p>
        </p:txBody>
      </p:sp>
      <p:sp>
        <p:nvSpPr>
          <p:cNvPr id="86024" name="WordArt 14"/>
          <p:cNvSpPr>
            <a:spLocks noChangeArrowheads="1" noChangeShapeType="1" noTextEdit="1"/>
          </p:cNvSpPr>
          <p:nvPr/>
        </p:nvSpPr>
        <p:spPr bwMode="auto">
          <a:xfrm>
            <a:off x="2135189" y="2116139"/>
            <a:ext cx="1152525" cy="93662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FF9900"/>
                </a:solidFill>
                <a:effectLst>
                  <a:outerShdw dist="17961" dir="2700000" algn="ctr" rotWithShape="0">
                    <a:schemeClr val="tx1"/>
                  </a:outerShdw>
                </a:effectLst>
                <a:latin typeface="Trebuchet MS" panose="020B0603020202020204" pitchFamily="34" charset="0"/>
              </a:rPr>
              <a:t>Bölüm</a:t>
            </a:r>
          </a:p>
          <a:p>
            <a:pPr algn="ctr"/>
            <a:r>
              <a:rPr lang="tr-TR" sz="3600" kern="10">
                <a:solidFill>
                  <a:srgbClr val="FF9900"/>
                </a:solidFill>
                <a:effectLst>
                  <a:outerShdw dist="17961" dir="2700000" algn="ctr" rotWithShape="0">
                    <a:schemeClr val="tx1"/>
                  </a:outerShdw>
                </a:effectLst>
                <a:latin typeface="Trebuchet MS" panose="020B0603020202020204" pitchFamily="34" charset="0"/>
              </a:rPr>
              <a:t>Analizi</a:t>
            </a:r>
          </a:p>
        </p:txBody>
      </p:sp>
      <p:pic>
        <p:nvPicPr>
          <p:cNvPr id="86025" name="Picture 15" descr="osym-den-lys-sonuclarinda-1-hata-dah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63750" y="3557589"/>
            <a:ext cx="1296988"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6" name="Rectangle 16"/>
          <p:cNvSpPr>
            <a:spLocks noChangeArrowheads="1"/>
          </p:cNvSpPr>
          <p:nvPr/>
        </p:nvSpPr>
        <p:spPr bwMode="auto">
          <a:xfrm>
            <a:off x="3935413" y="1146175"/>
            <a:ext cx="3744912" cy="443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tr-TR" altLang="tr-TR" sz="1600" b="1" dirty="0">
                <a:latin typeface="Arial" panose="020B0604020202020204" pitchFamily="34" charset="0"/>
              </a:rPr>
              <a:t>		</a:t>
            </a:r>
          </a:p>
          <a:p>
            <a:pPr eaLnBrk="1" hangingPunct="1"/>
            <a:r>
              <a:rPr lang="tr-TR" altLang="tr-TR" sz="1600" b="1" dirty="0">
                <a:latin typeface="Arial" panose="020B0604020202020204" pitchFamily="34" charset="0"/>
              </a:rPr>
              <a:t>	                 </a:t>
            </a:r>
            <a:r>
              <a:rPr lang="tr-TR" altLang="tr-TR" sz="1400" b="1" dirty="0">
                <a:solidFill>
                  <a:srgbClr val="0000FF"/>
                </a:solidFill>
                <a:latin typeface="Arial" panose="020B0604020202020204" pitchFamily="34" charset="0"/>
              </a:rPr>
              <a:t>Bellek ve Hatırlama </a:t>
            </a:r>
            <a:r>
              <a:rPr lang="tr-TR" altLang="tr-TR" sz="1600" b="1" dirty="0"/>
              <a:t>		 bölümünden , 		 2006- 2021 arası 		 gerçekleşen AYT 		 sınavlarında 		 toplam </a:t>
            </a:r>
            <a:r>
              <a:rPr lang="tr-TR" altLang="tr-TR" sz="1600" b="1" u="sng" dirty="0"/>
              <a:t>6</a:t>
            </a:r>
            <a:r>
              <a:rPr lang="tr-TR" altLang="tr-TR" sz="1600" b="1" dirty="0"/>
              <a:t> soru 		 sorulmuştur.</a:t>
            </a:r>
          </a:p>
          <a:p>
            <a:pPr eaLnBrk="1" hangingPunct="1"/>
            <a:endParaRPr lang="tr-TR" altLang="tr-TR" sz="1600" b="1" dirty="0">
              <a:latin typeface="Arial" panose="020B0604020202020204" pitchFamily="34" charset="0"/>
            </a:endParaRPr>
          </a:p>
          <a:p>
            <a:pPr eaLnBrk="1" hangingPunct="1"/>
            <a:endParaRPr lang="tr-TR" altLang="tr-TR" sz="1600" b="1" dirty="0">
              <a:latin typeface="Arial" panose="020B0604020202020204" pitchFamily="34" charset="0"/>
            </a:endParaRPr>
          </a:p>
          <a:p>
            <a:pPr eaLnBrk="1" hangingPunct="1"/>
            <a:endParaRPr lang="tr-TR" altLang="tr-TR" sz="1600" b="1" dirty="0">
              <a:latin typeface="Arial" panose="020B0604020202020204" pitchFamily="34" charset="0"/>
            </a:endParaRPr>
          </a:p>
          <a:p>
            <a:pPr eaLnBrk="1" hangingPunct="1"/>
            <a:r>
              <a:rPr lang="tr-TR" altLang="tr-TR" sz="1600" b="1" dirty="0" err="1">
                <a:latin typeface="Arial" panose="020B0604020202020204" pitchFamily="34" charset="0"/>
              </a:rPr>
              <a:t>AYT’de</a:t>
            </a:r>
            <a:r>
              <a:rPr lang="tr-TR" altLang="tr-TR" sz="1600" b="1" dirty="0">
                <a:latin typeface="Arial" panose="020B0604020202020204" pitchFamily="34" charset="0"/>
              </a:rPr>
              <a:t> bu bölümden bazen 1 soru gelebilmektedir.</a:t>
            </a:r>
          </a:p>
          <a:p>
            <a:pPr eaLnBrk="1" hangingPunct="1"/>
            <a:endParaRPr lang="tr-TR" altLang="tr-TR" sz="1000" dirty="0">
              <a:latin typeface="Arial" panose="020B0604020202020204" pitchFamily="34" charset="0"/>
            </a:endParaRPr>
          </a:p>
          <a:p>
            <a:pPr eaLnBrk="1" hangingPunct="1"/>
            <a:r>
              <a:rPr lang="tr-TR" altLang="tr-TR" sz="1600" dirty="0">
                <a:latin typeface="Arial" panose="020B0604020202020204" pitchFamily="34" charset="0"/>
              </a:rPr>
              <a:t>Bu bölümdeki sorular genellikle bilgi veya örnek verilerek sorulan yarı bilgi sorusu şeklindedir.</a:t>
            </a:r>
          </a:p>
          <a:p>
            <a:pPr eaLnBrk="1" hangingPunct="1"/>
            <a:endParaRPr lang="tr-TR" altLang="tr-TR" sz="1600" dirty="0">
              <a:latin typeface="Arial" panose="020B0604020202020204" pitchFamily="34" charset="0"/>
            </a:endParaRPr>
          </a:p>
        </p:txBody>
      </p:sp>
      <p:pic>
        <p:nvPicPr>
          <p:cNvPr id="86027" name="Picture 17" descr="shutterstock_40462789"/>
          <p:cNvPicPr>
            <a:picLocks noChangeAspect="1" noChangeArrowheads="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8291514" y="4524375"/>
            <a:ext cx="2376487"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Başlık 3"/>
          <p:cNvSpPr>
            <a:spLocks noGrp="1"/>
          </p:cNvSpPr>
          <p:nvPr>
            <p:ph type="title"/>
          </p:nvPr>
        </p:nvSpPr>
        <p:spPr/>
        <p:txBody>
          <a:bodyPr/>
          <a:lstStyle/>
          <a:p>
            <a:r>
              <a:rPr lang="tr-TR" altLang="tr-TR" b="1" dirty="0"/>
              <a:t> </a:t>
            </a:r>
            <a:br>
              <a:rPr lang="tr-TR" altLang="tr-TR" dirty="0"/>
            </a:br>
            <a:r>
              <a:rPr lang="tr-TR" altLang="tr-TR" b="1" dirty="0">
                <a:solidFill>
                  <a:srgbClr val="0000FF"/>
                </a:solidFill>
              </a:rPr>
              <a:t>I. BELLEK</a:t>
            </a:r>
            <a:br>
              <a:rPr lang="tr-TR" altLang="tr-TR" dirty="0">
                <a:solidFill>
                  <a:srgbClr val="0000FF"/>
                </a:solidFill>
              </a:rPr>
            </a:br>
            <a:endParaRPr lang="tr-TR" altLang="tr-TR" dirty="0">
              <a:solidFill>
                <a:srgbClr val="0000FF"/>
              </a:solidFill>
            </a:endParaRPr>
          </a:p>
        </p:txBody>
      </p:sp>
      <p:sp>
        <p:nvSpPr>
          <p:cNvPr id="5" name="İçerik Yer Tutucusu 4"/>
          <p:cNvSpPr>
            <a:spLocks noGrp="1"/>
          </p:cNvSpPr>
          <p:nvPr>
            <p:ph idx="1"/>
          </p:nvPr>
        </p:nvSpPr>
        <p:spPr/>
        <p:txBody>
          <a:bodyPr/>
          <a:lstStyle/>
          <a:p>
            <a:pPr marL="0" indent="0">
              <a:buNone/>
              <a:defRPr/>
            </a:pPr>
            <a:r>
              <a:rPr lang="tr-TR" sz="2400" b="1" dirty="0">
                <a:solidFill>
                  <a:srgbClr val="FF0000"/>
                </a:solidFill>
              </a:rPr>
              <a:t>A. BELLEĞİN TANIMI</a:t>
            </a:r>
            <a:endParaRPr lang="tr-TR" sz="2400" dirty="0">
              <a:solidFill>
                <a:srgbClr val="FF0000"/>
              </a:solidFill>
            </a:endParaRPr>
          </a:p>
          <a:p>
            <a:pPr marL="0" indent="0" algn="just">
              <a:buNone/>
              <a:defRPr/>
            </a:pPr>
            <a:r>
              <a:rPr lang="tr-TR" sz="2400" dirty="0">
                <a:solidFill>
                  <a:srgbClr val="000000"/>
                </a:solidFill>
              </a:rPr>
              <a:t>Zihnin yaşam boyunca öğrendiklerini, saklaması (depolaması) ve gerektiğinde yeniden canlandırması yeteneğine </a:t>
            </a:r>
            <a:r>
              <a:rPr lang="tr-TR" sz="2400" b="1" dirty="0">
                <a:solidFill>
                  <a:srgbClr val="00CCFF"/>
                </a:solidFill>
              </a:rPr>
              <a:t>bellek</a:t>
            </a:r>
            <a:r>
              <a:rPr lang="tr-TR" sz="2400" dirty="0">
                <a:solidFill>
                  <a:srgbClr val="000000"/>
                </a:solidFill>
              </a:rPr>
              <a:t> denir. Bellek kazanımların korunmasını sağlayan bilişsel bir süreçtir.</a:t>
            </a:r>
          </a:p>
          <a:p>
            <a:pPr marL="0" indent="0" algn="just">
              <a:buNone/>
              <a:defRPr/>
            </a:pPr>
            <a:endParaRPr lang="tr-TR" sz="2400" dirty="0">
              <a:solidFill>
                <a:srgbClr val="000000"/>
              </a:solidFill>
            </a:endParaRPr>
          </a:p>
          <a:p>
            <a:pPr marL="0" indent="0" algn="just">
              <a:buNone/>
              <a:defRPr/>
            </a:pPr>
            <a:r>
              <a:rPr lang="tr-TR" sz="2400" dirty="0">
                <a:solidFill>
                  <a:srgbClr val="000000"/>
                </a:solidFill>
              </a:rPr>
              <a:t>Bir bilginin bellekte yer alması için, önce o bilgi öğrenilmelidir. </a:t>
            </a:r>
          </a:p>
          <a:p>
            <a:pPr marL="0" indent="0" algn="just">
              <a:buNone/>
              <a:defRPr/>
            </a:pPr>
            <a:endParaRPr lang="tr-TR" sz="2400" dirty="0">
              <a:solidFill>
                <a:srgbClr val="000000"/>
              </a:solidFill>
            </a:endParaRPr>
          </a:p>
          <a:p>
            <a:pPr marL="0" indent="0" algn="just">
              <a:buNone/>
              <a:defRPr/>
            </a:pPr>
            <a:r>
              <a:rPr lang="tr-TR" sz="2400" dirty="0">
                <a:solidFill>
                  <a:srgbClr val="000000"/>
                </a:solidFill>
              </a:rPr>
              <a:t>Bellek üç ayrı süreçten (kodlama, depolama ve geri çağırma) oluşur ve bu süreçler bilgilerin belleğe aktarılması süreçleridir.</a:t>
            </a:r>
          </a:p>
          <a:p>
            <a:pPr>
              <a:defRPr/>
            </a:pPr>
            <a:endParaRPr lang="tr-TR"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Başlık 1"/>
          <p:cNvSpPr>
            <a:spLocks noGrp="1"/>
          </p:cNvSpPr>
          <p:nvPr>
            <p:ph type="title" idx="4294967295"/>
          </p:nvPr>
        </p:nvSpPr>
        <p:spPr>
          <a:xfrm>
            <a:off x="2279650" y="260350"/>
            <a:ext cx="7378700" cy="1143000"/>
          </a:xfrm>
        </p:spPr>
        <p:txBody>
          <a:bodyPr/>
          <a:lstStyle/>
          <a:p>
            <a:br>
              <a:rPr lang="tr-TR" altLang="tr-TR" b="1">
                <a:solidFill>
                  <a:srgbClr val="FF0000"/>
                </a:solidFill>
              </a:rPr>
            </a:br>
            <a:r>
              <a:rPr lang="tr-TR" altLang="tr-TR" b="1">
                <a:solidFill>
                  <a:srgbClr val="FF0000"/>
                </a:solidFill>
              </a:rPr>
              <a:t>B. BELLEĞİN AŞAMALARI (İŞLEMLERİ)</a:t>
            </a:r>
            <a:br>
              <a:rPr lang="tr-TR" altLang="tr-TR">
                <a:solidFill>
                  <a:srgbClr val="FF0000"/>
                </a:solidFill>
              </a:rPr>
            </a:br>
            <a:endParaRPr lang="tr-TR" altLang="tr-TR">
              <a:solidFill>
                <a:srgbClr val="FF0000"/>
              </a:solidFill>
            </a:endParaRPr>
          </a:p>
        </p:txBody>
      </p:sp>
      <p:graphicFrame>
        <p:nvGraphicFramePr>
          <p:cNvPr id="4" name="İçerik Yer Tutucusu 3"/>
          <p:cNvGraphicFramePr>
            <a:graphicFrameLocks noGrp="1"/>
          </p:cNvGraphicFramePr>
          <p:nvPr>
            <p:ph idx="4294967295"/>
          </p:nvPr>
        </p:nvGraphicFramePr>
        <p:xfrm>
          <a:off x="1524000" y="1700808"/>
          <a:ext cx="9144000" cy="4968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Başlık 1"/>
          <p:cNvSpPr>
            <a:spLocks noGrp="1"/>
          </p:cNvSpPr>
          <p:nvPr>
            <p:ph type="title"/>
          </p:nvPr>
        </p:nvSpPr>
        <p:spPr/>
        <p:txBody>
          <a:bodyPr/>
          <a:lstStyle/>
          <a:p>
            <a:br>
              <a:rPr lang="tr-TR" altLang="tr-TR" b="1"/>
            </a:br>
            <a:r>
              <a:rPr lang="tr-TR" altLang="tr-TR" b="1">
                <a:solidFill>
                  <a:srgbClr val="FF0000"/>
                </a:solidFill>
              </a:rPr>
              <a:t>C. BELLEK ÇEŞİTLERİ</a:t>
            </a:r>
            <a:br>
              <a:rPr lang="tr-TR" altLang="tr-TR"/>
            </a:br>
            <a:endParaRPr lang="tr-TR" altLang="tr-TR"/>
          </a:p>
        </p:txBody>
      </p:sp>
      <p:sp>
        <p:nvSpPr>
          <p:cNvPr id="89091" name="İçerik Yer Tutucusu 2"/>
          <p:cNvSpPr>
            <a:spLocks noGrp="1"/>
          </p:cNvSpPr>
          <p:nvPr>
            <p:ph idx="1"/>
          </p:nvPr>
        </p:nvSpPr>
        <p:spPr>
          <a:xfrm>
            <a:off x="2333625" y="2214564"/>
            <a:ext cx="7958138" cy="4454525"/>
          </a:xfrm>
        </p:spPr>
        <p:txBody>
          <a:bodyPr/>
          <a:lstStyle/>
          <a:p>
            <a:pPr marL="0" indent="0" algn="just">
              <a:buNone/>
            </a:pPr>
            <a:r>
              <a:rPr lang="tr-TR" altLang="tr-TR" sz="2200" b="1">
                <a:solidFill>
                  <a:srgbClr val="008000"/>
                </a:solidFill>
              </a:rPr>
              <a:t>1. Duyusal bellek (Duyusal kayıt): </a:t>
            </a:r>
            <a:r>
              <a:rPr lang="tr-TR" altLang="tr-TR" sz="2200">
                <a:solidFill>
                  <a:srgbClr val="000000"/>
                </a:solidFill>
              </a:rPr>
              <a:t>Bilgi edinmenin ilk aşaması duyusal kayıttır. Duyumsama sırasında ortaya çıkan duyusal izlerin belleğe atılmasıyla oluşan bellektir. </a:t>
            </a:r>
          </a:p>
          <a:p>
            <a:pPr marL="0" indent="0" algn="just">
              <a:buNone/>
            </a:pPr>
            <a:endParaRPr lang="tr-TR" altLang="tr-TR" sz="1400">
              <a:solidFill>
                <a:srgbClr val="000000"/>
              </a:solidFill>
            </a:endParaRPr>
          </a:p>
          <a:p>
            <a:pPr marL="0" indent="0" algn="just">
              <a:buNone/>
            </a:pPr>
            <a:r>
              <a:rPr lang="tr-TR" altLang="tr-TR" sz="2200">
                <a:solidFill>
                  <a:srgbClr val="000000"/>
                </a:solidFill>
              </a:rPr>
              <a:t>Duyusal bellek duyusal alanlarda oluşur ve kalım süresi 100 milisaniye (1 saniye= 1.000 milisaniye) ile 2 saniye arasındadır. Bu süre sonunda duyusal iz (görme için ikon, işitme için eko) yok olur veya bir duyusal iz bir öncekini silerek onun yerine geçer. </a:t>
            </a:r>
          </a:p>
          <a:p>
            <a:pPr marL="0" indent="0" algn="just">
              <a:buNone/>
            </a:pPr>
            <a:endParaRPr lang="tr-TR" altLang="tr-TR" sz="1400">
              <a:solidFill>
                <a:srgbClr val="000000"/>
              </a:solidFill>
            </a:endParaRPr>
          </a:p>
          <a:p>
            <a:pPr marL="0" indent="0" algn="just">
              <a:buNone/>
            </a:pPr>
            <a:r>
              <a:rPr lang="tr-TR" altLang="tr-TR" sz="2200">
                <a:solidFill>
                  <a:srgbClr val="000000"/>
                </a:solidFill>
              </a:rPr>
              <a:t>Yani bu aşamada çevredeki uyarıcılar, uyarıcının özelliğine göre, beş duyu organımızdan biri tarafından alınarak, uyarıcının izi yaklaşık 0.1 ile 2 saniye duyusal belleğe kayıt olur. </a:t>
            </a:r>
          </a:p>
          <a:p>
            <a:pPr marL="0" indent="0">
              <a:buNone/>
            </a:pPr>
            <a:endParaRPr lang="tr-TR" altLang="tr-T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Başlık 3"/>
          <p:cNvSpPr>
            <a:spLocks noGrp="1"/>
          </p:cNvSpPr>
          <p:nvPr>
            <p:ph type="title"/>
          </p:nvPr>
        </p:nvSpPr>
        <p:spPr>
          <a:xfrm>
            <a:off x="1981200" y="493713"/>
            <a:ext cx="8229600" cy="6030912"/>
          </a:xfrm>
        </p:spPr>
        <p:txBody>
          <a:bodyPr/>
          <a:lstStyle/>
          <a:p>
            <a:pPr algn="just"/>
            <a:r>
              <a:rPr lang="tr-TR" altLang="tr-TR" sz="2300">
                <a:solidFill>
                  <a:srgbClr val="000000"/>
                </a:solidFill>
              </a:rPr>
              <a:t>Duyusal bellekteki bilgiler bilinç öncesindedir. Birey bilinç öncesi izlerin farkında değildir. Ancak belli bir gayretle bunları bilinçli hale getirebilir. Duyusal belleğin kapasitesi sınırsızdır ve her duyu için ayrı bir depo olduğu düşünülmektedir. </a:t>
            </a:r>
            <a:br>
              <a:rPr lang="tr-TR" altLang="tr-TR" sz="2300">
                <a:solidFill>
                  <a:srgbClr val="000000"/>
                </a:solidFill>
              </a:rPr>
            </a:br>
            <a:r>
              <a:rPr lang="tr-TR" altLang="tr-TR" sz="2300">
                <a:solidFill>
                  <a:srgbClr val="000000"/>
                </a:solidFill>
              </a:rPr>
              <a:t> </a:t>
            </a:r>
            <a:br>
              <a:rPr lang="tr-TR" altLang="tr-TR" sz="2300">
                <a:solidFill>
                  <a:srgbClr val="000000"/>
                </a:solidFill>
              </a:rPr>
            </a:br>
            <a:r>
              <a:rPr lang="tr-TR" altLang="tr-TR" sz="2300">
                <a:solidFill>
                  <a:srgbClr val="000000"/>
                </a:solidFill>
              </a:rPr>
              <a:t>Duyusal bellek, kendisinden sonraki bilişsel süreçler için kritik bir öneme sahiptir. </a:t>
            </a:r>
            <a:r>
              <a:rPr lang="tr-TR" altLang="tr-TR" sz="2300" b="1">
                <a:solidFill>
                  <a:srgbClr val="000000"/>
                </a:solidFill>
              </a:rPr>
              <a:t>Mesela;</a:t>
            </a:r>
            <a:r>
              <a:rPr lang="tr-TR" altLang="tr-TR" sz="2300">
                <a:solidFill>
                  <a:srgbClr val="000000"/>
                </a:solidFill>
              </a:rPr>
              <a:t> duyusal bellek sayesinde duyusal izler kullanarak algılama olayı gerçekleşir. </a:t>
            </a:r>
            <a:r>
              <a:rPr lang="tr-TR" altLang="tr-TR" sz="2300" b="1">
                <a:solidFill>
                  <a:srgbClr val="000000"/>
                </a:solidFill>
              </a:rPr>
              <a:t>Mesela;</a:t>
            </a:r>
            <a:r>
              <a:rPr lang="tr-TR" altLang="tr-TR" sz="2300">
                <a:solidFill>
                  <a:srgbClr val="000000"/>
                </a:solidFill>
              </a:rPr>
              <a:t> duyusal bellek (kayıt) olmasaydı bir cümle okurken, cümlenin sonuna geldiğimizde başındaki sözcüğü unutmuş olacak ve cümleden hiçbir anlam çıkaramayacaktık.</a:t>
            </a:r>
            <a:br>
              <a:rPr lang="tr-TR" altLang="tr-TR" sz="2300">
                <a:solidFill>
                  <a:srgbClr val="000000"/>
                </a:solidFill>
              </a:rPr>
            </a:br>
            <a:r>
              <a:rPr lang="tr-TR" altLang="tr-TR" sz="2300">
                <a:solidFill>
                  <a:srgbClr val="000000"/>
                </a:solidFill>
              </a:rPr>
              <a:t> </a:t>
            </a:r>
            <a:br>
              <a:rPr lang="tr-TR" altLang="tr-TR" sz="2300">
                <a:solidFill>
                  <a:srgbClr val="000000"/>
                </a:solidFill>
              </a:rPr>
            </a:br>
            <a:r>
              <a:rPr lang="tr-TR" altLang="tr-TR" sz="2300">
                <a:solidFill>
                  <a:srgbClr val="000000"/>
                </a:solidFill>
              </a:rPr>
              <a:t>Duyusal bellek, duyu organlarının duyumsayabildiği tüm iç ve dış uyarıcılara ait bilgiyi içerir; kişi o anda kendini etkileyen uyarıcıların tümü hakkında bilgi sahibidir. Fakat bu bilgiler bilinç öncesindedir ve bu sayede, bilgiler kapasitesi kısıtlı olan kısa süreli belleği meşgul etmez.</a:t>
            </a:r>
            <a:br>
              <a:rPr lang="tr-TR" altLang="tr-TR"/>
            </a:br>
            <a:endParaRPr lang="tr-TR" altLang="tr-T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İçerik Yer Tutucusu 3"/>
          <p:cNvSpPr>
            <a:spLocks noGrp="1"/>
          </p:cNvSpPr>
          <p:nvPr>
            <p:ph idx="1"/>
          </p:nvPr>
        </p:nvSpPr>
        <p:spPr>
          <a:xfrm>
            <a:off x="2095501" y="1285876"/>
            <a:ext cx="8143875" cy="4454525"/>
          </a:xfrm>
        </p:spPr>
        <p:txBody>
          <a:bodyPr>
            <a:normAutofit lnSpcReduction="10000"/>
          </a:bodyPr>
          <a:lstStyle/>
          <a:p>
            <a:pPr marL="0" indent="0" algn="just" eaLnBrk="1" fontAlgn="auto" hangingPunct="1">
              <a:spcAft>
                <a:spcPts val="0"/>
              </a:spcAft>
              <a:buClr>
                <a:schemeClr val="accent3"/>
              </a:buClr>
              <a:buNone/>
              <a:defRPr/>
            </a:pPr>
            <a:r>
              <a:rPr lang="tr-TR" sz="2100" b="1" dirty="0">
                <a:solidFill>
                  <a:srgbClr val="008000"/>
                </a:solidFill>
              </a:rPr>
              <a:t>2. Kısa süreli bellek ve çalışma belleği:</a:t>
            </a:r>
            <a:r>
              <a:rPr lang="tr-TR" sz="2100" dirty="0">
                <a:solidFill>
                  <a:srgbClr val="008000"/>
                </a:solidFill>
              </a:rPr>
              <a:t> </a:t>
            </a:r>
            <a:r>
              <a:rPr lang="tr-TR" sz="2100" dirty="0">
                <a:solidFill>
                  <a:srgbClr val="000000"/>
                </a:solidFill>
              </a:rPr>
              <a:t>Duyusal bellekte bulunan tüm bilgiler arasından </a:t>
            </a:r>
            <a:r>
              <a:rPr lang="tr-TR" sz="2100" u="sng" dirty="0">
                <a:solidFill>
                  <a:srgbClr val="000000"/>
                </a:solidFill>
              </a:rPr>
              <a:t>dikkat edilen</a:t>
            </a:r>
            <a:r>
              <a:rPr lang="tr-TR" sz="2100" dirty="0">
                <a:solidFill>
                  <a:srgbClr val="000000"/>
                </a:solidFill>
              </a:rPr>
              <a:t> ve </a:t>
            </a:r>
            <a:r>
              <a:rPr lang="tr-TR" sz="2100" u="sng" dirty="0">
                <a:solidFill>
                  <a:srgbClr val="000000"/>
                </a:solidFill>
              </a:rPr>
              <a:t>algılanan</a:t>
            </a:r>
            <a:r>
              <a:rPr lang="tr-TR" sz="2100" dirty="0">
                <a:solidFill>
                  <a:srgbClr val="000000"/>
                </a:solidFill>
              </a:rPr>
              <a:t> bilgiler kısa süreli belleğe geçer. Bu belleğin kapasitesi oldukça sınırlıdır (7±2 birim).  Kısa süreli bellekte, algılar yani anlamlandırılmış bilgiler vardır. Kısa süreli bellekte tüm algılar yeniden şifrelenir (sözel, görsel, işitsel).</a:t>
            </a:r>
          </a:p>
          <a:p>
            <a:pPr marL="0" indent="0" algn="just" eaLnBrk="1" fontAlgn="auto" hangingPunct="1">
              <a:spcAft>
                <a:spcPts val="0"/>
              </a:spcAft>
              <a:buClr>
                <a:schemeClr val="accent3"/>
              </a:buClr>
              <a:buNone/>
              <a:defRPr/>
            </a:pPr>
            <a:endParaRPr lang="tr-TR" sz="1400" dirty="0">
              <a:solidFill>
                <a:srgbClr val="000000"/>
              </a:solidFill>
            </a:endParaRPr>
          </a:p>
          <a:p>
            <a:pPr marL="0" indent="0" algn="just" eaLnBrk="1" fontAlgn="auto" hangingPunct="1">
              <a:spcAft>
                <a:spcPts val="0"/>
              </a:spcAft>
              <a:buClr>
                <a:schemeClr val="accent3"/>
              </a:buClr>
              <a:buNone/>
              <a:defRPr/>
            </a:pPr>
            <a:r>
              <a:rPr lang="tr-TR" sz="2100" dirty="0">
                <a:solidFill>
                  <a:srgbClr val="000000"/>
                </a:solidFill>
              </a:rPr>
              <a:t>Bilgileri tutma süresi yaklaşık 2 saniye ile 20 dakika arasındadır. Kısa süreli bellekte bilgileri tutabilmenin yolu bilgiyi tekrarlayarak temrin (alıştırma) etmektir. Bilgiler tekrarlayıcı temrin edildiği sürece kısa süreli bellekte kalır, tekrara son verildiğinde ise unutulur. </a:t>
            </a:r>
          </a:p>
          <a:p>
            <a:pPr marL="0" indent="0" algn="just" eaLnBrk="1" fontAlgn="auto" hangingPunct="1">
              <a:spcAft>
                <a:spcPts val="0"/>
              </a:spcAft>
              <a:buClr>
                <a:schemeClr val="accent3"/>
              </a:buClr>
              <a:buNone/>
              <a:defRPr/>
            </a:pPr>
            <a:endParaRPr lang="tr-TR" sz="1400" b="1" dirty="0">
              <a:solidFill>
                <a:srgbClr val="000000"/>
              </a:solidFill>
            </a:endParaRPr>
          </a:p>
          <a:p>
            <a:pPr marL="0" indent="0" algn="just" eaLnBrk="1" fontAlgn="auto" hangingPunct="1">
              <a:spcAft>
                <a:spcPts val="0"/>
              </a:spcAft>
              <a:buClr>
                <a:schemeClr val="accent3"/>
              </a:buClr>
              <a:buNone/>
              <a:defRPr/>
            </a:pPr>
            <a:r>
              <a:rPr lang="tr-TR" sz="2100" b="1" dirty="0">
                <a:solidFill>
                  <a:srgbClr val="000000"/>
                </a:solidFill>
              </a:rPr>
              <a:t>Mesela;</a:t>
            </a:r>
            <a:r>
              <a:rPr lang="tr-TR" sz="2100" dirty="0">
                <a:solidFill>
                  <a:srgbClr val="000000"/>
                </a:solidFill>
              </a:rPr>
              <a:t> rehberden bulduğumuz bir telefon numarasını çevirdikten sonra hemen unutabiliriz.</a:t>
            </a:r>
          </a:p>
          <a:p>
            <a:pPr marL="0" indent="0" eaLnBrk="1" fontAlgn="auto" hangingPunct="1">
              <a:spcAft>
                <a:spcPts val="0"/>
              </a:spcAft>
              <a:buClr>
                <a:schemeClr val="accent3"/>
              </a:buClr>
              <a:buNone/>
              <a:defRPr/>
            </a:pPr>
            <a:endParaRPr lang="tr-TR"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Başlık 1"/>
          <p:cNvSpPr>
            <a:spLocks noGrp="1"/>
          </p:cNvSpPr>
          <p:nvPr>
            <p:ph type="title"/>
          </p:nvPr>
        </p:nvSpPr>
        <p:spPr>
          <a:xfrm>
            <a:off x="1981201" y="277813"/>
            <a:ext cx="8329613" cy="4508500"/>
          </a:xfrm>
        </p:spPr>
        <p:txBody>
          <a:bodyPr/>
          <a:lstStyle/>
          <a:p>
            <a:pPr algn="just" defTabSz="228600"/>
            <a:r>
              <a:rPr lang="tr-TR" altLang="tr-TR" sz="2300">
                <a:solidFill>
                  <a:srgbClr val="000000"/>
                </a:solidFill>
              </a:rPr>
              <a:t>Kısa süreli belleğe (KSB) bilgi, sadece duyusal bellekten değil aynı zamanda uzun süreli bellekten de gelir. Kısa süreli belleğin kapasitesi çok sınırlı olduğu için, KSB’deki yeni bilgiler, daha önce öğrenilmiş olup uzun süreli bellekte (USB) depolanmış bilgilerle ilişkilendirilir. Böylece de USB’deki bilgilere özümsenir (özümseyici temrin).</a:t>
            </a:r>
            <a:br>
              <a:rPr lang="tr-TR" altLang="tr-TR" sz="2300">
                <a:solidFill>
                  <a:srgbClr val="000000"/>
                </a:solidFill>
              </a:rPr>
            </a:br>
            <a:br>
              <a:rPr lang="tr-TR" altLang="tr-TR" sz="2300">
                <a:solidFill>
                  <a:srgbClr val="000000"/>
                </a:solidFill>
              </a:rPr>
            </a:br>
            <a:r>
              <a:rPr lang="tr-TR" altLang="tr-TR" sz="2300">
                <a:solidFill>
                  <a:srgbClr val="000000"/>
                </a:solidFill>
              </a:rPr>
              <a:t>Bu bellekte bilgiler bir taraftan depolanır, diğer taraftan da bilgiler üzerinde işlemler yapılır. Bu nedenle bu belleğe </a:t>
            </a:r>
            <a:r>
              <a:rPr lang="tr-TR" altLang="tr-TR" sz="2300" b="1">
                <a:solidFill>
                  <a:srgbClr val="FF0066"/>
                </a:solidFill>
              </a:rPr>
              <a:t>çalışan bellek</a:t>
            </a:r>
            <a:r>
              <a:rPr lang="tr-TR" altLang="tr-TR" sz="2300">
                <a:solidFill>
                  <a:srgbClr val="FF0066"/>
                </a:solidFill>
              </a:rPr>
              <a:t> </a:t>
            </a:r>
            <a:r>
              <a:rPr lang="tr-TR" altLang="tr-TR" sz="2300">
                <a:solidFill>
                  <a:srgbClr val="000000"/>
                </a:solidFill>
              </a:rPr>
              <a:t>de denir. </a:t>
            </a:r>
            <a:br>
              <a:rPr lang="tr-TR" altLang="tr-TR" sz="2300">
                <a:solidFill>
                  <a:srgbClr val="000000"/>
                </a:solidFill>
              </a:rPr>
            </a:br>
            <a:br>
              <a:rPr lang="tr-TR" altLang="tr-TR" sz="2300">
                <a:solidFill>
                  <a:srgbClr val="000000"/>
                </a:solidFill>
              </a:rPr>
            </a:br>
            <a:r>
              <a:rPr lang="tr-TR" altLang="tr-TR" sz="2300" b="1">
                <a:solidFill>
                  <a:srgbClr val="000000"/>
                </a:solidFill>
              </a:rPr>
              <a:t>Mesela;</a:t>
            </a:r>
            <a:r>
              <a:rPr lang="tr-TR" altLang="tr-TR" sz="2300">
                <a:solidFill>
                  <a:srgbClr val="000000"/>
                </a:solidFill>
              </a:rPr>
              <a:t> İngilizce çevirmenleri İngilizce söylenenleri bir yandan depolar, bir yandan da İngilizcedeki malzemeyi Türkçeye çevirme işlemini gerçekleştirir. </a:t>
            </a:r>
            <a:endParaRPr lang="tr-TR" altLang="tr-TR"/>
          </a:p>
        </p:txBody>
      </p:sp>
      <p:sp>
        <p:nvSpPr>
          <p:cNvPr id="3" name="2 Metin kutusu"/>
          <p:cNvSpPr txBox="1"/>
          <p:nvPr/>
        </p:nvSpPr>
        <p:spPr>
          <a:xfrm>
            <a:off x="2024063" y="4786313"/>
            <a:ext cx="8215312" cy="800100"/>
          </a:xfrm>
          <a:prstGeom prst="rect">
            <a:avLst/>
          </a:prstGeom>
          <a:noFill/>
        </p:spPr>
        <p:txBody>
          <a:bodyPr>
            <a:spAutoFit/>
          </a:bodyPr>
          <a:lstStyle/>
          <a:p>
            <a:pPr algn="just">
              <a:defRPr/>
            </a:pPr>
            <a:r>
              <a:rPr lang="tr-TR" sz="2300" dirty="0">
                <a:solidFill>
                  <a:srgbClr val="000000"/>
                </a:solidFill>
                <a:latin typeface="+mj-lt"/>
              </a:rPr>
              <a:t>Bu belleğin görevi yeni gelen bilgilerin </a:t>
            </a:r>
            <a:r>
              <a:rPr lang="tr-TR" sz="2300" u="sng" dirty="0">
                <a:solidFill>
                  <a:srgbClr val="000000"/>
                </a:solidFill>
                <a:latin typeface="+mj-lt"/>
              </a:rPr>
              <a:t>tekrar</a:t>
            </a:r>
            <a:r>
              <a:rPr lang="tr-TR" sz="2300" dirty="0">
                <a:solidFill>
                  <a:srgbClr val="000000"/>
                </a:solidFill>
                <a:latin typeface="+mj-lt"/>
              </a:rPr>
              <a:t> ve </a:t>
            </a:r>
            <a:r>
              <a:rPr lang="tr-TR" sz="2300" u="sng" dirty="0">
                <a:solidFill>
                  <a:srgbClr val="000000"/>
                </a:solidFill>
                <a:latin typeface="+mj-lt"/>
              </a:rPr>
              <a:t>gruplama</a:t>
            </a:r>
            <a:r>
              <a:rPr lang="tr-TR" sz="2300" dirty="0">
                <a:solidFill>
                  <a:srgbClr val="000000"/>
                </a:solidFill>
                <a:latin typeface="+mj-lt"/>
              </a:rPr>
              <a:t> yoluyla uzun süreli belleğe geçmesini sağlamaktır.</a:t>
            </a:r>
            <a:endParaRPr lang="tr-TR"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İçerik Yer Tutucusu 3"/>
          <p:cNvSpPr>
            <a:spLocks noGrp="1"/>
          </p:cNvSpPr>
          <p:nvPr>
            <p:ph idx="1"/>
          </p:nvPr>
        </p:nvSpPr>
        <p:spPr>
          <a:xfrm>
            <a:off x="2166938" y="1143001"/>
            <a:ext cx="8101012" cy="4454525"/>
          </a:xfrm>
        </p:spPr>
        <p:txBody>
          <a:bodyPr>
            <a:normAutofit lnSpcReduction="10000"/>
          </a:bodyPr>
          <a:lstStyle/>
          <a:p>
            <a:pPr marL="0" indent="0" algn="just" eaLnBrk="1" fontAlgn="auto" hangingPunct="1">
              <a:spcAft>
                <a:spcPts val="0"/>
              </a:spcAft>
              <a:buClr>
                <a:schemeClr val="accent3"/>
              </a:buClr>
              <a:buNone/>
              <a:defRPr/>
            </a:pPr>
            <a:r>
              <a:rPr lang="tr-TR" sz="2100" b="1" dirty="0">
                <a:solidFill>
                  <a:srgbClr val="008000"/>
                </a:solidFill>
              </a:rPr>
              <a:t>3. Uzun Süreli Bellek: </a:t>
            </a:r>
            <a:r>
              <a:rPr lang="tr-TR" sz="2100" dirty="0">
                <a:solidFill>
                  <a:srgbClr val="000000"/>
                </a:solidFill>
              </a:rPr>
              <a:t>Bilgilerin sürekli olarak depolandığı bellek türüdür. Bu belleğin kapasitesi belli değildir.</a:t>
            </a:r>
          </a:p>
          <a:p>
            <a:pPr marL="0" indent="0" algn="just" eaLnBrk="1" fontAlgn="auto" hangingPunct="1">
              <a:spcAft>
                <a:spcPts val="0"/>
              </a:spcAft>
              <a:buClr>
                <a:schemeClr val="accent3"/>
              </a:buClr>
              <a:buNone/>
              <a:defRPr/>
            </a:pPr>
            <a:endParaRPr lang="tr-TR" sz="1400" dirty="0">
              <a:solidFill>
                <a:srgbClr val="000000"/>
              </a:solidFill>
            </a:endParaRPr>
          </a:p>
          <a:p>
            <a:pPr marL="0" indent="0" algn="just" eaLnBrk="1" fontAlgn="auto" hangingPunct="1">
              <a:spcAft>
                <a:spcPts val="0"/>
              </a:spcAft>
              <a:buClr>
                <a:schemeClr val="accent3"/>
              </a:buClr>
              <a:buNone/>
              <a:defRPr/>
            </a:pPr>
            <a:r>
              <a:rPr lang="tr-TR" sz="2100" dirty="0">
                <a:solidFill>
                  <a:srgbClr val="000000"/>
                </a:solidFill>
              </a:rPr>
              <a:t>Uzun süreli bellekteki bilgiler, duyusal bellekteki gibi uyarıcının tam bir kopyası (eko, ikon) ve </a:t>
            </a:r>
            <a:r>
              <a:rPr lang="tr-TR" sz="2100" dirty="0" err="1">
                <a:solidFill>
                  <a:srgbClr val="000000"/>
                </a:solidFill>
              </a:rPr>
              <a:t>KSB’de</a:t>
            </a:r>
            <a:r>
              <a:rPr lang="tr-TR" sz="2100" dirty="0">
                <a:solidFill>
                  <a:srgbClr val="000000"/>
                </a:solidFill>
              </a:rPr>
              <a:t> sözel veya imgesel olarak şifrelenmiş bilgiler değil, artık deneyimlerimizle ilişkilendirilmiş, anlamlandırılmış ve yeniden düzenlenmiştir. Kısacası </a:t>
            </a:r>
            <a:r>
              <a:rPr lang="tr-TR" sz="2100" dirty="0" err="1">
                <a:solidFill>
                  <a:srgbClr val="000000"/>
                </a:solidFill>
              </a:rPr>
              <a:t>USB’deki</a:t>
            </a:r>
            <a:r>
              <a:rPr lang="tr-TR" sz="2100" dirty="0">
                <a:solidFill>
                  <a:srgbClr val="000000"/>
                </a:solidFill>
              </a:rPr>
              <a:t> bilgiler bireye mal edilmiş, özümsenmiş ve anlamlandırılmış bilgilerdir. </a:t>
            </a:r>
          </a:p>
          <a:p>
            <a:pPr marL="0" indent="0" algn="just" eaLnBrk="1" fontAlgn="auto" hangingPunct="1">
              <a:spcAft>
                <a:spcPts val="0"/>
              </a:spcAft>
              <a:buClr>
                <a:schemeClr val="accent3"/>
              </a:buClr>
              <a:buNone/>
              <a:defRPr/>
            </a:pPr>
            <a:endParaRPr lang="tr-TR" sz="1400" dirty="0">
              <a:solidFill>
                <a:srgbClr val="000000"/>
              </a:solidFill>
            </a:endParaRPr>
          </a:p>
          <a:p>
            <a:pPr marL="0" indent="0" algn="just" eaLnBrk="1" fontAlgn="auto" hangingPunct="1">
              <a:spcAft>
                <a:spcPts val="0"/>
              </a:spcAft>
              <a:buClr>
                <a:schemeClr val="accent3"/>
              </a:buClr>
              <a:buNone/>
              <a:defRPr/>
            </a:pPr>
            <a:r>
              <a:rPr lang="tr-TR" sz="2100" dirty="0" err="1">
                <a:solidFill>
                  <a:srgbClr val="000000"/>
                </a:solidFill>
              </a:rPr>
              <a:t>KSB’de</a:t>
            </a:r>
            <a:r>
              <a:rPr lang="tr-TR" sz="2100" dirty="0">
                <a:solidFill>
                  <a:srgbClr val="000000"/>
                </a:solidFill>
              </a:rPr>
              <a:t> bilgiler imgesel (analojik) veya sözel olarak şifrelenmişti; </a:t>
            </a:r>
            <a:r>
              <a:rPr lang="tr-TR" sz="2100" dirty="0" err="1">
                <a:solidFill>
                  <a:srgbClr val="000000"/>
                </a:solidFill>
              </a:rPr>
              <a:t>USB’deki</a:t>
            </a:r>
            <a:r>
              <a:rPr lang="tr-TR" sz="2100" dirty="0">
                <a:solidFill>
                  <a:srgbClr val="000000"/>
                </a:solidFill>
              </a:rPr>
              <a:t> bilgiler ise imgesel/görsel (Arkadaşınızın görüntüsü) veya anlamsal (</a:t>
            </a:r>
            <a:r>
              <a:rPr lang="tr-TR" sz="2100" dirty="0" err="1">
                <a:solidFill>
                  <a:srgbClr val="000000"/>
                </a:solidFill>
              </a:rPr>
              <a:t>KSB’de</a:t>
            </a:r>
            <a:r>
              <a:rPr lang="tr-TR" sz="2100" dirty="0">
                <a:solidFill>
                  <a:srgbClr val="000000"/>
                </a:solidFill>
              </a:rPr>
              <a:t> sözel olarak şifrelenmiş olan bilgiler özümseyici temrin yoluyla anlamlandırılmıştı) olarak şifrelenir. </a:t>
            </a:r>
          </a:p>
          <a:p>
            <a:pPr marL="0" indent="0" eaLnBrk="1" fontAlgn="auto" hangingPunct="1">
              <a:spcAft>
                <a:spcPts val="0"/>
              </a:spcAft>
              <a:buClr>
                <a:schemeClr val="accent3"/>
              </a:buClr>
              <a:buNone/>
              <a:defRPr/>
            </a:pPr>
            <a:endParaRPr lang="tr-TR"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0" name="AutoShape 2"/>
          <p:cNvSpPr>
            <a:spLocks noChangeArrowheads="1"/>
          </p:cNvSpPr>
          <p:nvPr/>
        </p:nvSpPr>
        <p:spPr bwMode="auto">
          <a:xfrm>
            <a:off x="2351584" y="980728"/>
            <a:ext cx="1870075" cy="792162"/>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73091" name="AutoShape 3"/>
          <p:cNvSpPr>
            <a:spLocks noChangeArrowheads="1"/>
          </p:cNvSpPr>
          <p:nvPr/>
        </p:nvSpPr>
        <p:spPr bwMode="auto">
          <a:xfrm>
            <a:off x="2062659" y="1125191"/>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pic>
        <p:nvPicPr>
          <p:cNvPr id="473092"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05533" y="1102965"/>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3093" name="WordArt 5"/>
          <p:cNvSpPr>
            <a:spLocks noChangeArrowheads="1" noChangeShapeType="1" noTextEdit="1"/>
          </p:cNvSpPr>
          <p:nvPr/>
        </p:nvSpPr>
        <p:spPr bwMode="auto">
          <a:xfrm>
            <a:off x="2999284" y="126806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3600" b="0" i="0" u="none" strike="noStrike" kern="10" cap="none" spc="0" normalizeH="0" baseline="0" noProof="0" dirty="0">
                <a:ln>
                  <a:noFill/>
                </a:ln>
                <a:solidFill>
                  <a:srgbClr val="D25500"/>
                </a:solidFill>
                <a:effectLst>
                  <a:outerShdw dist="17961" dir="2700000" algn="ctr" rotWithShape="0">
                    <a:srgbClr val="000000"/>
                  </a:outerShdw>
                </a:effectLst>
                <a:uLnTx/>
                <a:uFillTx/>
                <a:latin typeface="Impact" panose="020B0806030902050204" pitchFamily="34" charset="0"/>
                <a:ea typeface="+mn-ea"/>
                <a:cs typeface="Times New Roman" panose="02020603050405020304" pitchFamily="18" charset="0"/>
              </a:rPr>
              <a:t>2013 LYS</a:t>
            </a:r>
          </a:p>
        </p:txBody>
      </p:sp>
      <p:sp>
        <p:nvSpPr>
          <p:cNvPr id="502790" name="Rectangle 6"/>
          <p:cNvSpPr>
            <a:spLocks noChangeArrowheads="1"/>
          </p:cNvSpPr>
          <p:nvPr/>
        </p:nvSpPr>
        <p:spPr bwMode="auto">
          <a:xfrm>
            <a:off x="1919288" y="1958976"/>
            <a:ext cx="8424862"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82 yaşındaki Mehmet Bey, geçmişteki olayları çok iyi hatırlamasına karşın bir nesne gösterildiğinde: “Dilimin ucunda evladım. Aklıma gelmiyor işte böyle hep.” demektedir.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Bu parçadakiler dikkate alındığında aşağıdaki bellek türlerinden hangisinde bozulma olması beklenir?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 Kısa süreli bellek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B) </a:t>
            </a:r>
            <a:r>
              <a:rPr kumimoji="0" lang="tr-TR" sz="2400"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Anısal</a:t>
            </a:r>
            <a:r>
              <a:rPr kumimoji="0" lang="tr-TR"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bellek</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 Duyusal bellek</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D) Örtük bellek</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 Çalışma belleği</a:t>
            </a:r>
          </a:p>
        </p:txBody>
      </p:sp>
    </p:spTree>
    <p:extLst>
      <p:ext uri="{BB962C8B-B14F-4D97-AF65-F5344CB8AC3E}">
        <p14:creationId xmlns:p14="http://schemas.microsoft.com/office/powerpoint/2010/main" val="40490130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502790">
                                            <p:txEl>
                                              <p:pRg st="3" end="3"/>
                                            </p:txEl>
                                          </p:spTgt>
                                        </p:tgtEl>
                                        <p:attrNameLst>
                                          <p:attrName>style.color</p:attrName>
                                        </p:attrNameLst>
                                      </p:cBhvr>
                                      <p:to>
                                        <p:clrVal>
                                          <a:srgbClr val="FF0000"/>
                                        </p:clrVal>
                                      </p:to>
                                    </p:set>
                                  </p:childTnLst>
                                </p:cTn>
                              </p:par>
                            </p:childTnLst>
                          </p:cTn>
                        </p:par>
                      </p:childTnLst>
                    </p:cTn>
                  </p:par>
                  <p:par>
                    <p:cTn id="7" fill="hold">
                      <p:stCondLst>
                        <p:cond delay="indefinite"/>
                      </p:stCondLst>
                      <p:childTnLst>
                        <p:par>
                          <p:cTn id="8" fill="hold">
                            <p:stCondLst>
                              <p:cond delay="0"/>
                            </p:stCondLst>
                            <p:childTnLst>
                              <p:par>
                                <p:cTn id="9" presetID="3" presetClass="emph" presetSubtype="1" nodeType="clickEffect">
                                  <p:stCondLst>
                                    <p:cond delay="0"/>
                                  </p:stCondLst>
                                  <p:childTnLst>
                                    <p:set>
                                      <p:cBhvr override="childStyle">
                                        <p:cTn id="10" dur="indefinite"/>
                                        <p:tgtEl>
                                          <p:spTgt spid="502790">
                                            <p:txEl>
                                              <p:pRg st="4" end="4"/>
                                            </p:txEl>
                                          </p:spTgt>
                                        </p:tgtEl>
                                        <p:attrNameLst>
                                          <p:attrName>style.color</p:attrName>
                                        </p:attrNameLst>
                                      </p:cBhvr>
                                      <p:to>
                                        <p:clrVal>
                                          <a:srgbClr val="FF0000"/>
                                        </p:clrVal>
                                      </p:to>
                                    </p:set>
                                  </p:childTnLst>
                                </p:cTn>
                              </p:par>
                            </p:childTnLst>
                          </p:cTn>
                        </p:par>
                      </p:childTnLst>
                    </p:cTn>
                  </p:par>
                  <p:par>
                    <p:cTn id="11" fill="hold">
                      <p:stCondLst>
                        <p:cond delay="indefinite"/>
                      </p:stCondLst>
                      <p:childTnLst>
                        <p:par>
                          <p:cTn id="12" fill="hold">
                            <p:stCondLst>
                              <p:cond delay="0"/>
                            </p:stCondLst>
                            <p:childTnLst>
                              <p:par>
                                <p:cTn id="13" presetID="3" presetClass="emph" presetSubtype="1" nodeType="clickEffect">
                                  <p:stCondLst>
                                    <p:cond delay="0"/>
                                  </p:stCondLst>
                                  <p:childTnLst>
                                    <p:set>
                                      <p:cBhvr override="childStyle">
                                        <p:cTn id="14" dur="indefinite"/>
                                        <p:tgtEl>
                                          <p:spTgt spid="502790">
                                            <p:txEl>
                                              <p:pRg st="5" end="5"/>
                                            </p:txEl>
                                          </p:spTgt>
                                        </p:tgtEl>
                                        <p:attrNameLst>
                                          <p:attrName>style.color</p:attrName>
                                        </p:attrNameLst>
                                      </p:cBhvr>
                                      <p:to>
                                        <p:clrVal>
                                          <a:srgbClr val="FF0000"/>
                                        </p:clrVal>
                                      </p:to>
                                    </p:set>
                                  </p:childTnLst>
                                </p:cTn>
                              </p:par>
                            </p:childTnLst>
                          </p:cTn>
                        </p:par>
                      </p:childTnLst>
                    </p:cTn>
                  </p:par>
                  <p:par>
                    <p:cTn id="15" fill="hold">
                      <p:stCondLst>
                        <p:cond delay="indefinite"/>
                      </p:stCondLst>
                      <p:childTnLst>
                        <p:par>
                          <p:cTn id="16" fill="hold">
                            <p:stCondLst>
                              <p:cond delay="0"/>
                            </p:stCondLst>
                            <p:childTnLst>
                              <p:par>
                                <p:cTn id="17" presetID="3" presetClass="emph" presetSubtype="1" nodeType="clickEffect">
                                  <p:stCondLst>
                                    <p:cond delay="0"/>
                                  </p:stCondLst>
                                  <p:childTnLst>
                                    <p:set>
                                      <p:cBhvr override="childStyle">
                                        <p:cTn id="18" dur="indefinite"/>
                                        <p:tgtEl>
                                          <p:spTgt spid="502790">
                                            <p:txEl>
                                              <p:pRg st="6" end="6"/>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0" name="AutoShape 2"/>
          <p:cNvSpPr>
            <a:spLocks noChangeArrowheads="1"/>
          </p:cNvSpPr>
          <p:nvPr/>
        </p:nvSpPr>
        <p:spPr bwMode="auto">
          <a:xfrm>
            <a:off x="2351584" y="980728"/>
            <a:ext cx="1870075" cy="792162"/>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73091" name="AutoShape 3"/>
          <p:cNvSpPr>
            <a:spLocks noChangeArrowheads="1"/>
          </p:cNvSpPr>
          <p:nvPr/>
        </p:nvSpPr>
        <p:spPr bwMode="auto">
          <a:xfrm>
            <a:off x="2062659" y="1125191"/>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pic>
        <p:nvPicPr>
          <p:cNvPr id="473092"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05533" y="1102965"/>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3093" name="WordArt 5"/>
          <p:cNvSpPr>
            <a:spLocks noChangeArrowheads="1" noChangeShapeType="1" noTextEdit="1"/>
          </p:cNvSpPr>
          <p:nvPr/>
        </p:nvSpPr>
        <p:spPr bwMode="auto">
          <a:xfrm>
            <a:off x="2999284" y="126806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3600" b="0" i="0" u="none" strike="noStrike" kern="10" cap="none" spc="0" normalizeH="0" baseline="0" noProof="0" dirty="0">
                <a:ln>
                  <a:noFill/>
                </a:ln>
                <a:solidFill>
                  <a:srgbClr val="D25500"/>
                </a:solidFill>
                <a:effectLst>
                  <a:outerShdw dist="17961" dir="2700000" algn="ctr" rotWithShape="0">
                    <a:srgbClr val="000000"/>
                  </a:outerShdw>
                </a:effectLst>
                <a:uLnTx/>
                <a:uFillTx/>
                <a:latin typeface="Impact" panose="020B0806030902050204" pitchFamily="34" charset="0"/>
                <a:ea typeface="+mn-ea"/>
                <a:cs typeface="Times New Roman" panose="02020603050405020304" pitchFamily="18" charset="0"/>
              </a:rPr>
              <a:t>2013 LYS</a:t>
            </a:r>
          </a:p>
        </p:txBody>
      </p:sp>
      <p:sp>
        <p:nvSpPr>
          <p:cNvPr id="502790" name="Rectangle 6"/>
          <p:cNvSpPr>
            <a:spLocks noChangeArrowheads="1"/>
          </p:cNvSpPr>
          <p:nvPr/>
        </p:nvSpPr>
        <p:spPr bwMode="auto">
          <a:xfrm>
            <a:off x="1919288" y="1958976"/>
            <a:ext cx="8424862"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82 yaşındaki Mehmet Bey, geçmişteki olayları çok iyi hatırlamasına karşın bir nesne gösterildiğinde: “Dilimin ucunda evladım. Aklıma gelmiyor işte böyle hep.” demektedir.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Bu parçadakiler dikkate alındığında aşağıdaki bellek türlerinden hangisinde bozulma olması beklenir?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 Kısa süreli bellek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B) </a:t>
            </a:r>
            <a:r>
              <a:rPr kumimoji="0" lang="tr-TR" sz="2400"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Anısal</a:t>
            </a:r>
            <a:r>
              <a:rPr kumimoji="0" lang="tr-TR"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bellek</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 Duyusal bellek</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D) Örtük bellek</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 Çalışma belleği</a:t>
            </a:r>
          </a:p>
        </p:txBody>
      </p:sp>
    </p:spTree>
    <p:extLst>
      <p:ext uri="{BB962C8B-B14F-4D97-AF65-F5344CB8AC3E}">
        <p14:creationId xmlns:p14="http://schemas.microsoft.com/office/powerpoint/2010/main" val="28487761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502790">
                                            <p:txEl>
                                              <p:pRg st="3" end="3"/>
                                            </p:txEl>
                                          </p:spTgt>
                                        </p:tgtEl>
                                        <p:attrNameLst>
                                          <p:attrName>style.color</p:attrName>
                                        </p:attrNameLst>
                                      </p:cBhvr>
                                      <p:to>
                                        <p:clrVal>
                                          <a:srgbClr val="FF0000"/>
                                        </p:clrVal>
                                      </p:to>
                                    </p:set>
                                  </p:childTnLst>
                                </p:cTn>
                              </p:par>
                            </p:childTnLst>
                          </p:cTn>
                        </p:par>
                      </p:childTnLst>
                    </p:cTn>
                  </p:par>
                  <p:par>
                    <p:cTn id="7" fill="hold">
                      <p:stCondLst>
                        <p:cond delay="indefinite"/>
                      </p:stCondLst>
                      <p:childTnLst>
                        <p:par>
                          <p:cTn id="8" fill="hold">
                            <p:stCondLst>
                              <p:cond delay="0"/>
                            </p:stCondLst>
                            <p:childTnLst>
                              <p:par>
                                <p:cTn id="9" presetID="3" presetClass="emph" presetSubtype="1" nodeType="clickEffect">
                                  <p:stCondLst>
                                    <p:cond delay="0"/>
                                  </p:stCondLst>
                                  <p:childTnLst>
                                    <p:set>
                                      <p:cBhvr override="childStyle">
                                        <p:cTn id="10" dur="indefinite"/>
                                        <p:tgtEl>
                                          <p:spTgt spid="502790">
                                            <p:txEl>
                                              <p:pRg st="4" end="4"/>
                                            </p:txEl>
                                          </p:spTgt>
                                        </p:tgtEl>
                                        <p:attrNameLst>
                                          <p:attrName>style.color</p:attrName>
                                        </p:attrNameLst>
                                      </p:cBhvr>
                                      <p:to>
                                        <p:clrVal>
                                          <a:srgbClr val="FF0000"/>
                                        </p:clrVal>
                                      </p:to>
                                    </p:set>
                                  </p:childTnLst>
                                </p:cTn>
                              </p:par>
                            </p:childTnLst>
                          </p:cTn>
                        </p:par>
                      </p:childTnLst>
                    </p:cTn>
                  </p:par>
                  <p:par>
                    <p:cTn id="11" fill="hold">
                      <p:stCondLst>
                        <p:cond delay="indefinite"/>
                      </p:stCondLst>
                      <p:childTnLst>
                        <p:par>
                          <p:cTn id="12" fill="hold">
                            <p:stCondLst>
                              <p:cond delay="0"/>
                            </p:stCondLst>
                            <p:childTnLst>
                              <p:par>
                                <p:cTn id="13" presetID="3" presetClass="emph" presetSubtype="1" nodeType="clickEffect">
                                  <p:stCondLst>
                                    <p:cond delay="0"/>
                                  </p:stCondLst>
                                  <p:childTnLst>
                                    <p:set>
                                      <p:cBhvr override="childStyle">
                                        <p:cTn id="14" dur="indefinite"/>
                                        <p:tgtEl>
                                          <p:spTgt spid="502790">
                                            <p:txEl>
                                              <p:pRg st="5" end="5"/>
                                            </p:txEl>
                                          </p:spTgt>
                                        </p:tgtEl>
                                        <p:attrNameLst>
                                          <p:attrName>style.color</p:attrName>
                                        </p:attrNameLst>
                                      </p:cBhvr>
                                      <p:to>
                                        <p:clrVal>
                                          <a:srgbClr val="FF0000"/>
                                        </p:clrVal>
                                      </p:to>
                                    </p:set>
                                  </p:childTnLst>
                                </p:cTn>
                              </p:par>
                            </p:childTnLst>
                          </p:cTn>
                        </p:par>
                      </p:childTnLst>
                    </p:cTn>
                  </p:par>
                  <p:par>
                    <p:cTn id="15" fill="hold">
                      <p:stCondLst>
                        <p:cond delay="indefinite"/>
                      </p:stCondLst>
                      <p:childTnLst>
                        <p:par>
                          <p:cTn id="16" fill="hold">
                            <p:stCondLst>
                              <p:cond delay="0"/>
                            </p:stCondLst>
                            <p:childTnLst>
                              <p:par>
                                <p:cTn id="17" presetID="3" presetClass="emph" presetSubtype="1" nodeType="clickEffect">
                                  <p:stCondLst>
                                    <p:cond delay="0"/>
                                  </p:stCondLst>
                                  <p:childTnLst>
                                    <p:set>
                                      <p:cBhvr override="childStyle">
                                        <p:cTn id="18" dur="indefinite"/>
                                        <p:tgtEl>
                                          <p:spTgt spid="502790">
                                            <p:txEl>
                                              <p:pRg st="6" end="6"/>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Başlık 1"/>
          <p:cNvSpPr>
            <a:spLocks noGrp="1"/>
          </p:cNvSpPr>
          <p:nvPr>
            <p:ph type="title"/>
          </p:nvPr>
        </p:nvSpPr>
        <p:spPr>
          <a:xfrm>
            <a:off x="1981200" y="277814"/>
            <a:ext cx="8229600" cy="6175375"/>
          </a:xfrm>
        </p:spPr>
        <p:txBody>
          <a:bodyPr/>
          <a:lstStyle/>
          <a:p>
            <a:r>
              <a:rPr lang="tr-TR" altLang="tr-TR" sz="2200">
                <a:solidFill>
                  <a:srgbClr val="000000"/>
                </a:solidFill>
              </a:rPr>
              <a:t>Uzun süreli bellek; açık bellek ve örtük bellek diye ikiye ayrılır. </a:t>
            </a:r>
            <a:br>
              <a:rPr lang="tr-TR" altLang="tr-TR" sz="2200">
                <a:solidFill>
                  <a:srgbClr val="000000"/>
                </a:solidFill>
              </a:rPr>
            </a:br>
            <a:br>
              <a:rPr lang="tr-TR" altLang="tr-TR" sz="2200">
                <a:solidFill>
                  <a:srgbClr val="000000"/>
                </a:solidFill>
              </a:rPr>
            </a:br>
            <a:r>
              <a:rPr lang="tr-TR" altLang="tr-TR" sz="2200" b="1">
                <a:solidFill>
                  <a:srgbClr val="800000"/>
                </a:solidFill>
              </a:rPr>
              <a:t>a) Açık (bildirilen) bellek:</a:t>
            </a:r>
            <a:r>
              <a:rPr lang="tr-TR" altLang="tr-TR" sz="2200">
                <a:solidFill>
                  <a:srgbClr val="800000"/>
                </a:solidFill>
              </a:rPr>
              <a:t> </a:t>
            </a:r>
            <a:r>
              <a:rPr lang="tr-TR" altLang="tr-TR" sz="2200">
                <a:solidFill>
                  <a:srgbClr val="000000"/>
                </a:solidFill>
              </a:rPr>
              <a:t>Kişinin bilincinde olduğu ve başkalarına da bildirebildiği bilgileri içerir. Açık bellek anısal ve anlamsal diye iki ayrılır.  </a:t>
            </a:r>
            <a:br>
              <a:rPr lang="tr-TR" altLang="tr-TR" sz="2200">
                <a:solidFill>
                  <a:srgbClr val="000000"/>
                </a:solidFill>
              </a:rPr>
            </a:br>
            <a:br>
              <a:rPr lang="tr-TR" altLang="tr-TR" sz="2200">
                <a:solidFill>
                  <a:srgbClr val="000000"/>
                </a:solidFill>
              </a:rPr>
            </a:br>
            <a:r>
              <a:rPr lang="tr-TR" altLang="tr-TR" sz="2200" b="1">
                <a:solidFill>
                  <a:srgbClr val="000000"/>
                </a:solidFill>
              </a:rPr>
              <a:t>Anısal bellek;</a:t>
            </a:r>
            <a:r>
              <a:rPr lang="tr-TR" altLang="tr-TR" sz="2200">
                <a:solidFill>
                  <a:srgbClr val="000000"/>
                </a:solidFill>
              </a:rPr>
              <a:t> belirli yer ve zamandaki anılara ilişkin bilgileri içeren bellektir. Mesela; 1 yıl önce gittiğiniz Trabzonspor-Fenerbahçe maçına arkadaşınızın gelememiş olduğu anısı.</a:t>
            </a:r>
            <a:br>
              <a:rPr lang="tr-TR" altLang="tr-TR" sz="2200">
                <a:solidFill>
                  <a:srgbClr val="000000"/>
                </a:solidFill>
              </a:rPr>
            </a:br>
            <a:r>
              <a:rPr lang="tr-TR" altLang="tr-TR" sz="2200" b="1">
                <a:solidFill>
                  <a:srgbClr val="000000"/>
                </a:solidFill>
              </a:rPr>
              <a:t>Anlamsal bellek;</a:t>
            </a:r>
            <a:r>
              <a:rPr lang="tr-TR" altLang="tr-TR" sz="2200">
                <a:solidFill>
                  <a:srgbClr val="000000"/>
                </a:solidFill>
              </a:rPr>
              <a:t> anlamların, kavramların belleğidir. Mesela; TC kuruluş tarihi, Karadeniz bölgesinde mevsimin nasıl olduğu bilgisi</a:t>
            </a:r>
            <a:br>
              <a:rPr lang="tr-TR" altLang="tr-TR" sz="2200">
                <a:solidFill>
                  <a:srgbClr val="000000"/>
                </a:solidFill>
              </a:rPr>
            </a:br>
            <a:r>
              <a:rPr lang="tr-TR" altLang="tr-TR" sz="2200">
                <a:solidFill>
                  <a:srgbClr val="000000"/>
                </a:solidFill>
              </a:rPr>
              <a:t> </a:t>
            </a:r>
            <a:br>
              <a:rPr lang="tr-TR" altLang="tr-TR" sz="2200">
                <a:solidFill>
                  <a:srgbClr val="000000"/>
                </a:solidFill>
              </a:rPr>
            </a:br>
            <a:r>
              <a:rPr lang="tr-TR" altLang="tr-TR" sz="2200" b="1">
                <a:solidFill>
                  <a:srgbClr val="800000"/>
                </a:solidFill>
              </a:rPr>
              <a:t>b) Örtük bellek (bildirilemeyen): </a:t>
            </a:r>
            <a:r>
              <a:rPr lang="tr-TR" altLang="tr-TR" sz="2200">
                <a:solidFill>
                  <a:srgbClr val="000000"/>
                </a:solidFill>
              </a:rPr>
              <a:t>Kişinin bilincinde olmadığı bellektir. Örtük bellek kişinin farkında olmadan öğrendiği bilgileri içerir. Örtük bellekte kişi öğrenmiş olduğunu bilmez. Kişi farkında olmadan bu öğrendiklerini ihtiyacı olduğu anda öğrenmiş olduğunun farkına varır. Bu bellekte ise örtük (gizli) öğrenme, beceriler-alışkanlıklar ve klasik koşullanma türü öğrenmesi yer alır.</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Başlık 1"/>
          <p:cNvSpPr>
            <a:spLocks noGrp="1"/>
          </p:cNvSpPr>
          <p:nvPr>
            <p:ph type="title"/>
          </p:nvPr>
        </p:nvSpPr>
        <p:spPr>
          <a:xfrm>
            <a:off x="1992313" y="188913"/>
            <a:ext cx="8229600" cy="563562"/>
          </a:xfrm>
        </p:spPr>
        <p:txBody>
          <a:bodyPr/>
          <a:lstStyle/>
          <a:p>
            <a:pPr algn="ctr"/>
            <a:r>
              <a:rPr lang="tr-TR" altLang="tr-TR" b="1">
                <a:solidFill>
                  <a:srgbClr val="FF0000"/>
                </a:solidFill>
              </a:rPr>
              <a:t>D. BELLEĞİ GELİŞTİRME</a:t>
            </a:r>
            <a:endParaRPr lang="tr-TR" altLang="tr-TR">
              <a:solidFill>
                <a:srgbClr val="FF0000"/>
              </a:solidFill>
            </a:endParaRPr>
          </a:p>
        </p:txBody>
      </p:sp>
      <p:sp>
        <p:nvSpPr>
          <p:cNvPr id="4" name="İçerik Yer Tutucusu 3"/>
          <p:cNvSpPr>
            <a:spLocks noGrp="1"/>
          </p:cNvSpPr>
          <p:nvPr>
            <p:ph idx="1"/>
          </p:nvPr>
        </p:nvSpPr>
        <p:spPr>
          <a:xfrm>
            <a:off x="1919289" y="836614"/>
            <a:ext cx="8497887" cy="5761037"/>
          </a:xfrm>
        </p:spPr>
        <p:txBody>
          <a:bodyPr/>
          <a:lstStyle/>
          <a:p>
            <a:pPr algn="just">
              <a:defRPr/>
            </a:pPr>
            <a:r>
              <a:rPr lang="tr-TR" sz="1900" dirty="0"/>
              <a:t>Belleği güçlendirmek için öncelikle </a:t>
            </a:r>
            <a:r>
              <a:rPr lang="tr-TR" sz="1900" b="1" dirty="0"/>
              <a:t>çok iyi öğrenmeliyiz</a:t>
            </a:r>
            <a:r>
              <a:rPr lang="tr-TR" sz="1900" dirty="0"/>
              <a:t>. Bunun için aşırı öğrenmeliyiz.</a:t>
            </a:r>
          </a:p>
          <a:p>
            <a:pPr algn="just">
              <a:defRPr/>
            </a:pPr>
            <a:r>
              <a:rPr lang="tr-TR" sz="1900" dirty="0"/>
              <a:t>Belleği geliştirmek için konuyu iyice anlamalı, konuyla ilgili bilgi birikimine sahip olmalıyız. Özümseyerek temrin yapmalı (tekrarlayarak alıştırma yapmalı), </a:t>
            </a:r>
            <a:r>
              <a:rPr lang="tr-TR" sz="1900" b="1" dirty="0"/>
              <a:t>bilgileri özümseyerek kodlamalıyız</a:t>
            </a:r>
            <a:r>
              <a:rPr lang="tr-TR" sz="1900" dirty="0"/>
              <a:t>.</a:t>
            </a:r>
          </a:p>
          <a:p>
            <a:pPr algn="just">
              <a:defRPr/>
            </a:pPr>
            <a:r>
              <a:rPr lang="tr-TR" sz="1900" dirty="0"/>
              <a:t>Kendi bireysel durumumuz ve özelliklerimizde bellek üzerinde etkilidir. </a:t>
            </a:r>
            <a:r>
              <a:rPr lang="tr-TR" sz="1900" b="1" dirty="0"/>
              <a:t>Mesela; </a:t>
            </a:r>
            <a:r>
              <a:rPr lang="tr-TR" sz="1900" dirty="0"/>
              <a:t>odaklanmış ve sürekli dikkatimiz, anlamak, öğrenmek için güdülenme durumumuz, genel uyarılmışlık ve kaygı düzeyimiz, fiziksel, sosyal ve kültürel ortamın da uygun olması bellek üzerinde etkilidir.</a:t>
            </a:r>
          </a:p>
          <a:p>
            <a:pPr algn="just">
              <a:defRPr/>
            </a:pPr>
            <a:r>
              <a:rPr lang="tr-TR" sz="1900" dirty="0"/>
              <a:t>Unutmaya yol açan etkenleri ortadan kaldırmalıyız.</a:t>
            </a:r>
          </a:p>
          <a:p>
            <a:pPr algn="just">
              <a:defRPr/>
            </a:pPr>
            <a:r>
              <a:rPr lang="tr-TR" sz="1900" dirty="0"/>
              <a:t>Hatırlamayı kolaylaştıran koşullar oluşturmalıyız.</a:t>
            </a:r>
          </a:p>
          <a:p>
            <a:pPr algn="just">
              <a:defRPr/>
            </a:pPr>
            <a:r>
              <a:rPr lang="tr-TR" sz="1900" dirty="0"/>
              <a:t>Hatırlamaya yardım eden </a:t>
            </a:r>
            <a:r>
              <a:rPr lang="tr-TR" sz="1900" b="1" dirty="0">
                <a:solidFill>
                  <a:srgbClr val="00CCFF"/>
                </a:solidFill>
              </a:rPr>
              <a:t>Mnemonik</a:t>
            </a:r>
            <a:r>
              <a:rPr lang="tr-TR" sz="1900" dirty="0"/>
              <a:t> teknikleri kullanmalıyız. Bu tekniklerin kullanıldığı bilişsel süreçler şunlardır: çağrışım kurma, örgütleme (kavram haritaları), zihinde canlandırma (sözel malzemenin görsel olarak depolanması: resim, şekil, tablo), sesselleştirme (bilgiyi kelimelerle sesli olarak tekrarlamak). Bu süreçleri kullanan kümeleme (gruplama) ve yerler teknikleri vardır.</a:t>
            </a:r>
          </a:p>
          <a:p>
            <a:pPr>
              <a:defRPr/>
            </a:pPr>
            <a:endParaRPr lang="tr-TR" sz="2000" dirty="0"/>
          </a:p>
          <a:p>
            <a:pPr marL="0" indent="0">
              <a:buNone/>
              <a:defRPr/>
            </a:pPr>
            <a:endParaRPr lang="tr-TR"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AutoShape 2"/>
          <p:cNvSpPr>
            <a:spLocks noChangeArrowheads="1"/>
          </p:cNvSpPr>
          <p:nvPr/>
        </p:nvSpPr>
        <p:spPr bwMode="auto">
          <a:xfrm>
            <a:off x="2207569" y="404665"/>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defRPr/>
            </a:pPr>
            <a:endParaRPr lang="tr-TR" sz="1800">
              <a:solidFill>
                <a:srgbClr val="FF0000"/>
              </a:solidFill>
              <a:latin typeface="Arial" panose="020B0604020202020204" pitchFamily="34" charset="0"/>
              <a:cs typeface="Arial" panose="020B0604020202020204" pitchFamily="34" charset="0"/>
            </a:endParaRPr>
          </a:p>
        </p:txBody>
      </p:sp>
      <p:sp>
        <p:nvSpPr>
          <p:cNvPr id="370691" name="AutoShape 3"/>
          <p:cNvSpPr>
            <a:spLocks noChangeArrowheads="1"/>
          </p:cNvSpPr>
          <p:nvPr/>
        </p:nvSpPr>
        <p:spPr bwMode="auto">
          <a:xfrm>
            <a:off x="1918644" y="547540"/>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defRPr/>
            </a:pPr>
            <a:endParaRPr lang="tr-TR">
              <a:solidFill>
                <a:srgbClr val="000000"/>
              </a:solidFill>
            </a:endParaRPr>
          </a:p>
        </p:txBody>
      </p:sp>
      <p:pic>
        <p:nvPicPr>
          <p:cNvPr id="370692"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61518" y="512614"/>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0693" name="WordArt 5"/>
          <p:cNvSpPr>
            <a:spLocks noChangeArrowheads="1" noChangeShapeType="1" noTextEdit="1"/>
          </p:cNvSpPr>
          <p:nvPr/>
        </p:nvSpPr>
        <p:spPr bwMode="auto">
          <a:xfrm>
            <a:off x="2855269" y="692002"/>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tr-TR" sz="3600" kern="10" dirty="0">
                <a:solidFill>
                  <a:srgbClr val="D25500"/>
                </a:solidFill>
                <a:effectLst>
                  <a:outerShdw dist="17961" dir="2700000" algn="ctr" rotWithShape="0">
                    <a:srgbClr val="000000"/>
                  </a:outerShdw>
                </a:effectLst>
                <a:latin typeface="Impact" panose="020B0806030902050204" pitchFamily="34" charset="0"/>
              </a:rPr>
              <a:t>2017 LYS</a:t>
            </a:r>
          </a:p>
        </p:txBody>
      </p:sp>
      <p:sp>
        <p:nvSpPr>
          <p:cNvPr id="364550" name="Rectangle 6"/>
          <p:cNvSpPr>
            <a:spLocks noChangeArrowheads="1"/>
          </p:cNvSpPr>
          <p:nvPr/>
        </p:nvSpPr>
        <p:spPr bwMode="auto">
          <a:xfrm>
            <a:off x="1774825" y="1412875"/>
            <a:ext cx="8713788" cy="51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12700" algn="just">
              <a:defRPr/>
            </a:pPr>
            <a:r>
              <a:rPr lang="tr-TR" sz="2200" dirty="0">
                <a:solidFill>
                  <a:srgbClr val="000000"/>
                </a:solidFill>
              </a:rPr>
              <a:t>İnsanlar, hatırlama sürecini kolaylaştırmak, daha fazla şey hatırlayabilmek ve belleği güçlendirmek amacıyla yardımcı teknikler kullanabilirler. Hatırlamaya yardımcı bu teknikler “</a:t>
            </a:r>
            <a:r>
              <a:rPr lang="tr-TR" sz="2200" dirty="0" err="1">
                <a:solidFill>
                  <a:srgbClr val="000000"/>
                </a:solidFill>
              </a:rPr>
              <a:t>mnemonik</a:t>
            </a:r>
            <a:r>
              <a:rPr lang="tr-TR" sz="2200" dirty="0">
                <a:solidFill>
                  <a:srgbClr val="000000"/>
                </a:solidFill>
              </a:rPr>
              <a:t>” olarak adlandırılır. </a:t>
            </a:r>
            <a:r>
              <a:rPr lang="tr-TR" sz="2200" dirty="0" err="1">
                <a:solidFill>
                  <a:srgbClr val="000000"/>
                </a:solidFill>
              </a:rPr>
              <a:t>Mnemonik</a:t>
            </a:r>
            <a:r>
              <a:rPr lang="tr-TR" sz="2200" dirty="0">
                <a:solidFill>
                  <a:srgbClr val="000000"/>
                </a:solidFill>
              </a:rPr>
              <a:t> tekniklerde örgütleme, çağrışım kurma gibi bilişsel süreçler kullanılır.</a:t>
            </a:r>
          </a:p>
          <a:p>
            <a:pPr indent="12700" algn="just">
              <a:defRPr/>
            </a:pPr>
            <a:r>
              <a:rPr lang="tr-TR" sz="2200" b="1" dirty="0">
                <a:solidFill>
                  <a:srgbClr val="000000"/>
                </a:solidFill>
              </a:rPr>
              <a:t> Buna göre, aşağıdakilerden hangisi </a:t>
            </a:r>
            <a:r>
              <a:rPr lang="tr-TR" sz="2200" b="1" dirty="0" err="1">
                <a:solidFill>
                  <a:srgbClr val="000000"/>
                </a:solidFill>
              </a:rPr>
              <a:t>mnemonik</a:t>
            </a:r>
            <a:r>
              <a:rPr lang="tr-TR" sz="2200" b="1" dirty="0">
                <a:solidFill>
                  <a:srgbClr val="000000"/>
                </a:solidFill>
              </a:rPr>
              <a:t> tekniklerin günlük yaşamdaki kullanımı için örnek değildir?</a:t>
            </a:r>
          </a:p>
          <a:p>
            <a:pPr indent="12700" algn="just">
              <a:defRPr/>
            </a:pPr>
            <a:r>
              <a:rPr lang="tr-TR" sz="2200" b="1" dirty="0">
                <a:solidFill>
                  <a:srgbClr val="000000"/>
                </a:solidFill>
              </a:rPr>
              <a:t>A) </a:t>
            </a:r>
            <a:r>
              <a:rPr lang="tr-TR" sz="2200" dirty="0">
                <a:solidFill>
                  <a:srgbClr val="000000"/>
                </a:solidFill>
              </a:rPr>
              <a:t>Erkan’ın buzdolabındaki eksikleri not alarak alışveriş için ihtiyaç listesi hazırlaması</a:t>
            </a:r>
          </a:p>
          <a:p>
            <a:pPr indent="12700" algn="just">
              <a:defRPr/>
            </a:pPr>
            <a:r>
              <a:rPr lang="tr-TR" sz="2200" b="1" dirty="0">
                <a:solidFill>
                  <a:srgbClr val="000000"/>
                </a:solidFill>
              </a:rPr>
              <a:t>B)</a:t>
            </a:r>
            <a:r>
              <a:rPr lang="tr-TR" sz="2200" dirty="0">
                <a:solidFill>
                  <a:srgbClr val="000000"/>
                </a:solidFill>
              </a:rPr>
              <a:t> Esra’nın okulda “ABC” şarkısını söyleyerek alfabeyi ezberlemesi</a:t>
            </a:r>
          </a:p>
          <a:p>
            <a:pPr indent="12700" algn="just">
              <a:defRPr/>
            </a:pPr>
            <a:r>
              <a:rPr lang="tr-TR" sz="2200" b="1" dirty="0">
                <a:solidFill>
                  <a:srgbClr val="000000"/>
                </a:solidFill>
              </a:rPr>
              <a:t>C)</a:t>
            </a:r>
            <a:r>
              <a:rPr lang="tr-TR" sz="2200" dirty="0">
                <a:solidFill>
                  <a:srgbClr val="000000"/>
                </a:solidFill>
              </a:rPr>
              <a:t> Ali’nin kredi kartı şifresini oğlunun doğum yılı olarak belirlemesi</a:t>
            </a:r>
          </a:p>
          <a:p>
            <a:pPr indent="12700" algn="just">
              <a:defRPr/>
            </a:pPr>
            <a:r>
              <a:rPr lang="tr-TR" sz="2200" b="1" dirty="0">
                <a:solidFill>
                  <a:srgbClr val="000000"/>
                </a:solidFill>
              </a:rPr>
              <a:t>D)</a:t>
            </a:r>
            <a:r>
              <a:rPr lang="tr-TR" sz="2200" dirty="0">
                <a:solidFill>
                  <a:srgbClr val="000000"/>
                </a:solidFill>
              </a:rPr>
              <a:t> Özlem’in “Gül” adındaki komşusunun adını zihninde çiçek canlandırarak hatırlaması</a:t>
            </a:r>
          </a:p>
          <a:p>
            <a:pPr indent="12700" algn="just">
              <a:defRPr/>
            </a:pPr>
            <a:r>
              <a:rPr lang="tr-TR" sz="2200" b="1" dirty="0">
                <a:solidFill>
                  <a:srgbClr val="000000"/>
                </a:solidFill>
              </a:rPr>
              <a:t>E)</a:t>
            </a:r>
            <a:r>
              <a:rPr lang="tr-TR" sz="2200" dirty="0">
                <a:solidFill>
                  <a:srgbClr val="000000"/>
                </a:solidFill>
              </a:rPr>
              <a:t> Merve’nin telefon numaralarını hatırlamak için şehirlerin trafik plakalarını kullanması			</a:t>
            </a:r>
            <a:endParaRPr lang="tr-TR" sz="2200" b="1" dirty="0">
              <a:solidFill>
                <a:srgbClr val="000000"/>
              </a:solidFill>
            </a:endParaRPr>
          </a:p>
        </p:txBody>
      </p:sp>
    </p:spTree>
    <p:extLst>
      <p:ext uri="{BB962C8B-B14F-4D97-AF65-F5344CB8AC3E}">
        <p14:creationId xmlns:p14="http://schemas.microsoft.com/office/powerpoint/2010/main" val="182952281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AutoShape 2"/>
          <p:cNvSpPr>
            <a:spLocks noChangeArrowheads="1"/>
          </p:cNvSpPr>
          <p:nvPr/>
        </p:nvSpPr>
        <p:spPr bwMode="auto">
          <a:xfrm>
            <a:off x="2207569" y="404665"/>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defRPr/>
            </a:pPr>
            <a:endParaRPr lang="tr-TR" sz="1800">
              <a:solidFill>
                <a:srgbClr val="FF0000"/>
              </a:solidFill>
              <a:latin typeface="Arial" panose="020B0604020202020204" pitchFamily="34" charset="0"/>
              <a:cs typeface="Arial" panose="020B0604020202020204" pitchFamily="34" charset="0"/>
            </a:endParaRPr>
          </a:p>
        </p:txBody>
      </p:sp>
      <p:sp>
        <p:nvSpPr>
          <p:cNvPr id="370691" name="AutoShape 3"/>
          <p:cNvSpPr>
            <a:spLocks noChangeArrowheads="1"/>
          </p:cNvSpPr>
          <p:nvPr/>
        </p:nvSpPr>
        <p:spPr bwMode="auto">
          <a:xfrm>
            <a:off x="1918644" y="547540"/>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defRPr/>
            </a:pPr>
            <a:endParaRPr lang="tr-TR">
              <a:solidFill>
                <a:srgbClr val="000000"/>
              </a:solidFill>
            </a:endParaRPr>
          </a:p>
        </p:txBody>
      </p:sp>
      <p:pic>
        <p:nvPicPr>
          <p:cNvPr id="370692"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61518" y="512614"/>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0693" name="WordArt 5"/>
          <p:cNvSpPr>
            <a:spLocks noChangeArrowheads="1" noChangeShapeType="1" noTextEdit="1"/>
          </p:cNvSpPr>
          <p:nvPr/>
        </p:nvSpPr>
        <p:spPr bwMode="auto">
          <a:xfrm>
            <a:off x="2855269" y="692002"/>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tr-TR" sz="3600" kern="10" dirty="0">
                <a:solidFill>
                  <a:srgbClr val="D25500"/>
                </a:solidFill>
                <a:effectLst>
                  <a:outerShdw dist="17961" dir="2700000" algn="ctr" rotWithShape="0">
                    <a:srgbClr val="000000"/>
                  </a:outerShdw>
                </a:effectLst>
                <a:latin typeface="Impact" panose="020B0806030902050204" pitchFamily="34" charset="0"/>
              </a:rPr>
              <a:t>2017 LYS</a:t>
            </a:r>
          </a:p>
        </p:txBody>
      </p:sp>
      <p:sp>
        <p:nvSpPr>
          <p:cNvPr id="364550" name="Rectangle 6"/>
          <p:cNvSpPr>
            <a:spLocks noChangeArrowheads="1"/>
          </p:cNvSpPr>
          <p:nvPr/>
        </p:nvSpPr>
        <p:spPr bwMode="auto">
          <a:xfrm>
            <a:off x="1774825" y="1412875"/>
            <a:ext cx="8713788" cy="51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12700" algn="just">
              <a:defRPr/>
            </a:pPr>
            <a:r>
              <a:rPr lang="tr-TR" sz="2200" dirty="0">
                <a:solidFill>
                  <a:srgbClr val="000000"/>
                </a:solidFill>
              </a:rPr>
              <a:t>İnsanlar, hatırlama sürecini kolaylaştırmak, daha fazla şey hatırlayabilmek ve belleği güçlendirmek amacıyla yardımcı teknikler kullanabilirler. Hatırlamaya yardımcı bu teknikler “</a:t>
            </a:r>
            <a:r>
              <a:rPr lang="tr-TR" sz="2200" dirty="0" err="1">
                <a:solidFill>
                  <a:srgbClr val="000000"/>
                </a:solidFill>
              </a:rPr>
              <a:t>mnemonik</a:t>
            </a:r>
            <a:r>
              <a:rPr lang="tr-TR" sz="2200" dirty="0">
                <a:solidFill>
                  <a:srgbClr val="000000"/>
                </a:solidFill>
              </a:rPr>
              <a:t>” olarak adlandırılır. </a:t>
            </a:r>
            <a:r>
              <a:rPr lang="tr-TR" sz="2200" dirty="0" err="1">
                <a:solidFill>
                  <a:srgbClr val="000000"/>
                </a:solidFill>
              </a:rPr>
              <a:t>Mnemonik</a:t>
            </a:r>
            <a:r>
              <a:rPr lang="tr-TR" sz="2200" dirty="0">
                <a:solidFill>
                  <a:srgbClr val="000000"/>
                </a:solidFill>
              </a:rPr>
              <a:t> tekniklerde örgütleme, çağrışım kurma gibi bilişsel süreçler kullanılır.</a:t>
            </a:r>
          </a:p>
          <a:p>
            <a:pPr indent="12700" algn="just">
              <a:defRPr/>
            </a:pPr>
            <a:r>
              <a:rPr lang="tr-TR" sz="2200" b="1" dirty="0">
                <a:solidFill>
                  <a:srgbClr val="000000"/>
                </a:solidFill>
              </a:rPr>
              <a:t> Buna göre, aşağıdakilerden hangisi </a:t>
            </a:r>
            <a:r>
              <a:rPr lang="tr-TR" sz="2200" b="1" dirty="0" err="1">
                <a:solidFill>
                  <a:srgbClr val="000000"/>
                </a:solidFill>
              </a:rPr>
              <a:t>mnemonik</a:t>
            </a:r>
            <a:r>
              <a:rPr lang="tr-TR" sz="2200" b="1" dirty="0">
                <a:solidFill>
                  <a:srgbClr val="000000"/>
                </a:solidFill>
              </a:rPr>
              <a:t> tekniklerin günlük yaşamdaki kullanımı için örnek değildir?</a:t>
            </a:r>
          </a:p>
          <a:p>
            <a:pPr indent="12700" algn="just">
              <a:defRPr/>
            </a:pPr>
            <a:r>
              <a:rPr lang="tr-TR" sz="2200" b="1" dirty="0">
                <a:solidFill>
                  <a:srgbClr val="FF0000"/>
                </a:solidFill>
              </a:rPr>
              <a:t>A) </a:t>
            </a:r>
            <a:r>
              <a:rPr lang="tr-TR" sz="2200" dirty="0">
                <a:solidFill>
                  <a:srgbClr val="FF0000"/>
                </a:solidFill>
              </a:rPr>
              <a:t>Erkan’ın buzdolabındaki eksikleri not alarak alışveriş için ihtiyaç listesi hazırlaması</a:t>
            </a:r>
          </a:p>
          <a:p>
            <a:pPr indent="12700" algn="just">
              <a:defRPr/>
            </a:pPr>
            <a:r>
              <a:rPr lang="tr-TR" sz="2200" b="1" dirty="0">
                <a:solidFill>
                  <a:srgbClr val="000000"/>
                </a:solidFill>
              </a:rPr>
              <a:t>B)</a:t>
            </a:r>
            <a:r>
              <a:rPr lang="tr-TR" sz="2200" dirty="0">
                <a:solidFill>
                  <a:srgbClr val="000000"/>
                </a:solidFill>
              </a:rPr>
              <a:t> Esra’nın okulda “ABC” şarkısını söyleyerek alfabeyi ezberlemesi</a:t>
            </a:r>
          </a:p>
          <a:p>
            <a:pPr indent="12700" algn="just">
              <a:defRPr/>
            </a:pPr>
            <a:r>
              <a:rPr lang="tr-TR" sz="2200" b="1" dirty="0">
                <a:solidFill>
                  <a:srgbClr val="000000"/>
                </a:solidFill>
              </a:rPr>
              <a:t>C)</a:t>
            </a:r>
            <a:r>
              <a:rPr lang="tr-TR" sz="2200" dirty="0">
                <a:solidFill>
                  <a:srgbClr val="000000"/>
                </a:solidFill>
              </a:rPr>
              <a:t> Ali’nin kredi kartı şifresini oğlunun doğum yılı olarak belirlemesi</a:t>
            </a:r>
          </a:p>
          <a:p>
            <a:pPr indent="12700" algn="just">
              <a:defRPr/>
            </a:pPr>
            <a:r>
              <a:rPr lang="tr-TR" sz="2200" b="1" dirty="0">
                <a:solidFill>
                  <a:srgbClr val="000000"/>
                </a:solidFill>
              </a:rPr>
              <a:t>D)</a:t>
            </a:r>
            <a:r>
              <a:rPr lang="tr-TR" sz="2200" dirty="0">
                <a:solidFill>
                  <a:srgbClr val="000000"/>
                </a:solidFill>
              </a:rPr>
              <a:t> Özlem’in “Gül” adındaki komşusunun adını zihninde çiçek canlandırarak hatırlaması</a:t>
            </a:r>
          </a:p>
          <a:p>
            <a:pPr indent="12700" algn="just">
              <a:defRPr/>
            </a:pPr>
            <a:r>
              <a:rPr lang="tr-TR" sz="2200" b="1" dirty="0">
                <a:solidFill>
                  <a:srgbClr val="000000"/>
                </a:solidFill>
              </a:rPr>
              <a:t>E)</a:t>
            </a:r>
            <a:r>
              <a:rPr lang="tr-TR" sz="2200" dirty="0">
                <a:solidFill>
                  <a:srgbClr val="000000"/>
                </a:solidFill>
              </a:rPr>
              <a:t> Merve’nin telefon numaralarını hatırlamak için şehirlerin trafik plakalarını kullanması			</a:t>
            </a:r>
            <a:endParaRPr lang="tr-TR" sz="2200" b="1" dirty="0">
              <a:solidFill>
                <a:srgbClr val="000000"/>
              </a:solidFill>
            </a:endParaRPr>
          </a:p>
        </p:txBody>
      </p:sp>
    </p:spTree>
    <p:extLst>
      <p:ext uri="{BB962C8B-B14F-4D97-AF65-F5344CB8AC3E}">
        <p14:creationId xmlns:p14="http://schemas.microsoft.com/office/powerpoint/2010/main" val="401135153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AutoShape 2"/>
          <p:cNvSpPr>
            <a:spLocks noChangeArrowheads="1"/>
          </p:cNvSpPr>
          <p:nvPr/>
        </p:nvSpPr>
        <p:spPr bwMode="auto">
          <a:xfrm>
            <a:off x="2207569" y="404665"/>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defRPr/>
            </a:pPr>
            <a:endParaRPr lang="tr-TR" sz="1800">
              <a:solidFill>
                <a:srgbClr val="FF0000"/>
              </a:solidFill>
              <a:latin typeface="Arial" panose="020B0604020202020204" pitchFamily="34" charset="0"/>
              <a:cs typeface="Arial" panose="020B0604020202020204" pitchFamily="34" charset="0"/>
            </a:endParaRPr>
          </a:p>
        </p:txBody>
      </p:sp>
      <p:sp>
        <p:nvSpPr>
          <p:cNvPr id="370691" name="AutoShape 3"/>
          <p:cNvSpPr>
            <a:spLocks noChangeArrowheads="1"/>
          </p:cNvSpPr>
          <p:nvPr/>
        </p:nvSpPr>
        <p:spPr bwMode="auto">
          <a:xfrm>
            <a:off x="1918644" y="547540"/>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defRPr/>
            </a:pPr>
            <a:endParaRPr lang="tr-TR">
              <a:solidFill>
                <a:srgbClr val="000000"/>
              </a:solidFill>
            </a:endParaRPr>
          </a:p>
        </p:txBody>
      </p:sp>
      <p:pic>
        <p:nvPicPr>
          <p:cNvPr id="370692"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61518" y="512614"/>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0693" name="WordArt 5"/>
          <p:cNvSpPr>
            <a:spLocks noChangeArrowheads="1" noChangeShapeType="1" noTextEdit="1"/>
          </p:cNvSpPr>
          <p:nvPr/>
        </p:nvSpPr>
        <p:spPr bwMode="auto">
          <a:xfrm>
            <a:off x="2855269" y="692002"/>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tr-TR" sz="3600" kern="10" dirty="0">
                <a:solidFill>
                  <a:srgbClr val="D25500"/>
                </a:solidFill>
                <a:effectLst>
                  <a:outerShdw dist="17961" dir="2700000" algn="ctr" rotWithShape="0">
                    <a:srgbClr val="000000"/>
                  </a:outerShdw>
                </a:effectLst>
                <a:latin typeface="Impact" panose="020B0806030902050204" pitchFamily="34" charset="0"/>
              </a:rPr>
              <a:t>2015 LYS</a:t>
            </a:r>
          </a:p>
        </p:txBody>
      </p:sp>
      <p:sp>
        <p:nvSpPr>
          <p:cNvPr id="364550" name="Rectangle 6"/>
          <p:cNvSpPr>
            <a:spLocks noChangeArrowheads="1"/>
          </p:cNvSpPr>
          <p:nvPr/>
        </p:nvSpPr>
        <p:spPr bwMode="auto">
          <a:xfrm>
            <a:off x="1774825" y="1412875"/>
            <a:ext cx="8713788"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12700" algn="just">
              <a:defRPr/>
            </a:pPr>
            <a:r>
              <a:rPr lang="tr-TR" sz="2000" dirty="0">
                <a:solidFill>
                  <a:srgbClr val="000000"/>
                </a:solidFill>
              </a:rPr>
              <a:t>Bellek üzerine deneyler yapan bir araştırmacı, bir bellek testinden eşit puan alan bireylerden rastgele üç grup oluşturur. Bu üç gruba da bir süre sonra akılda tutmaları için çeşitli harfler gösterileceği söylenir. Bu harfler her üç grup için de aynıdır ama gösteriliş biçimleri farklıdır. Birinci gruba, “TBMM”, “ÖSYM” ve “LYS” harf grupları birer saniye arayla gösterilir. İkinci gruba ise bu harfler aynı sırayla ancak ayrı olarak “T, B, M, M, Ö, S, Y, M, L, Y, S” şeklinde yine birer saniye arayla gösterilir. Üçüncü gruba ise aynı harfler tamamen karışık bir sırada “M, T, M, B, Y, S, Ö, M, Y, L, S” şeklinde gösterilir. Harflerin gösterilmesi tamamlanınca katılımcılardan hatırladıkları harfleri bir kâğıda yazmaları istenir.</a:t>
            </a:r>
          </a:p>
          <a:p>
            <a:pPr indent="12700" algn="just">
              <a:defRPr/>
            </a:pPr>
            <a:r>
              <a:rPr lang="tr-TR" sz="2000" b="1" dirty="0">
                <a:solidFill>
                  <a:srgbClr val="000000"/>
                </a:solidFill>
              </a:rPr>
              <a:t>  Bu parçadan aşağıdaki yargıların hangisine kesin olarak ulaşılabilir?</a:t>
            </a:r>
          </a:p>
          <a:p>
            <a:pPr indent="12700" algn="just">
              <a:defRPr/>
            </a:pPr>
            <a:r>
              <a:rPr lang="tr-TR" sz="2000" b="1" dirty="0">
                <a:solidFill>
                  <a:srgbClr val="000000"/>
                </a:solidFill>
              </a:rPr>
              <a:t>A) </a:t>
            </a:r>
            <a:r>
              <a:rPr lang="tr-TR" sz="2000" dirty="0">
                <a:solidFill>
                  <a:srgbClr val="000000"/>
                </a:solidFill>
              </a:rPr>
              <a:t>İkinci grup en az sayıda harf hatırlar.</a:t>
            </a:r>
          </a:p>
          <a:p>
            <a:pPr indent="12700" algn="just">
              <a:defRPr/>
            </a:pPr>
            <a:r>
              <a:rPr lang="tr-TR" sz="2000" b="1" dirty="0">
                <a:solidFill>
                  <a:srgbClr val="000000"/>
                </a:solidFill>
              </a:rPr>
              <a:t>B)</a:t>
            </a:r>
            <a:r>
              <a:rPr lang="tr-TR" sz="2000" dirty="0">
                <a:solidFill>
                  <a:srgbClr val="000000"/>
                </a:solidFill>
              </a:rPr>
              <a:t> Üçüncü grup birinci gruptan daha çok sayıda harf hatırlar.</a:t>
            </a:r>
          </a:p>
          <a:p>
            <a:pPr indent="12700" algn="just">
              <a:defRPr/>
            </a:pPr>
            <a:r>
              <a:rPr lang="tr-TR" sz="2000" b="1" dirty="0">
                <a:solidFill>
                  <a:srgbClr val="000000"/>
                </a:solidFill>
              </a:rPr>
              <a:t>C)</a:t>
            </a:r>
            <a:r>
              <a:rPr lang="tr-TR" sz="2000" dirty="0">
                <a:solidFill>
                  <a:srgbClr val="000000"/>
                </a:solidFill>
              </a:rPr>
              <a:t> Üçüncü grup en az sayıda harf hatırlar.</a:t>
            </a:r>
          </a:p>
          <a:p>
            <a:pPr indent="12700" algn="just">
              <a:defRPr/>
            </a:pPr>
            <a:r>
              <a:rPr lang="tr-TR" sz="2000" b="1" dirty="0">
                <a:solidFill>
                  <a:srgbClr val="000000"/>
                </a:solidFill>
              </a:rPr>
              <a:t>D)</a:t>
            </a:r>
            <a:r>
              <a:rPr lang="tr-TR" sz="2000" dirty="0">
                <a:solidFill>
                  <a:srgbClr val="000000"/>
                </a:solidFill>
              </a:rPr>
              <a:t> Birinci grup en az sayıda harf hatırlar.</a:t>
            </a:r>
          </a:p>
          <a:p>
            <a:pPr indent="12700" algn="just">
              <a:defRPr/>
            </a:pPr>
            <a:r>
              <a:rPr lang="tr-TR" sz="2000" b="1" dirty="0">
                <a:solidFill>
                  <a:srgbClr val="000000"/>
                </a:solidFill>
              </a:rPr>
              <a:t>E)</a:t>
            </a:r>
            <a:r>
              <a:rPr lang="tr-TR" sz="2000" dirty="0">
                <a:solidFill>
                  <a:srgbClr val="000000"/>
                </a:solidFill>
              </a:rPr>
              <a:t> İkinci grup üçüncü gruptan daha az sayıda harf hatırlar.		</a:t>
            </a:r>
            <a:endParaRPr lang="tr-TR" sz="2000" b="1" dirty="0">
              <a:solidFill>
                <a:srgbClr val="000000"/>
              </a:solidFill>
            </a:endParaRPr>
          </a:p>
        </p:txBody>
      </p:sp>
    </p:spTree>
    <p:extLst>
      <p:ext uri="{BB962C8B-B14F-4D97-AF65-F5344CB8AC3E}">
        <p14:creationId xmlns:p14="http://schemas.microsoft.com/office/powerpoint/2010/main" val="300450072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AutoShape 2"/>
          <p:cNvSpPr>
            <a:spLocks noChangeArrowheads="1"/>
          </p:cNvSpPr>
          <p:nvPr/>
        </p:nvSpPr>
        <p:spPr bwMode="auto">
          <a:xfrm>
            <a:off x="2207569" y="404665"/>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defRPr/>
            </a:pPr>
            <a:endParaRPr lang="tr-TR" sz="1800">
              <a:solidFill>
                <a:srgbClr val="FF0000"/>
              </a:solidFill>
              <a:latin typeface="Arial" panose="020B0604020202020204" pitchFamily="34" charset="0"/>
              <a:cs typeface="Arial" panose="020B0604020202020204" pitchFamily="34" charset="0"/>
            </a:endParaRPr>
          </a:p>
        </p:txBody>
      </p:sp>
      <p:sp>
        <p:nvSpPr>
          <p:cNvPr id="370691" name="AutoShape 3"/>
          <p:cNvSpPr>
            <a:spLocks noChangeArrowheads="1"/>
          </p:cNvSpPr>
          <p:nvPr/>
        </p:nvSpPr>
        <p:spPr bwMode="auto">
          <a:xfrm>
            <a:off x="1918644" y="547540"/>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defRPr/>
            </a:pPr>
            <a:endParaRPr lang="tr-TR">
              <a:solidFill>
                <a:srgbClr val="000000"/>
              </a:solidFill>
            </a:endParaRPr>
          </a:p>
        </p:txBody>
      </p:sp>
      <p:pic>
        <p:nvPicPr>
          <p:cNvPr id="370692"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61518" y="512614"/>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0693" name="WordArt 5"/>
          <p:cNvSpPr>
            <a:spLocks noChangeArrowheads="1" noChangeShapeType="1" noTextEdit="1"/>
          </p:cNvSpPr>
          <p:nvPr/>
        </p:nvSpPr>
        <p:spPr bwMode="auto">
          <a:xfrm>
            <a:off x="2855269" y="692002"/>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tr-TR" sz="3600" kern="10" dirty="0">
                <a:solidFill>
                  <a:srgbClr val="D25500"/>
                </a:solidFill>
                <a:effectLst>
                  <a:outerShdw dist="17961" dir="2700000" algn="ctr" rotWithShape="0">
                    <a:srgbClr val="000000"/>
                  </a:outerShdw>
                </a:effectLst>
                <a:latin typeface="Impact" panose="020B0806030902050204" pitchFamily="34" charset="0"/>
              </a:rPr>
              <a:t>2015 LYS</a:t>
            </a:r>
          </a:p>
        </p:txBody>
      </p:sp>
      <p:sp>
        <p:nvSpPr>
          <p:cNvPr id="364550" name="Rectangle 6"/>
          <p:cNvSpPr>
            <a:spLocks noChangeArrowheads="1"/>
          </p:cNvSpPr>
          <p:nvPr/>
        </p:nvSpPr>
        <p:spPr bwMode="auto">
          <a:xfrm>
            <a:off x="1774825" y="1412875"/>
            <a:ext cx="8713788"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12700" algn="just">
              <a:defRPr/>
            </a:pPr>
            <a:r>
              <a:rPr lang="tr-TR" sz="2000" dirty="0">
                <a:solidFill>
                  <a:srgbClr val="000000"/>
                </a:solidFill>
              </a:rPr>
              <a:t>Bellek üzerine deneyler yapan bir araştırmacı, bir bellek testinden eşit puan alan bireylerden rastgele üç grup oluşturur. Bu üç gruba da bir süre sonra akılda tutmaları için çeşitli harfler gösterileceği söylenir. Bu harfler her üç grup için de aynıdır ama gösteriliş biçimleri farklıdır. Birinci gruba, “TBMM”, “ÖSYM” ve “LYS” harf grupları birer saniye arayla gösterilir. İkinci gruba ise bu harfler aynı sırayla ancak ayrı olarak “T, B, M, M, Ö, S, Y, M, L, Y, S” şeklinde yine birer saniye arayla gösterilir. Üçüncü gruba ise aynı harfler tamamen karışık bir sırada “M, T, M, B, Y, S, Ö, M, Y, L, S” şeklinde gösterilir. Harflerin gösterilmesi tamamlanınca katılımcılardan hatırladıkları harfleri bir kâğıda yazmaları istenir.</a:t>
            </a:r>
          </a:p>
          <a:p>
            <a:pPr indent="12700" algn="just">
              <a:defRPr/>
            </a:pPr>
            <a:r>
              <a:rPr lang="tr-TR" sz="2000" b="1" dirty="0">
                <a:solidFill>
                  <a:srgbClr val="000000"/>
                </a:solidFill>
              </a:rPr>
              <a:t>  Bu parçadan aşağıdaki yargıların hangisine kesin olarak ulaşılabilir?</a:t>
            </a:r>
          </a:p>
          <a:p>
            <a:pPr indent="12700" algn="just">
              <a:defRPr/>
            </a:pPr>
            <a:r>
              <a:rPr lang="tr-TR" sz="2000" b="1" dirty="0">
                <a:solidFill>
                  <a:srgbClr val="000000"/>
                </a:solidFill>
              </a:rPr>
              <a:t>A) </a:t>
            </a:r>
            <a:r>
              <a:rPr lang="tr-TR" sz="2000" dirty="0">
                <a:solidFill>
                  <a:srgbClr val="000000"/>
                </a:solidFill>
              </a:rPr>
              <a:t>İkinci grup en az sayıda harf hatırlar.</a:t>
            </a:r>
          </a:p>
          <a:p>
            <a:pPr indent="12700" algn="just">
              <a:defRPr/>
            </a:pPr>
            <a:r>
              <a:rPr lang="tr-TR" sz="2000" b="1" dirty="0">
                <a:solidFill>
                  <a:srgbClr val="000000"/>
                </a:solidFill>
              </a:rPr>
              <a:t>B)</a:t>
            </a:r>
            <a:r>
              <a:rPr lang="tr-TR" sz="2000" dirty="0">
                <a:solidFill>
                  <a:srgbClr val="000000"/>
                </a:solidFill>
              </a:rPr>
              <a:t> Üçüncü grup birinci gruptan daha çok sayıda harf hatırlar.</a:t>
            </a:r>
          </a:p>
          <a:p>
            <a:pPr indent="12700" algn="just">
              <a:defRPr/>
            </a:pPr>
            <a:r>
              <a:rPr lang="tr-TR" sz="2000" b="1" dirty="0">
                <a:solidFill>
                  <a:srgbClr val="FF0000"/>
                </a:solidFill>
              </a:rPr>
              <a:t>C)</a:t>
            </a:r>
            <a:r>
              <a:rPr lang="tr-TR" sz="2000" dirty="0">
                <a:solidFill>
                  <a:srgbClr val="FF0000"/>
                </a:solidFill>
              </a:rPr>
              <a:t> Üçüncü grup en az sayıda harf hatırlar.</a:t>
            </a:r>
          </a:p>
          <a:p>
            <a:pPr indent="12700" algn="just">
              <a:defRPr/>
            </a:pPr>
            <a:r>
              <a:rPr lang="tr-TR" sz="2000" b="1" dirty="0">
                <a:solidFill>
                  <a:srgbClr val="000000"/>
                </a:solidFill>
              </a:rPr>
              <a:t>D)</a:t>
            </a:r>
            <a:r>
              <a:rPr lang="tr-TR" sz="2000" dirty="0">
                <a:solidFill>
                  <a:srgbClr val="000000"/>
                </a:solidFill>
              </a:rPr>
              <a:t> Birinci grup en az sayıda harf hatırlar.</a:t>
            </a:r>
          </a:p>
          <a:p>
            <a:pPr indent="12700" algn="just">
              <a:defRPr/>
            </a:pPr>
            <a:r>
              <a:rPr lang="tr-TR" sz="2000" b="1" dirty="0">
                <a:solidFill>
                  <a:srgbClr val="000000"/>
                </a:solidFill>
              </a:rPr>
              <a:t>E)</a:t>
            </a:r>
            <a:r>
              <a:rPr lang="tr-TR" sz="2000" dirty="0">
                <a:solidFill>
                  <a:srgbClr val="000000"/>
                </a:solidFill>
              </a:rPr>
              <a:t> İkinci grup üçüncü gruptan daha az sayıda harf hatırlar.		</a:t>
            </a:r>
            <a:endParaRPr lang="tr-TR" sz="2000" b="1" dirty="0">
              <a:solidFill>
                <a:srgbClr val="000000"/>
              </a:solidFill>
            </a:endParaRPr>
          </a:p>
        </p:txBody>
      </p:sp>
    </p:spTree>
    <p:extLst>
      <p:ext uri="{BB962C8B-B14F-4D97-AF65-F5344CB8AC3E}">
        <p14:creationId xmlns:p14="http://schemas.microsoft.com/office/powerpoint/2010/main" val="364791516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Başlık 1"/>
          <p:cNvSpPr>
            <a:spLocks noGrp="1"/>
          </p:cNvSpPr>
          <p:nvPr>
            <p:ph type="title"/>
          </p:nvPr>
        </p:nvSpPr>
        <p:spPr/>
        <p:txBody>
          <a:bodyPr/>
          <a:lstStyle/>
          <a:p>
            <a:br>
              <a:rPr lang="tr-TR" altLang="tr-TR" sz="4000" b="1" dirty="0">
                <a:solidFill>
                  <a:srgbClr val="0000FF"/>
                </a:solidFill>
              </a:rPr>
            </a:br>
            <a:r>
              <a:rPr lang="tr-TR" altLang="tr-TR" sz="4000" b="1" dirty="0">
                <a:solidFill>
                  <a:srgbClr val="0000FF"/>
                </a:solidFill>
              </a:rPr>
              <a:t>II. HATIRLAMA VE TANIMA</a:t>
            </a:r>
            <a:br>
              <a:rPr lang="tr-TR" altLang="tr-TR" sz="4000" dirty="0">
                <a:solidFill>
                  <a:srgbClr val="0000FF"/>
                </a:solidFill>
              </a:rPr>
            </a:br>
            <a:endParaRPr lang="tr-TR" altLang="tr-TR" sz="4000" dirty="0">
              <a:solidFill>
                <a:srgbClr val="0000FF"/>
              </a:solidFill>
            </a:endParaRPr>
          </a:p>
        </p:txBody>
      </p:sp>
      <p:sp>
        <p:nvSpPr>
          <p:cNvPr id="96259" name="İçerik Yer Tutucusu 2"/>
          <p:cNvSpPr>
            <a:spLocks noGrp="1"/>
          </p:cNvSpPr>
          <p:nvPr>
            <p:ph idx="1"/>
          </p:nvPr>
        </p:nvSpPr>
        <p:spPr>
          <a:xfrm>
            <a:off x="2333625" y="2214564"/>
            <a:ext cx="7958138" cy="4454525"/>
          </a:xfrm>
        </p:spPr>
        <p:txBody>
          <a:bodyPr/>
          <a:lstStyle/>
          <a:p>
            <a:pPr marL="0" indent="0">
              <a:buNone/>
            </a:pPr>
            <a:r>
              <a:rPr lang="tr-TR" altLang="tr-TR" sz="2400" b="1">
                <a:solidFill>
                  <a:srgbClr val="FF0000"/>
                </a:solidFill>
              </a:rPr>
              <a:t>Hatırlama,</a:t>
            </a:r>
            <a:r>
              <a:rPr lang="tr-TR" altLang="tr-TR" sz="2400">
                <a:solidFill>
                  <a:srgbClr val="FF0000"/>
                </a:solidFill>
              </a:rPr>
              <a:t> </a:t>
            </a:r>
            <a:r>
              <a:rPr lang="tr-TR" altLang="tr-TR" sz="2400">
                <a:solidFill>
                  <a:srgbClr val="000000"/>
                </a:solidFill>
              </a:rPr>
              <a:t>öğrenilmiş olan bilgilerin bellekte saklanıp bilinçli olarak yeniden canlandırılmasıdır. </a:t>
            </a:r>
          </a:p>
          <a:p>
            <a:pPr marL="0" indent="0">
              <a:buNone/>
            </a:pPr>
            <a:endParaRPr lang="tr-TR" altLang="tr-TR" sz="1600" b="1">
              <a:solidFill>
                <a:srgbClr val="000000"/>
              </a:solidFill>
            </a:endParaRPr>
          </a:p>
          <a:p>
            <a:pPr marL="0" indent="0">
              <a:buNone/>
            </a:pPr>
            <a:r>
              <a:rPr lang="tr-TR" altLang="tr-TR" sz="2400" b="1">
                <a:solidFill>
                  <a:srgbClr val="FF0000"/>
                </a:solidFill>
              </a:rPr>
              <a:t>Tanıma</a:t>
            </a:r>
            <a:r>
              <a:rPr lang="tr-TR" altLang="tr-TR" sz="2400">
                <a:solidFill>
                  <a:srgbClr val="000000"/>
                </a:solidFill>
              </a:rPr>
              <a:t> ise, daha önceden öğrenilenlerle yeniden karşılaşıldığında onların farkına varılmasıdır. Hatırlama ile öğrenilenler yeniden canlandırılırken, tanıma ile öğrenilenlerin farkına varılır. </a:t>
            </a:r>
          </a:p>
          <a:p>
            <a:pPr marL="0" indent="0">
              <a:buNone/>
            </a:pPr>
            <a:endParaRPr lang="tr-TR" altLang="tr-TR" sz="1600" b="1">
              <a:solidFill>
                <a:srgbClr val="000000"/>
              </a:solidFill>
            </a:endParaRPr>
          </a:p>
          <a:p>
            <a:pPr marL="0" indent="0">
              <a:buNone/>
            </a:pPr>
            <a:r>
              <a:rPr lang="tr-TR" altLang="tr-TR" sz="2400" b="1">
                <a:solidFill>
                  <a:srgbClr val="000000"/>
                </a:solidFill>
              </a:rPr>
              <a:t>Mesela;</a:t>
            </a:r>
            <a:r>
              <a:rPr lang="tr-TR" altLang="tr-TR" sz="2400">
                <a:solidFill>
                  <a:srgbClr val="000000"/>
                </a:solidFill>
              </a:rPr>
              <a:t> sokakta gördüğümüz kişinin lise ortaokul arkadaşınız olduğunu fark etmek tanımak, ortaokul arkadaşınızın ismini bulmaya çalışmak ise hatırlamaktır.</a:t>
            </a:r>
          </a:p>
          <a:p>
            <a:pPr marL="0" indent="0">
              <a:buNone/>
            </a:pPr>
            <a:endParaRPr lang="tr-TR" altLang="tr-T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Başlık 1"/>
          <p:cNvSpPr>
            <a:spLocks noGrp="1"/>
          </p:cNvSpPr>
          <p:nvPr>
            <p:ph type="title"/>
          </p:nvPr>
        </p:nvSpPr>
        <p:spPr/>
        <p:txBody>
          <a:bodyPr/>
          <a:lstStyle/>
          <a:p>
            <a:br>
              <a:rPr lang="tr-TR" altLang="tr-TR" b="1"/>
            </a:br>
            <a:r>
              <a:rPr lang="tr-TR" altLang="tr-TR" b="1">
                <a:solidFill>
                  <a:srgbClr val="0000FF"/>
                </a:solidFill>
              </a:rPr>
              <a:t>III. UNUTMA </a:t>
            </a:r>
            <a:br>
              <a:rPr lang="tr-TR" altLang="tr-TR"/>
            </a:br>
            <a:endParaRPr lang="tr-TR" altLang="tr-TR"/>
          </a:p>
        </p:txBody>
      </p:sp>
      <p:sp>
        <p:nvSpPr>
          <p:cNvPr id="97283" name="İçerik Yer Tutucusu 2"/>
          <p:cNvSpPr>
            <a:spLocks noGrp="1"/>
          </p:cNvSpPr>
          <p:nvPr>
            <p:ph idx="1"/>
          </p:nvPr>
        </p:nvSpPr>
        <p:spPr>
          <a:xfrm>
            <a:off x="2333625" y="2214564"/>
            <a:ext cx="7958138" cy="4383087"/>
          </a:xfrm>
        </p:spPr>
        <p:txBody>
          <a:bodyPr/>
          <a:lstStyle/>
          <a:p>
            <a:pPr marL="0" indent="0" algn="just">
              <a:buNone/>
            </a:pPr>
            <a:r>
              <a:rPr lang="tr-TR" altLang="tr-TR" sz="2400" b="1">
                <a:solidFill>
                  <a:srgbClr val="000000"/>
                </a:solidFill>
              </a:rPr>
              <a:t>Unutma, </a:t>
            </a:r>
            <a:r>
              <a:rPr lang="tr-TR" altLang="tr-TR" sz="2400">
                <a:solidFill>
                  <a:srgbClr val="000000"/>
                </a:solidFill>
              </a:rPr>
              <a:t>önceden öğrenilen bilgilerin bellekte saklanamaması yani silinmesi durumuna denir. </a:t>
            </a:r>
          </a:p>
          <a:p>
            <a:pPr marL="0" indent="0" algn="just">
              <a:buNone/>
            </a:pPr>
            <a:endParaRPr lang="tr-TR" altLang="tr-TR" sz="2400">
              <a:solidFill>
                <a:srgbClr val="000000"/>
              </a:solidFill>
            </a:endParaRPr>
          </a:p>
          <a:p>
            <a:pPr marL="0" indent="0" algn="just">
              <a:buNone/>
            </a:pPr>
            <a:r>
              <a:rPr lang="tr-TR" altLang="tr-TR" sz="2400" b="1">
                <a:solidFill>
                  <a:srgbClr val="FF0000"/>
                </a:solidFill>
              </a:rPr>
              <a:t>1. Unutmanın nedenleri (kolaylaştıran nedenler)</a:t>
            </a:r>
            <a:endParaRPr lang="tr-TR" altLang="tr-TR" sz="2400">
              <a:solidFill>
                <a:srgbClr val="FF0000"/>
              </a:solidFill>
            </a:endParaRPr>
          </a:p>
          <a:p>
            <a:pPr marL="0" indent="0" algn="just">
              <a:buNone/>
            </a:pPr>
            <a:r>
              <a:rPr lang="tr-TR" altLang="tr-TR" sz="2400" b="1">
                <a:solidFill>
                  <a:srgbClr val="008000"/>
                </a:solidFill>
              </a:rPr>
              <a:t>a) Bilgilerin kullanılmaması:</a:t>
            </a:r>
            <a:r>
              <a:rPr lang="tr-TR" altLang="tr-TR" sz="2400">
                <a:solidFill>
                  <a:srgbClr val="008000"/>
                </a:solidFill>
              </a:rPr>
              <a:t> </a:t>
            </a:r>
            <a:r>
              <a:rPr lang="tr-TR" altLang="tr-TR" sz="2400">
                <a:solidFill>
                  <a:srgbClr val="000000"/>
                </a:solidFill>
              </a:rPr>
              <a:t>Kullanılmayan veya tekrar edilmeyen bilgiler zaman içinde unutulurlar. </a:t>
            </a:r>
          </a:p>
          <a:p>
            <a:pPr marL="0" indent="0" algn="just">
              <a:buNone/>
            </a:pPr>
            <a:endParaRPr lang="tr-TR" altLang="tr-TR" sz="2400" b="1">
              <a:solidFill>
                <a:srgbClr val="008000"/>
              </a:solidFill>
            </a:endParaRPr>
          </a:p>
          <a:p>
            <a:pPr marL="0" indent="0" algn="just">
              <a:buNone/>
            </a:pPr>
            <a:r>
              <a:rPr lang="tr-TR" altLang="tr-TR" sz="2400" b="1">
                <a:solidFill>
                  <a:srgbClr val="008000"/>
                </a:solidFill>
              </a:rPr>
              <a:t>b) Aradan geçen zaman:</a:t>
            </a:r>
            <a:r>
              <a:rPr lang="tr-TR" altLang="tr-TR" sz="2400">
                <a:solidFill>
                  <a:srgbClr val="008000"/>
                </a:solidFill>
              </a:rPr>
              <a:t> </a:t>
            </a:r>
            <a:r>
              <a:rPr lang="tr-TR" altLang="tr-TR" sz="2400">
                <a:solidFill>
                  <a:srgbClr val="000000"/>
                </a:solidFill>
              </a:rPr>
              <a:t>Unutma başlangıçta çok hızlı, giderek yavaşlayan bir süreci izler.</a:t>
            </a:r>
          </a:p>
          <a:p>
            <a:pPr marL="0" indent="0">
              <a:buNone/>
            </a:pPr>
            <a:endParaRPr lang="tr-TR" altLang="tr-TR"/>
          </a:p>
          <a:p>
            <a:pPr marL="0" indent="0">
              <a:buNone/>
            </a:pPr>
            <a:endParaRPr lang="tr-TR" altLang="tr-T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Başlık 3"/>
          <p:cNvSpPr>
            <a:spLocks noGrp="1"/>
          </p:cNvSpPr>
          <p:nvPr>
            <p:ph type="title"/>
          </p:nvPr>
        </p:nvSpPr>
        <p:spPr>
          <a:xfrm>
            <a:off x="1981201" y="476251"/>
            <a:ext cx="8435975" cy="1738313"/>
          </a:xfrm>
        </p:spPr>
        <p:txBody>
          <a:bodyPr/>
          <a:lstStyle/>
          <a:p>
            <a:pPr algn="just"/>
            <a:r>
              <a:rPr lang="tr-TR" altLang="tr-TR" sz="2400" b="1">
                <a:solidFill>
                  <a:srgbClr val="008000"/>
                </a:solidFill>
              </a:rPr>
              <a:t>c) Bastırma yüzünden silinme:</a:t>
            </a:r>
            <a:r>
              <a:rPr lang="tr-TR" altLang="tr-TR" sz="2400">
                <a:solidFill>
                  <a:srgbClr val="008000"/>
                </a:solidFill>
              </a:rPr>
              <a:t> </a:t>
            </a:r>
            <a:r>
              <a:rPr lang="tr-TR" altLang="tr-TR" sz="2400">
                <a:solidFill>
                  <a:srgbClr val="000000"/>
                </a:solidFill>
              </a:rPr>
              <a:t>Benliği rahatsız eden şeyler bilinçaltına itilerek unutulur (Bu ayrıca savunma mekanizmasıdır). </a:t>
            </a:r>
            <a:r>
              <a:rPr lang="tr-TR" altLang="tr-TR" sz="2400" b="1">
                <a:solidFill>
                  <a:srgbClr val="000000"/>
                </a:solidFill>
              </a:rPr>
              <a:t>Mesela; </a:t>
            </a:r>
            <a:r>
              <a:rPr lang="tr-TR" altLang="tr-TR" sz="2400">
                <a:solidFill>
                  <a:srgbClr val="000000"/>
                </a:solidFill>
              </a:rPr>
              <a:t>bir kişinin gitmek istemediği bir randevunun saatini unutması.</a:t>
            </a:r>
            <a:endParaRPr lang="tr-TR" altLang="tr-TR"/>
          </a:p>
        </p:txBody>
      </p:sp>
      <p:sp>
        <p:nvSpPr>
          <p:cNvPr id="3" name="2 Metin kutusu"/>
          <p:cNvSpPr txBox="1"/>
          <p:nvPr/>
        </p:nvSpPr>
        <p:spPr>
          <a:xfrm>
            <a:off x="1952625" y="2071689"/>
            <a:ext cx="8358188" cy="1570037"/>
          </a:xfrm>
          <a:prstGeom prst="rect">
            <a:avLst/>
          </a:prstGeom>
          <a:noFill/>
        </p:spPr>
        <p:txBody>
          <a:bodyPr>
            <a:spAutoFit/>
          </a:bodyPr>
          <a:lstStyle/>
          <a:p>
            <a:pPr algn="just">
              <a:defRPr/>
            </a:pPr>
            <a:r>
              <a:rPr lang="tr-TR" b="1" dirty="0">
                <a:solidFill>
                  <a:srgbClr val="008000"/>
                </a:solidFill>
                <a:latin typeface="+mj-lt"/>
              </a:rPr>
              <a:t>ç) Organik etkenler nedeniyle unutma: </a:t>
            </a:r>
            <a:r>
              <a:rPr lang="tr-TR" dirty="0">
                <a:solidFill>
                  <a:srgbClr val="000000"/>
                </a:solidFill>
                <a:latin typeface="+mj-lt"/>
              </a:rPr>
              <a:t>Ölen beyin hücrelerinin kendini yenileyememesi, beyinde hücre kaybının olması unutmaya sebep olabilir. Ayrıca amnezi, yaşlılık, frengi, tümör, ateşli hastalıklar, alkol, uyuşturucu, sigara unutmaya neden olmaktadır.</a:t>
            </a:r>
            <a:endParaRPr lang="tr-TR" dirty="0">
              <a:latin typeface="+mj-lt"/>
            </a:endParaRPr>
          </a:p>
        </p:txBody>
      </p:sp>
      <p:sp>
        <p:nvSpPr>
          <p:cNvPr id="4" name="3 Metin kutusu"/>
          <p:cNvSpPr txBox="1"/>
          <p:nvPr/>
        </p:nvSpPr>
        <p:spPr>
          <a:xfrm>
            <a:off x="2024064" y="3786189"/>
            <a:ext cx="8143875" cy="1570037"/>
          </a:xfrm>
          <a:prstGeom prst="rect">
            <a:avLst/>
          </a:prstGeom>
          <a:noFill/>
        </p:spPr>
        <p:txBody>
          <a:bodyPr>
            <a:spAutoFit/>
          </a:bodyPr>
          <a:lstStyle/>
          <a:p>
            <a:pPr algn="just">
              <a:defRPr/>
            </a:pPr>
            <a:r>
              <a:rPr lang="tr-TR" b="1" dirty="0">
                <a:solidFill>
                  <a:srgbClr val="008000"/>
                </a:solidFill>
                <a:latin typeface="+mj-lt"/>
              </a:rPr>
              <a:t>d) Ket vurma:</a:t>
            </a:r>
            <a:r>
              <a:rPr lang="tr-TR" dirty="0">
                <a:solidFill>
                  <a:srgbClr val="008000"/>
                </a:solidFill>
                <a:latin typeface="+mj-lt"/>
              </a:rPr>
              <a:t> </a:t>
            </a:r>
            <a:r>
              <a:rPr lang="tr-TR" dirty="0">
                <a:solidFill>
                  <a:srgbClr val="000000"/>
                </a:solidFill>
                <a:latin typeface="+mj-lt"/>
              </a:rPr>
              <a:t>Öğrenilen bilgilerin birbirini etkileyerek unutturmasıdır (bozucu etki yapmasıdır).</a:t>
            </a:r>
            <a:br>
              <a:rPr lang="tr-TR" dirty="0">
                <a:solidFill>
                  <a:srgbClr val="000000"/>
                </a:solidFill>
                <a:latin typeface="+mj-lt"/>
              </a:rPr>
            </a:br>
            <a:r>
              <a:rPr lang="tr-TR" b="1" dirty="0">
                <a:solidFill>
                  <a:srgbClr val="800000"/>
                </a:solidFill>
                <a:latin typeface="+mj-lt"/>
              </a:rPr>
              <a:t>Geriye ket vurma:</a:t>
            </a:r>
            <a:r>
              <a:rPr lang="tr-TR" dirty="0">
                <a:solidFill>
                  <a:srgbClr val="800000"/>
                </a:solidFill>
                <a:latin typeface="+mj-lt"/>
              </a:rPr>
              <a:t> </a:t>
            </a:r>
            <a:r>
              <a:rPr lang="tr-TR" dirty="0">
                <a:solidFill>
                  <a:srgbClr val="000000"/>
                </a:solidFill>
                <a:latin typeface="+mj-lt"/>
              </a:rPr>
              <a:t>Yeni öğrenilen bilgilerin eskilerini unutturmasıdır. </a:t>
            </a:r>
            <a:endParaRPr lang="tr-TR" dirty="0"/>
          </a:p>
        </p:txBody>
      </p:sp>
      <p:sp>
        <p:nvSpPr>
          <p:cNvPr id="5" name="4 Metin kutusu"/>
          <p:cNvSpPr txBox="1"/>
          <p:nvPr/>
        </p:nvSpPr>
        <p:spPr>
          <a:xfrm>
            <a:off x="2024064" y="5357813"/>
            <a:ext cx="8072437" cy="830262"/>
          </a:xfrm>
          <a:prstGeom prst="rect">
            <a:avLst/>
          </a:prstGeom>
          <a:noFill/>
        </p:spPr>
        <p:txBody>
          <a:bodyPr>
            <a:spAutoFit/>
          </a:bodyPr>
          <a:lstStyle/>
          <a:p>
            <a:pPr algn="just">
              <a:defRPr/>
            </a:pPr>
            <a:r>
              <a:rPr lang="tr-TR" b="1" dirty="0">
                <a:solidFill>
                  <a:srgbClr val="800000"/>
                </a:solidFill>
                <a:latin typeface="+mj-lt"/>
              </a:rPr>
              <a:t>İleriye ket vurma:</a:t>
            </a:r>
            <a:r>
              <a:rPr lang="tr-TR" dirty="0">
                <a:solidFill>
                  <a:srgbClr val="800000"/>
                </a:solidFill>
                <a:latin typeface="+mj-lt"/>
              </a:rPr>
              <a:t> </a:t>
            </a:r>
            <a:r>
              <a:rPr lang="tr-TR" dirty="0">
                <a:solidFill>
                  <a:srgbClr val="000000"/>
                </a:solidFill>
                <a:latin typeface="+mj-lt"/>
              </a:rPr>
              <a:t>Eski bilgilerin yeni bilgileri unutturması veya hatırlamasını güçleştirmesidir.</a:t>
            </a:r>
            <a:endParaRPr lang="tr-TR" dirty="0">
              <a:latin typeface="+mj-l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1" name="3 Metin kutusu"/>
          <p:cNvSpPr txBox="1">
            <a:spLocks noChangeArrowheads="1"/>
          </p:cNvSpPr>
          <p:nvPr/>
        </p:nvSpPr>
        <p:spPr bwMode="auto">
          <a:xfrm>
            <a:off x="1738313" y="2357439"/>
            <a:ext cx="6869112"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tr-TR" altLang="tr-TR" sz="2800"/>
              <a:t> Ket vurma ile transfer farklı durumlardır. </a:t>
            </a:r>
          </a:p>
          <a:p>
            <a:pPr eaLnBrk="1" hangingPunct="1"/>
            <a:r>
              <a:rPr lang="tr-TR" altLang="tr-TR" sz="2800"/>
              <a:t> </a:t>
            </a:r>
          </a:p>
          <a:p>
            <a:pPr eaLnBrk="1" hangingPunct="1">
              <a:buFont typeface="Wingdings" panose="05000000000000000000" pitchFamily="2" charset="2"/>
              <a:buChar char="ü"/>
            </a:pPr>
            <a:r>
              <a:rPr lang="tr-TR" altLang="tr-TR" sz="2800"/>
              <a:t> Transfer </a:t>
            </a:r>
            <a:r>
              <a:rPr lang="tr-TR" altLang="tr-TR" sz="2800" b="1">
                <a:solidFill>
                  <a:srgbClr val="7030A0"/>
                </a:solidFill>
              </a:rPr>
              <a:t>öğrenme öncesi</a:t>
            </a:r>
            <a:r>
              <a:rPr lang="tr-TR" altLang="tr-TR" sz="2800"/>
              <a:t>, </a:t>
            </a:r>
          </a:p>
          <a:p>
            <a:pPr eaLnBrk="1" hangingPunct="1"/>
            <a:r>
              <a:rPr lang="tr-TR" altLang="tr-TR" sz="2800"/>
              <a:t>    Ket vurma </a:t>
            </a:r>
            <a:r>
              <a:rPr lang="tr-TR" altLang="tr-TR" sz="2800" b="1">
                <a:solidFill>
                  <a:srgbClr val="7030A0"/>
                </a:solidFill>
              </a:rPr>
              <a:t>öğrenme sonrası </a:t>
            </a:r>
            <a:r>
              <a:rPr lang="tr-TR" altLang="tr-TR" sz="2800"/>
              <a:t>gerçekleşir. </a:t>
            </a:r>
          </a:p>
          <a:p>
            <a:pPr eaLnBrk="1" hangingPunct="1"/>
            <a:endParaRPr lang="tr-TR" altLang="tr-TR" sz="2800"/>
          </a:p>
          <a:p>
            <a:pPr eaLnBrk="1" hangingPunct="1">
              <a:buFont typeface="Wingdings" panose="05000000000000000000" pitchFamily="2" charset="2"/>
              <a:buChar char="ü"/>
            </a:pPr>
            <a:r>
              <a:rPr lang="tr-TR" altLang="tr-TR" sz="2800"/>
              <a:t> Transferin </a:t>
            </a:r>
            <a:r>
              <a:rPr lang="tr-TR" altLang="tr-TR" sz="2800" b="1">
                <a:solidFill>
                  <a:srgbClr val="008000"/>
                </a:solidFill>
              </a:rPr>
              <a:t>öğrenmeye, </a:t>
            </a:r>
          </a:p>
          <a:p>
            <a:pPr eaLnBrk="1" hangingPunct="1"/>
            <a:r>
              <a:rPr lang="tr-TR" altLang="tr-TR" sz="2800"/>
              <a:t>    Ket vurmanın ise </a:t>
            </a:r>
            <a:r>
              <a:rPr lang="tr-TR" altLang="tr-TR" sz="2800" b="1">
                <a:solidFill>
                  <a:srgbClr val="008000"/>
                </a:solidFill>
              </a:rPr>
              <a:t>hatırlamaya</a:t>
            </a:r>
            <a:r>
              <a:rPr lang="tr-TR" altLang="tr-TR" sz="2800"/>
              <a:t> etkisi vardır.</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İçerik Yer Tutucusu 2"/>
          <p:cNvSpPr>
            <a:spLocks noGrp="1"/>
          </p:cNvSpPr>
          <p:nvPr>
            <p:ph idx="1"/>
          </p:nvPr>
        </p:nvSpPr>
        <p:spPr>
          <a:xfrm>
            <a:off x="2095500" y="1214438"/>
            <a:ext cx="8172450" cy="4527550"/>
          </a:xfrm>
        </p:spPr>
        <p:txBody>
          <a:bodyPr/>
          <a:lstStyle/>
          <a:p>
            <a:pPr marL="0" indent="0">
              <a:buNone/>
            </a:pPr>
            <a:r>
              <a:rPr lang="tr-TR" altLang="tr-TR" sz="2400" b="1">
                <a:solidFill>
                  <a:srgbClr val="FF0000"/>
                </a:solidFill>
              </a:rPr>
              <a:t>2. Unutmayı azaltan, hatırlamayı artıran etkenler</a:t>
            </a:r>
          </a:p>
          <a:p>
            <a:pPr marL="0" indent="0">
              <a:buNone/>
            </a:pPr>
            <a:endParaRPr lang="tr-TR" altLang="tr-TR" sz="2400">
              <a:solidFill>
                <a:srgbClr val="FF0000"/>
              </a:solidFill>
            </a:endParaRPr>
          </a:p>
          <a:p>
            <a:pPr marL="539750" lvl="1" indent="-360363" algn="just">
              <a:buSzPct val="100000"/>
              <a:buFont typeface="Garamond" panose="02020404030301010803" pitchFamily="18" charset="0"/>
              <a:buAutoNum type="arabicPeriod"/>
            </a:pPr>
            <a:r>
              <a:rPr lang="tr-TR" altLang="tr-TR" sz="2400">
                <a:solidFill>
                  <a:srgbClr val="000000"/>
                </a:solidFill>
              </a:rPr>
              <a:t>Öğrenmenin tam veya iyi düzeyde yapılması</a:t>
            </a:r>
          </a:p>
          <a:p>
            <a:pPr marL="539750" lvl="1" indent="-360363" algn="just">
              <a:buSzPct val="100000"/>
              <a:buFont typeface="Garamond" panose="02020404030301010803" pitchFamily="18" charset="0"/>
              <a:buAutoNum type="arabicPeriod"/>
            </a:pPr>
            <a:r>
              <a:rPr lang="tr-TR" altLang="tr-TR" sz="2400">
                <a:solidFill>
                  <a:srgbClr val="000000"/>
                </a:solidFill>
              </a:rPr>
              <a:t>Öğrenilen malzemenin anlamlı ve hoşa gitmesi</a:t>
            </a:r>
          </a:p>
          <a:p>
            <a:pPr marL="539750" lvl="1" indent="-360363" algn="just">
              <a:buSzPct val="100000"/>
              <a:buFont typeface="Garamond" panose="02020404030301010803" pitchFamily="18" charset="0"/>
              <a:buAutoNum type="arabicPeriod"/>
            </a:pPr>
            <a:r>
              <a:rPr lang="tr-TR" altLang="tr-TR" sz="2400">
                <a:solidFill>
                  <a:srgbClr val="000000"/>
                </a:solidFill>
              </a:rPr>
              <a:t>Öğrenmeden sonra tekrar ve uygulama yapılması</a:t>
            </a:r>
          </a:p>
          <a:p>
            <a:pPr marL="539750" lvl="1" indent="-360363" algn="just">
              <a:buSzPct val="100000"/>
              <a:buFont typeface="Garamond" panose="02020404030301010803" pitchFamily="18" charset="0"/>
              <a:buAutoNum type="arabicPeriod"/>
            </a:pPr>
            <a:r>
              <a:rPr lang="tr-TR" altLang="tr-TR" sz="2400">
                <a:solidFill>
                  <a:srgbClr val="000000"/>
                </a:solidFill>
              </a:rPr>
              <a:t>Öğrenmeden sonra zihnin kapalı tutulması ve dinlenilmesi (uyku gibi)</a:t>
            </a:r>
          </a:p>
          <a:p>
            <a:pPr marL="539750" lvl="1" indent="-360363" algn="just">
              <a:buSzPct val="100000"/>
              <a:buFont typeface="Garamond" panose="02020404030301010803" pitchFamily="18" charset="0"/>
              <a:buAutoNum type="arabicPeriod"/>
            </a:pPr>
            <a:r>
              <a:rPr lang="tr-TR" altLang="tr-TR" sz="2400">
                <a:solidFill>
                  <a:srgbClr val="000000"/>
                </a:solidFill>
              </a:rPr>
              <a:t>Öğrenilenlerin sık sık kullanılması</a:t>
            </a:r>
          </a:p>
          <a:p>
            <a:pPr marL="0" indent="0">
              <a:buNone/>
            </a:pPr>
            <a:endParaRPr lang="tr-TR" altLang="tr-T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AutoShape 2"/>
          <p:cNvSpPr>
            <a:spLocks noChangeArrowheads="1"/>
          </p:cNvSpPr>
          <p:nvPr/>
        </p:nvSpPr>
        <p:spPr bwMode="auto">
          <a:xfrm>
            <a:off x="2063751" y="2603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101379" name="AutoShape 3"/>
          <p:cNvSpPr>
            <a:spLocks noChangeArrowheads="1"/>
          </p:cNvSpPr>
          <p:nvPr/>
        </p:nvSpPr>
        <p:spPr bwMode="auto">
          <a:xfrm>
            <a:off x="1774826" y="4048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101380"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368300"/>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81" name="WordArt 5"/>
          <p:cNvSpPr>
            <a:spLocks noChangeArrowheads="1" noChangeShapeType="1" noTextEdit="1"/>
          </p:cNvSpPr>
          <p:nvPr/>
        </p:nvSpPr>
        <p:spPr bwMode="auto">
          <a:xfrm>
            <a:off x="2711451" y="5492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2012 LYS-4</a:t>
            </a:r>
          </a:p>
        </p:txBody>
      </p:sp>
      <p:sp>
        <p:nvSpPr>
          <p:cNvPr id="339974" name="Rectangle 6"/>
          <p:cNvSpPr>
            <a:spLocks noChangeArrowheads="1"/>
          </p:cNvSpPr>
          <p:nvPr/>
        </p:nvSpPr>
        <p:spPr bwMode="auto">
          <a:xfrm>
            <a:off x="1919288" y="1196975"/>
            <a:ext cx="8424862"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sz="2000"/>
              <a:t>Yurt dışında yapılan bir araştırmada katılımcılara, kendi çocukluklarına ait olduğu söylenerek 10 adet fotoğraf gösterilmiştir. Bunlardan 9’u gerçekten katılımcıların çocukluğuna aittir, biri ise değildir. Bu sahte fotoğraf, hiç gitmedikleri bir panayırda çekilmiş bir fotoğrafa kendi fotoğraflarının eklenmesiyle oluşturulmuştur. Katılımcıların % 8’i bu fotoğrafın sahte olduğunu fark etmemiştir. % 20’si, ilk gösterildiğinde hatırlayamadığını söylemiş fakat araştırmacılar bir kez daha bakmaları için ısrar ettiklerinde daha dikkatle bakmışlar ve hatırladıklarını söylemişlerdir. Hatta “Ailemle geçirdiğim çok güzel bir gündü.” diyenler bile olmuştur. Kurgusal olan bu durum, katılımcıların belleklerini etkilemiştir.</a:t>
            </a:r>
          </a:p>
          <a:p>
            <a:pPr algn="just" eaLnBrk="1" hangingPunct="1"/>
            <a:endParaRPr lang="tr-TR" altLang="tr-TR" sz="1000"/>
          </a:p>
          <a:p>
            <a:pPr algn="just" eaLnBrk="1" hangingPunct="1"/>
            <a:r>
              <a:rPr lang="tr-TR" altLang="tr-TR" sz="2000" b="1"/>
              <a:t>Bu parçadan aşağıdaki yargıların hangisine ulaşılabilir?</a:t>
            </a:r>
            <a:endParaRPr lang="tr-TR" altLang="tr-TR" sz="2000"/>
          </a:p>
          <a:p>
            <a:pPr algn="just" eaLnBrk="1" hangingPunct="1"/>
            <a:endParaRPr lang="tr-TR" altLang="tr-TR" sz="2000"/>
          </a:p>
          <a:p>
            <a:pPr algn="just" eaLnBrk="1" hangingPunct="1"/>
            <a:r>
              <a:rPr lang="tr-TR" altLang="tr-TR" sz="2000" b="1"/>
              <a:t>A)  </a:t>
            </a:r>
            <a:r>
              <a:rPr lang="tr-TR" altLang="tr-TR" sz="2000"/>
              <a:t>Duyusal bellekteki bilgiler kısa sürede silinir.</a:t>
            </a:r>
          </a:p>
          <a:p>
            <a:pPr algn="just" eaLnBrk="1" hangingPunct="1"/>
            <a:r>
              <a:rPr lang="tr-TR" altLang="tr-TR" sz="2000" b="1"/>
              <a:t>B)  </a:t>
            </a:r>
            <a:r>
              <a:rPr lang="tr-TR" altLang="tr-TR" sz="2000"/>
              <a:t>Bilgiler uzun süreli bellekte yok olmaz, sadece erişilemeyebilir.</a:t>
            </a:r>
          </a:p>
          <a:p>
            <a:pPr algn="just" eaLnBrk="1" hangingPunct="1"/>
            <a:r>
              <a:rPr lang="tr-TR" altLang="tr-TR" sz="2000" b="1"/>
              <a:t>C)  </a:t>
            </a:r>
            <a:r>
              <a:rPr lang="tr-TR" altLang="tr-TR" sz="2000"/>
              <a:t>Bellekten bilginin geri çağrılması her zaman gerçekleşmeyebilir.</a:t>
            </a:r>
          </a:p>
          <a:p>
            <a:pPr algn="just" eaLnBrk="1" hangingPunct="1"/>
            <a:r>
              <a:rPr lang="tr-TR" altLang="tr-TR" sz="2000" b="1"/>
              <a:t>D)  </a:t>
            </a:r>
            <a:r>
              <a:rPr lang="tr-TR" altLang="tr-TR" sz="2000"/>
              <a:t>Yeni bilgiler, var olan izlerin değiştirilmesine yol açabilir.</a:t>
            </a:r>
          </a:p>
          <a:p>
            <a:pPr algn="just" eaLnBrk="1" hangingPunct="1"/>
            <a:r>
              <a:rPr lang="tr-TR" altLang="tr-TR" sz="2000" b="1"/>
              <a:t>E)  </a:t>
            </a:r>
            <a:r>
              <a:rPr lang="tr-TR" altLang="tr-TR" sz="2000"/>
              <a:t>Daha önceki anılar, sonraki anıların hatırlanmasını zorlaştırır.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339974">
                                            <p:txEl>
                                              <p:pRg st="7" end="7"/>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6" name="Rectangle 6"/>
          <p:cNvSpPr>
            <a:spLocks noChangeArrowheads="1"/>
          </p:cNvSpPr>
          <p:nvPr/>
        </p:nvSpPr>
        <p:spPr bwMode="auto">
          <a:xfrm>
            <a:off x="1883569" y="1021478"/>
            <a:ext cx="8424862"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sz="2000" dirty="0"/>
              <a:t>Bir bilgiyi hatırlamak istediğimizde; bilgiyle ilgili ne kadar çok ipucu varsa, bilgiyi hatırlamamız o kadar kolay olur.</a:t>
            </a:r>
          </a:p>
          <a:p>
            <a:pPr algn="just" eaLnBrk="1" hangingPunct="1"/>
            <a:r>
              <a:rPr lang="sv-SE" altLang="tr-TR" sz="2000" b="1" dirty="0"/>
              <a:t> Buna göre bir sınavda yer alan;</a:t>
            </a:r>
            <a:endParaRPr lang="tr-TR" altLang="tr-TR" sz="2000" b="1" dirty="0"/>
          </a:p>
          <a:p>
            <a:pPr algn="just" eaLnBrk="1" hangingPunct="1"/>
            <a:r>
              <a:rPr lang="tr-TR" altLang="tr-TR" sz="2000" dirty="0"/>
              <a:t>I. Bilimsel psikolojinin kurucusu aşağıdakilerden hangisidir?</a:t>
            </a:r>
          </a:p>
          <a:p>
            <a:pPr marL="457200" indent="-457200" algn="just" eaLnBrk="1" hangingPunct="1">
              <a:buAutoNum type="alphaUcParenR"/>
            </a:pPr>
            <a:r>
              <a:rPr lang="tr-TR" altLang="tr-TR" sz="2000" dirty="0"/>
              <a:t>W. </a:t>
            </a:r>
            <a:r>
              <a:rPr lang="tr-TR" altLang="tr-TR" sz="2000" dirty="0" err="1"/>
              <a:t>Wundt</a:t>
            </a:r>
            <a:r>
              <a:rPr lang="tr-TR" altLang="tr-TR" sz="2000" dirty="0"/>
              <a:t>    B) W. James   C) J. B. Watson</a:t>
            </a:r>
          </a:p>
          <a:p>
            <a:pPr algn="just" eaLnBrk="1" hangingPunct="1"/>
            <a:r>
              <a:rPr lang="tr-TR" altLang="tr-TR" sz="2000" dirty="0"/>
              <a:t>II. </a:t>
            </a:r>
            <a:r>
              <a:rPr lang="nn-NO" altLang="tr-TR" sz="2000" dirty="0"/>
              <a:t>Bilimsel psikolojinin kurucusu ..... olarak kabul</a:t>
            </a:r>
            <a:r>
              <a:rPr lang="tr-TR" altLang="tr-TR" sz="2000" dirty="0"/>
              <a:t> eder</a:t>
            </a:r>
          </a:p>
          <a:p>
            <a:pPr algn="just" eaLnBrk="1" hangingPunct="1"/>
            <a:r>
              <a:rPr lang="tr-TR" altLang="tr-TR" sz="2000" dirty="0"/>
              <a:t>III. Bilimsel psikolojinin kurucusu kimdir? Yazınız.</a:t>
            </a:r>
          </a:p>
          <a:p>
            <a:pPr algn="just" eaLnBrk="1" hangingPunct="1"/>
            <a:endParaRPr lang="tr-TR" altLang="tr-TR" sz="2000" dirty="0"/>
          </a:p>
          <a:p>
            <a:pPr algn="just" eaLnBrk="1" hangingPunct="1"/>
            <a:r>
              <a:rPr lang="tr-TR" altLang="tr-TR" sz="2000" b="1" dirty="0"/>
              <a:t>Soru tiplerinden hangilerinde, istenen bilgi bellekten daha kolay çağrılır?</a:t>
            </a:r>
          </a:p>
          <a:p>
            <a:pPr eaLnBrk="1" hangingPunct="1"/>
            <a:r>
              <a:rPr lang="tr-TR" altLang="tr-TR" sz="2000" b="1" dirty="0"/>
              <a:t>A) </a:t>
            </a:r>
            <a:r>
              <a:rPr lang="tr-TR" altLang="tr-TR" sz="2000" dirty="0"/>
              <a:t>Yalnız I                         </a:t>
            </a:r>
            <a:r>
              <a:rPr lang="tr-TR" altLang="tr-TR" sz="2000" b="1" dirty="0"/>
              <a:t>B) </a:t>
            </a:r>
            <a:r>
              <a:rPr lang="tr-TR" altLang="tr-TR" sz="2000" dirty="0"/>
              <a:t>Yalnız II                </a:t>
            </a:r>
            <a:r>
              <a:rPr lang="tr-TR" altLang="tr-TR" sz="2000" b="1" dirty="0"/>
              <a:t>C) </a:t>
            </a:r>
            <a:r>
              <a:rPr lang="tr-TR" altLang="tr-TR" sz="2000" dirty="0"/>
              <a:t>Yalnız III</a:t>
            </a:r>
          </a:p>
          <a:p>
            <a:pPr eaLnBrk="1" hangingPunct="1"/>
            <a:r>
              <a:rPr lang="tr-TR" altLang="tr-TR" sz="2000" b="1" dirty="0"/>
              <a:t>                             D) </a:t>
            </a:r>
            <a:r>
              <a:rPr lang="tr-TR" altLang="tr-TR" sz="2000" dirty="0"/>
              <a:t>I ve II           </a:t>
            </a:r>
            <a:r>
              <a:rPr lang="tr-TR" altLang="tr-TR" sz="2000" b="1" dirty="0"/>
              <a:t>E) </a:t>
            </a:r>
            <a:r>
              <a:rPr lang="tr-TR" altLang="tr-TR" sz="2000" dirty="0"/>
              <a:t>II ve III</a:t>
            </a:r>
          </a:p>
          <a:p>
            <a:pPr eaLnBrk="1" hangingPunct="1"/>
            <a:endParaRPr lang="tr-TR" altLang="tr-TR" sz="2000" dirty="0"/>
          </a:p>
          <a:p>
            <a:pPr algn="just" eaLnBrk="1" hangingPunct="1"/>
            <a:endParaRPr lang="tr-TR" altLang="tr-TR" sz="2000" dirty="0"/>
          </a:p>
        </p:txBody>
      </p:sp>
      <p:sp>
        <p:nvSpPr>
          <p:cNvPr id="7" name="AutoShape 2">
            <a:extLst>
              <a:ext uri="{FF2B5EF4-FFF2-40B4-BE49-F238E27FC236}">
                <a16:creationId xmlns:a16="http://schemas.microsoft.com/office/drawing/2014/main" id="{0EB167B7-1CAC-42A7-8F63-AF94DB465B48}"/>
              </a:ext>
            </a:extLst>
          </p:cNvPr>
          <p:cNvSpPr>
            <a:spLocks noChangeArrowheads="1"/>
          </p:cNvSpPr>
          <p:nvPr/>
        </p:nvSpPr>
        <p:spPr bwMode="auto">
          <a:xfrm>
            <a:off x="1991545" y="76022"/>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8" name="AutoShape 3">
            <a:extLst>
              <a:ext uri="{FF2B5EF4-FFF2-40B4-BE49-F238E27FC236}">
                <a16:creationId xmlns:a16="http://schemas.microsoft.com/office/drawing/2014/main" id="{73C4D478-29D2-4CD9-B604-044BA19D105A}"/>
              </a:ext>
            </a:extLst>
          </p:cNvPr>
          <p:cNvSpPr>
            <a:spLocks noChangeArrowheads="1"/>
          </p:cNvSpPr>
          <p:nvPr/>
        </p:nvSpPr>
        <p:spPr bwMode="auto">
          <a:xfrm>
            <a:off x="1702620" y="220485"/>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9" name="Picture 4" descr="7CM1N8E339150542osym-calisanlari-ve-tab-taramadan-gececek-239917h">
            <a:extLst>
              <a:ext uri="{FF2B5EF4-FFF2-40B4-BE49-F238E27FC236}">
                <a16:creationId xmlns:a16="http://schemas.microsoft.com/office/drawing/2014/main" id="{8E359B23-B47E-49AE-A051-E359DCF901FB}"/>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75644" y="185559"/>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WordArt 5">
            <a:extLst>
              <a:ext uri="{FF2B5EF4-FFF2-40B4-BE49-F238E27FC236}">
                <a16:creationId xmlns:a16="http://schemas.microsoft.com/office/drawing/2014/main" id="{5CA6305C-4E1F-4E2A-A506-6BD743357CC7}"/>
              </a:ext>
            </a:extLst>
          </p:cNvPr>
          <p:cNvSpPr>
            <a:spLocks noChangeArrowheads="1" noChangeShapeType="1" noTextEdit="1"/>
          </p:cNvSpPr>
          <p:nvPr/>
        </p:nvSpPr>
        <p:spPr bwMode="auto">
          <a:xfrm>
            <a:off x="2639245" y="364946"/>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dirty="0">
                <a:solidFill>
                  <a:srgbClr val="D25500"/>
                </a:solidFill>
                <a:effectLst>
                  <a:outerShdw dist="17961" dir="2700000" algn="ctr" rotWithShape="0">
                    <a:schemeClr val="tx1"/>
                  </a:outerShdw>
                </a:effectLst>
                <a:latin typeface="Impact" panose="020B0806030902050204" pitchFamily="34" charset="0"/>
              </a:rPr>
              <a:t>2018  AYT</a:t>
            </a:r>
          </a:p>
        </p:txBody>
      </p:sp>
    </p:spTree>
    <p:extLst>
      <p:ext uri="{BB962C8B-B14F-4D97-AF65-F5344CB8AC3E}">
        <p14:creationId xmlns:p14="http://schemas.microsoft.com/office/powerpoint/2010/main" val="216028073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102403"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102404"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5"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2006  ÖSS</a:t>
            </a:r>
          </a:p>
        </p:txBody>
      </p:sp>
      <p:sp>
        <p:nvSpPr>
          <p:cNvPr id="339974" name="Rectangle 6"/>
          <p:cNvSpPr>
            <a:spLocks noChangeArrowheads="1"/>
          </p:cNvSpPr>
          <p:nvPr/>
        </p:nvSpPr>
        <p:spPr bwMode="auto">
          <a:xfrm>
            <a:off x="1919288" y="1341439"/>
            <a:ext cx="8424862"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tr-TR" altLang="tr-TR"/>
              <a:t>Bazı reklâmlar bir öykü anlatır gibidir. Böyle bir reklâm, örneğin televizyonda bir süre tümüyle yayımlanır. Daha sonra onun içinden yalnızca bir bölüm gösterilir, yani reklâm süresi kısaltılır. Yine de reklâmı izleyenler onun tümünü anımsadığı için reklâm aynı etkiyi yapar.</a:t>
            </a:r>
          </a:p>
          <a:p>
            <a:pPr eaLnBrk="1" hangingPunct="1"/>
            <a:r>
              <a:rPr lang="tr-TR" altLang="tr-TR"/>
              <a:t> </a:t>
            </a:r>
          </a:p>
          <a:p>
            <a:pPr eaLnBrk="1" hangingPunct="1"/>
            <a:r>
              <a:rPr lang="tr-TR" altLang="tr-TR" b="1"/>
              <a:t>Reklamcı reklâm süresini kısaltırken, aşağıdakilerin hangisinde verilen psikolojik olgulardan yararlanmaktadır?</a:t>
            </a:r>
            <a:endParaRPr lang="tr-TR" altLang="tr-TR"/>
          </a:p>
          <a:p>
            <a:pPr eaLnBrk="1" hangingPunct="1"/>
            <a:r>
              <a:rPr lang="tr-TR" altLang="tr-TR" b="1"/>
              <a:t> </a:t>
            </a:r>
            <a:endParaRPr lang="tr-TR" altLang="tr-TR"/>
          </a:p>
          <a:p>
            <a:pPr eaLnBrk="1" hangingPunct="1"/>
            <a:r>
              <a:rPr lang="tr-TR" altLang="tr-TR" b="1"/>
              <a:t>A)  </a:t>
            </a:r>
            <a:r>
              <a:rPr lang="tr-TR" altLang="tr-TR"/>
              <a:t>Algı – sönme</a:t>
            </a:r>
          </a:p>
          <a:p>
            <a:pPr eaLnBrk="1" hangingPunct="1"/>
            <a:r>
              <a:rPr lang="tr-TR" altLang="tr-TR" b="1"/>
              <a:t>B)  </a:t>
            </a:r>
            <a:r>
              <a:rPr lang="tr-TR" altLang="tr-TR"/>
              <a:t>Zekâ – öğrenme isteği</a:t>
            </a:r>
          </a:p>
          <a:p>
            <a:pPr eaLnBrk="1" hangingPunct="1"/>
            <a:r>
              <a:rPr lang="tr-TR" altLang="tr-TR" b="1"/>
              <a:t>C)  </a:t>
            </a:r>
            <a:r>
              <a:rPr lang="tr-TR" altLang="tr-TR"/>
              <a:t>Bellek – çağrışım</a:t>
            </a:r>
          </a:p>
          <a:p>
            <a:pPr eaLnBrk="1" hangingPunct="1"/>
            <a:r>
              <a:rPr lang="tr-TR" altLang="tr-TR" b="1"/>
              <a:t>D)  </a:t>
            </a:r>
            <a:r>
              <a:rPr lang="tr-TR" altLang="tr-TR"/>
              <a:t>Yetenek – mesleki yatkınlık</a:t>
            </a:r>
          </a:p>
          <a:p>
            <a:pPr eaLnBrk="1" hangingPunct="1"/>
            <a:r>
              <a:rPr lang="tr-TR" altLang="tr-TR" b="1"/>
              <a:t>E)  </a:t>
            </a:r>
            <a:r>
              <a:rPr lang="tr-TR" altLang="tr-TR"/>
              <a:t>Pekiştirme – öğrenme kapasitesi</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339974">
                                            <p:txEl>
                                              <p:pRg st="6" end="6"/>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103427"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103428"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29"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1996  ÖYS</a:t>
            </a:r>
          </a:p>
        </p:txBody>
      </p:sp>
      <p:sp>
        <p:nvSpPr>
          <p:cNvPr id="340998" name="Rectangle 6"/>
          <p:cNvSpPr>
            <a:spLocks noChangeArrowheads="1"/>
          </p:cNvSpPr>
          <p:nvPr/>
        </p:nvSpPr>
        <p:spPr bwMode="auto">
          <a:xfrm>
            <a:off x="1919288" y="1606550"/>
            <a:ext cx="8424862"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tr-TR" altLang="tr-TR" b="1"/>
              <a:t>Aşağıdakilerden hangisi unutmanın nedenleri arasında </a:t>
            </a:r>
            <a:r>
              <a:rPr lang="tr-TR" altLang="tr-TR" u="sng"/>
              <a:t>sayılmaz</a:t>
            </a:r>
            <a:r>
              <a:rPr lang="tr-TR" altLang="tr-TR" b="1"/>
              <a:t>?</a:t>
            </a:r>
            <a:endParaRPr lang="tr-TR" altLang="tr-TR"/>
          </a:p>
          <a:p>
            <a:pPr eaLnBrk="1" hangingPunct="1"/>
            <a:r>
              <a:rPr lang="tr-TR" altLang="tr-TR"/>
              <a:t> </a:t>
            </a:r>
          </a:p>
          <a:p>
            <a:pPr eaLnBrk="1" hangingPunct="1"/>
            <a:r>
              <a:rPr lang="tr-TR" altLang="tr-TR" b="1"/>
              <a:t>A)  </a:t>
            </a:r>
            <a:r>
              <a:rPr lang="tr-TR" altLang="tr-TR"/>
              <a:t>Geriye doğru bozucu etki</a:t>
            </a:r>
          </a:p>
          <a:p>
            <a:pPr eaLnBrk="1" hangingPunct="1"/>
            <a:r>
              <a:rPr lang="tr-TR" altLang="tr-TR" b="1"/>
              <a:t>B)  </a:t>
            </a:r>
            <a:r>
              <a:rPr lang="tr-TR" altLang="tr-TR"/>
              <a:t>Öğrenilenlerin kullanılmaması</a:t>
            </a:r>
          </a:p>
          <a:p>
            <a:pPr eaLnBrk="1" hangingPunct="1"/>
            <a:r>
              <a:rPr lang="tr-TR" altLang="tr-TR" b="1"/>
              <a:t>C)  </a:t>
            </a:r>
            <a:r>
              <a:rPr lang="tr-TR" altLang="tr-TR"/>
              <a:t>Organik bozukluklar</a:t>
            </a:r>
          </a:p>
          <a:p>
            <a:pPr eaLnBrk="1" hangingPunct="1"/>
            <a:r>
              <a:rPr lang="tr-TR" altLang="tr-TR" b="1"/>
              <a:t>D)  </a:t>
            </a:r>
            <a:r>
              <a:rPr lang="tr-TR" altLang="tr-TR"/>
              <a:t>Bilinçaltına alma</a:t>
            </a:r>
          </a:p>
          <a:p>
            <a:pPr eaLnBrk="1" hangingPunct="1"/>
            <a:r>
              <a:rPr lang="tr-TR" altLang="tr-TR" b="1"/>
              <a:t>E)  </a:t>
            </a:r>
            <a:r>
              <a:rPr lang="tr-TR" altLang="tr-TR"/>
              <a:t>İşleve takılma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340998">
                                            <p:txEl>
                                              <p:pRg st="6" end="6"/>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104451"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104452"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3"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1993  ÖSS</a:t>
            </a:r>
          </a:p>
        </p:txBody>
      </p:sp>
      <p:sp>
        <p:nvSpPr>
          <p:cNvPr id="342022" name="Rectangle 6"/>
          <p:cNvSpPr>
            <a:spLocks noChangeArrowheads="1"/>
          </p:cNvSpPr>
          <p:nvPr/>
        </p:nvSpPr>
        <p:spPr bwMode="auto">
          <a:xfrm>
            <a:off x="1919288" y="1412875"/>
            <a:ext cx="8424862" cy="520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tr-TR" altLang="tr-TR"/>
              <a:t>Bir araştırmada bir grup lise öğrencisine bir kedi çizimi gösterilip bunun bir kedi olduğu belirtilmiştir. Daha sonra birer hafta arayla öğrencilerden başlangıçta gördükleri şekli çizmeleri istenmiştir. Haftalar ilerledikçe çizilen şekillerin giderek bozulduğu ve onuncu haftada çizilen şeklin artık başlangıçtaki kedi çizimine benzemediği görülmüştür</a:t>
            </a:r>
          </a:p>
          <a:p>
            <a:pPr eaLnBrk="1" hangingPunct="1"/>
            <a:r>
              <a:rPr lang="tr-TR" altLang="tr-TR" sz="800"/>
              <a:t> </a:t>
            </a:r>
            <a:endParaRPr lang="tr-TR" altLang="tr-TR" sz="3200"/>
          </a:p>
          <a:p>
            <a:pPr eaLnBrk="1" hangingPunct="1"/>
            <a:r>
              <a:rPr lang="tr-TR" altLang="tr-TR" b="1"/>
              <a:t>Bu araştırmada aşağıdakilerden hangisinin bir çizimi hatırlama üzerindeki etkisi incelenmiştir?</a:t>
            </a:r>
            <a:endParaRPr lang="tr-TR" altLang="tr-TR"/>
          </a:p>
          <a:p>
            <a:pPr eaLnBrk="1" hangingPunct="1"/>
            <a:endParaRPr lang="tr-TR" altLang="tr-TR" sz="1200"/>
          </a:p>
          <a:p>
            <a:pPr eaLnBrk="1" hangingPunct="1"/>
            <a:r>
              <a:rPr lang="tr-TR" altLang="tr-TR" b="1"/>
              <a:t>A)   </a:t>
            </a:r>
            <a:r>
              <a:rPr lang="tr-TR" altLang="tr-TR"/>
              <a:t>Eğitim düzeyinin                         </a:t>
            </a:r>
          </a:p>
          <a:p>
            <a:pPr eaLnBrk="1" hangingPunct="1"/>
            <a:r>
              <a:rPr lang="tr-TR" altLang="tr-TR" b="1"/>
              <a:t>B)   </a:t>
            </a:r>
            <a:r>
              <a:rPr lang="tr-TR" altLang="tr-TR"/>
              <a:t>Aradan geçen zamanın</a:t>
            </a:r>
          </a:p>
          <a:p>
            <a:pPr eaLnBrk="1" hangingPunct="1"/>
            <a:r>
              <a:rPr lang="tr-TR" altLang="tr-TR" b="1"/>
              <a:t>C)   </a:t>
            </a:r>
            <a:r>
              <a:rPr lang="tr-TR" altLang="tr-TR"/>
              <a:t>Şekli çizilen varlığın          </a:t>
            </a:r>
          </a:p>
          <a:p>
            <a:pPr eaLnBrk="1" hangingPunct="1"/>
            <a:r>
              <a:rPr lang="tr-TR" altLang="tr-TR" b="1"/>
              <a:t>D)   </a:t>
            </a:r>
            <a:r>
              <a:rPr lang="tr-TR" altLang="tr-TR"/>
              <a:t>Yaşın 	         </a:t>
            </a:r>
          </a:p>
          <a:p>
            <a:pPr eaLnBrk="1" hangingPunct="1"/>
            <a:r>
              <a:rPr lang="tr-TR" altLang="tr-TR" b="1"/>
              <a:t>E)   </a:t>
            </a:r>
            <a:r>
              <a:rPr lang="tr-TR" altLang="tr-TR"/>
              <a:t>Zekânın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342022">
                                            <p:txEl>
                                              <p:pRg st="5" end="5"/>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30" name="Rectangle 2"/>
          <p:cNvSpPr>
            <a:spLocks noGrp="1" noChangeArrowheads="1"/>
          </p:cNvSpPr>
          <p:nvPr>
            <p:ph type="body" idx="1"/>
          </p:nvPr>
        </p:nvSpPr>
        <p:spPr>
          <a:xfrm>
            <a:off x="1703389" y="2060576"/>
            <a:ext cx="8785225" cy="2773363"/>
          </a:xfrm>
        </p:spPr>
        <p:txBody>
          <a:bodyPr/>
          <a:lstStyle/>
          <a:p>
            <a:pPr algn="ctr" eaLnBrk="1" hangingPunct="1">
              <a:buFont typeface="Wingdings" panose="05000000000000000000" pitchFamily="2" charset="2"/>
              <a:buNone/>
              <a:defRPr/>
            </a:pPr>
            <a:r>
              <a:rPr lang="tr-TR" sz="7000" dirty="0">
                <a:solidFill>
                  <a:srgbClr val="FF0000"/>
                </a:solidFill>
              </a:rPr>
              <a:t> </a:t>
            </a:r>
            <a:r>
              <a:rPr lang="tr-TR" sz="7200" dirty="0">
                <a:solidFill>
                  <a:srgbClr val="FF0000"/>
                </a:solidFill>
              </a:rPr>
              <a:t>3. ÜNİTE </a:t>
            </a:r>
          </a:p>
          <a:p>
            <a:pPr algn="ctr" eaLnBrk="1" hangingPunct="1">
              <a:buFont typeface="Wingdings" panose="05000000000000000000" pitchFamily="2" charset="2"/>
              <a:buNone/>
              <a:defRPr/>
            </a:pPr>
            <a:r>
              <a:rPr lang="tr-TR" sz="4200" dirty="0">
                <a:solidFill>
                  <a:srgbClr val="66FF33"/>
                </a:solidFill>
              </a:rPr>
              <a:t>BÖLÜM 3:</a:t>
            </a:r>
            <a:r>
              <a:rPr lang="tr-TR" sz="4200" dirty="0">
                <a:solidFill>
                  <a:schemeClr val="hlink"/>
                </a:solidFill>
              </a:rPr>
              <a:t> </a:t>
            </a:r>
            <a:r>
              <a:rPr lang="tr-TR" sz="4200" dirty="0">
                <a:solidFill>
                  <a:srgbClr val="FFFF00"/>
                </a:solidFill>
              </a:rPr>
              <a:t>DÜŞÜNME, DİL VE </a:t>
            </a:r>
          </a:p>
          <a:p>
            <a:pPr algn="ctr" eaLnBrk="1" hangingPunct="1">
              <a:buFont typeface="Wingdings" panose="05000000000000000000" pitchFamily="2" charset="2"/>
              <a:buNone/>
              <a:defRPr/>
            </a:pPr>
            <a:r>
              <a:rPr lang="tr-TR" sz="4200" dirty="0">
                <a:solidFill>
                  <a:srgbClr val="FFFF00"/>
                </a:solidFill>
              </a:rPr>
              <a:t>              PROBLEM ÇÖZME    </a:t>
            </a:r>
          </a:p>
          <a:p>
            <a:pPr algn="ctr" eaLnBrk="1" hangingPunct="1">
              <a:buFont typeface="Wingdings" panose="05000000000000000000" pitchFamily="2" charset="2"/>
              <a:buNone/>
              <a:defRPr/>
            </a:pPr>
            <a:r>
              <a:rPr lang="tr-TR" sz="4200" dirty="0">
                <a:solidFill>
                  <a:schemeClr val="hlink"/>
                </a:solidFill>
              </a:rPr>
              <a:t>                </a:t>
            </a:r>
            <a:endParaRPr lang="tr-TR" sz="6600" dirty="0">
              <a:solidFill>
                <a:schemeClr val="hlink"/>
              </a:solidFill>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shutterstock_243759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7350" y="0"/>
            <a:ext cx="58816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6 Serbest Form"/>
          <p:cNvSpPr>
            <a:spLocks/>
          </p:cNvSpPr>
          <p:nvPr/>
        </p:nvSpPr>
        <p:spPr bwMode="auto">
          <a:xfrm>
            <a:off x="1514475" y="-7938"/>
            <a:ext cx="9163050" cy="1041401"/>
          </a:xfrm>
          <a:custGeom>
            <a:avLst/>
            <a:gdLst>
              <a:gd name="T0" fmla="*/ 6 w 5772"/>
              <a:gd name="T1" fmla="*/ 2 h 656"/>
              <a:gd name="T2" fmla="*/ 2542 w 5772"/>
              <a:gd name="T3" fmla="*/ 0 h 656"/>
              <a:gd name="T4" fmla="*/ 4374 w 5772"/>
              <a:gd name="T5" fmla="*/ 367 h 656"/>
              <a:gd name="T6" fmla="*/ 5766 w 5772"/>
              <a:gd name="T7" fmla="*/ 55 h 656"/>
              <a:gd name="T8" fmla="*/ 5772 w 5772"/>
              <a:gd name="T9" fmla="*/ 213 h 656"/>
              <a:gd name="T10" fmla="*/ 4302 w 5772"/>
              <a:gd name="T11" fmla="*/ 439 h 656"/>
              <a:gd name="T12" fmla="*/ 1488 w 5772"/>
              <a:gd name="T13" fmla="*/ 201 h 656"/>
              <a:gd name="T14" fmla="*/ 0 w 5772"/>
              <a:gd name="T15" fmla="*/ 656 h 656"/>
              <a:gd name="T16" fmla="*/ 6 w 5772"/>
              <a:gd name="T17" fmla="*/ 2 h 6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72"/>
              <a:gd name="T28" fmla="*/ 0 h 656"/>
              <a:gd name="T29" fmla="*/ 5772 w 5772"/>
              <a:gd name="T30" fmla="*/ 656 h 6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1">
            <a:gsLst>
              <a:gs pos="0">
                <a:schemeClr val="folHlink">
                  <a:gamma/>
                  <a:shade val="46275"/>
                  <a:invGamma/>
                </a:schemeClr>
              </a:gs>
              <a:gs pos="100000">
                <a:schemeClr val="folHlink">
                  <a:alpha val="70000"/>
                </a:schemeClr>
              </a:gs>
            </a:gsLst>
            <a:lin ang="0" scaled="1"/>
          </a:gradFill>
          <a:ln>
            <a:noFill/>
          </a:ln>
        </p:spPr>
        <p:txBody>
          <a:bodyPr/>
          <a:lstStyle/>
          <a:p>
            <a:pPr fontAlgn="auto">
              <a:spcBef>
                <a:spcPts val="0"/>
              </a:spcBef>
              <a:spcAft>
                <a:spcPts val="0"/>
              </a:spcAft>
              <a:defRPr/>
            </a:pPr>
            <a:endParaRPr lang="en-US" sz="1800">
              <a:latin typeface="+mn-lt"/>
              <a:cs typeface="+mn-cs"/>
            </a:endParaRPr>
          </a:p>
        </p:txBody>
      </p:sp>
      <p:sp>
        <p:nvSpPr>
          <p:cNvPr id="8" name="7 Serbest Form"/>
          <p:cNvSpPr>
            <a:spLocks/>
          </p:cNvSpPr>
          <p:nvPr/>
        </p:nvSpPr>
        <p:spPr bwMode="auto">
          <a:xfrm>
            <a:off x="5905500" y="-7938"/>
            <a:ext cx="4762500" cy="638176"/>
          </a:xfrm>
          <a:custGeom>
            <a:avLst/>
            <a:gdLst>
              <a:gd name="T0" fmla="*/ 0 w 3000"/>
              <a:gd name="T1" fmla="*/ 0 h 595"/>
              <a:gd name="T2" fmla="*/ 1668 w 3000"/>
              <a:gd name="T3" fmla="*/ 564 h 595"/>
              <a:gd name="T4" fmla="*/ 3000 w 3000"/>
              <a:gd name="T5" fmla="*/ 186 h 595"/>
              <a:gd name="T6" fmla="*/ 3000 w 3000"/>
              <a:gd name="T7" fmla="*/ 6 h 595"/>
              <a:gd name="T8" fmla="*/ 0 w 3000"/>
              <a:gd name="T9" fmla="*/ 0 h 595"/>
              <a:gd name="T10" fmla="*/ 0 60000 65536"/>
              <a:gd name="T11" fmla="*/ 0 60000 65536"/>
              <a:gd name="T12" fmla="*/ 0 60000 65536"/>
              <a:gd name="T13" fmla="*/ 0 60000 65536"/>
              <a:gd name="T14" fmla="*/ 0 60000 65536"/>
              <a:gd name="T15" fmla="*/ 0 w 3000"/>
              <a:gd name="T16" fmla="*/ 0 h 595"/>
              <a:gd name="T17" fmla="*/ 3000 w 3000"/>
              <a:gd name="T18" fmla="*/ 595 h 595"/>
            </a:gdLst>
            <a:ahLst/>
            <a:cxnLst>
              <a:cxn ang="T10">
                <a:pos x="T0" y="T1"/>
              </a:cxn>
              <a:cxn ang="T11">
                <a:pos x="T2" y="T3"/>
              </a:cxn>
              <a:cxn ang="T12">
                <a:pos x="T4" y="T5"/>
              </a:cxn>
              <a:cxn ang="T13">
                <a:pos x="T6" y="T7"/>
              </a:cxn>
              <a:cxn ang="T14">
                <a:pos x="T8" y="T9"/>
              </a:cxn>
            </a:cxnLst>
            <a:rect l="T15" t="T16" r="T17" b="T18"/>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1">
            <a:gsLst>
              <a:gs pos="0">
                <a:schemeClr val="folHlink">
                  <a:alpha val="45000"/>
                </a:schemeClr>
              </a:gs>
              <a:gs pos="100000">
                <a:schemeClr val="folHlink">
                  <a:gamma/>
                  <a:shade val="46275"/>
                  <a:invGamma/>
                </a:schemeClr>
              </a:gs>
            </a:gsLst>
            <a:lin ang="0" scaled="1"/>
          </a:gradFill>
          <a:ln>
            <a:noFill/>
          </a:ln>
        </p:spPr>
        <p:txBody>
          <a:bodyPr/>
          <a:lstStyle/>
          <a:p>
            <a:pPr fontAlgn="auto">
              <a:spcBef>
                <a:spcPts val="0"/>
              </a:spcBef>
              <a:spcAft>
                <a:spcPts val="0"/>
              </a:spcAft>
              <a:defRPr/>
            </a:pPr>
            <a:endParaRPr lang="en-US" sz="1800">
              <a:latin typeface="+mn-lt"/>
              <a:cs typeface="+mn-cs"/>
            </a:endParaRPr>
          </a:p>
        </p:txBody>
      </p:sp>
      <p:grpSp>
        <p:nvGrpSpPr>
          <p:cNvPr id="106501" name="1 Grup"/>
          <p:cNvGrpSpPr>
            <a:grpSpLocks/>
          </p:cNvGrpSpPr>
          <p:nvPr/>
        </p:nvGrpSpPr>
        <p:grpSpPr bwMode="auto">
          <a:xfrm>
            <a:off x="1487488" y="260350"/>
            <a:ext cx="9180513" cy="647700"/>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sz="1800">
                <a:latin typeface="+mn-lt"/>
                <a:cs typeface="+mn-cs"/>
              </a:endParaRPr>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sz="1800">
                <a:latin typeface="+mn-lt"/>
                <a:cs typeface="+mn-cs"/>
              </a:endParaRPr>
            </a:p>
          </p:txBody>
        </p:sp>
      </p:grpSp>
      <p:sp>
        <p:nvSpPr>
          <p:cNvPr id="16" name="15 Serbest Form"/>
          <p:cNvSpPr>
            <a:spLocks/>
          </p:cNvSpPr>
          <p:nvPr/>
        </p:nvSpPr>
        <p:spPr bwMode="auto">
          <a:xfrm flipV="1">
            <a:off x="1524000" y="5818188"/>
            <a:ext cx="9163050" cy="1041400"/>
          </a:xfrm>
          <a:custGeom>
            <a:avLst/>
            <a:gdLst>
              <a:gd name="T0" fmla="*/ 6 w 5772"/>
              <a:gd name="T1" fmla="*/ 2 h 656"/>
              <a:gd name="T2" fmla="*/ 2542 w 5772"/>
              <a:gd name="T3" fmla="*/ 0 h 656"/>
              <a:gd name="T4" fmla="*/ 4374 w 5772"/>
              <a:gd name="T5" fmla="*/ 367 h 656"/>
              <a:gd name="T6" fmla="*/ 5766 w 5772"/>
              <a:gd name="T7" fmla="*/ 55 h 656"/>
              <a:gd name="T8" fmla="*/ 5772 w 5772"/>
              <a:gd name="T9" fmla="*/ 213 h 656"/>
              <a:gd name="T10" fmla="*/ 4302 w 5772"/>
              <a:gd name="T11" fmla="*/ 439 h 656"/>
              <a:gd name="T12" fmla="*/ 1488 w 5772"/>
              <a:gd name="T13" fmla="*/ 201 h 656"/>
              <a:gd name="T14" fmla="*/ 0 w 5772"/>
              <a:gd name="T15" fmla="*/ 656 h 656"/>
              <a:gd name="T16" fmla="*/ 6 w 5772"/>
              <a:gd name="T17" fmla="*/ 2 h 6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72"/>
              <a:gd name="T28" fmla="*/ 0 h 656"/>
              <a:gd name="T29" fmla="*/ 5772 w 5772"/>
              <a:gd name="T30" fmla="*/ 656 h 6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1">
            <a:gsLst>
              <a:gs pos="0">
                <a:schemeClr val="folHlink">
                  <a:gamma/>
                  <a:shade val="46275"/>
                  <a:invGamma/>
                </a:schemeClr>
              </a:gs>
              <a:gs pos="100000">
                <a:schemeClr val="folHlink">
                  <a:alpha val="73000"/>
                </a:schemeClr>
              </a:gs>
            </a:gsLst>
            <a:lin ang="0" scaled="1"/>
          </a:gradFill>
          <a:ln>
            <a:noFill/>
          </a:ln>
        </p:spPr>
        <p:txBody>
          <a:bodyPr rot="10800000"/>
          <a:lstStyle/>
          <a:p>
            <a:pPr fontAlgn="auto">
              <a:spcBef>
                <a:spcPts val="0"/>
              </a:spcBef>
              <a:spcAft>
                <a:spcPts val="0"/>
              </a:spcAft>
              <a:defRPr/>
            </a:pPr>
            <a:endParaRPr lang="en-US" sz="1800">
              <a:latin typeface="+mn-lt"/>
              <a:cs typeface="+mn-cs"/>
            </a:endParaRPr>
          </a:p>
        </p:txBody>
      </p:sp>
      <p:sp>
        <p:nvSpPr>
          <p:cNvPr id="17" name="16 Serbest Form"/>
          <p:cNvSpPr>
            <a:spLocks/>
          </p:cNvSpPr>
          <p:nvPr/>
        </p:nvSpPr>
        <p:spPr bwMode="auto">
          <a:xfrm flipV="1">
            <a:off x="5905500" y="6219826"/>
            <a:ext cx="4762500" cy="638175"/>
          </a:xfrm>
          <a:custGeom>
            <a:avLst/>
            <a:gdLst>
              <a:gd name="T0" fmla="*/ 0 w 3000"/>
              <a:gd name="T1" fmla="*/ 0 h 595"/>
              <a:gd name="T2" fmla="*/ 1668 w 3000"/>
              <a:gd name="T3" fmla="*/ 564 h 595"/>
              <a:gd name="T4" fmla="*/ 3000 w 3000"/>
              <a:gd name="T5" fmla="*/ 186 h 595"/>
              <a:gd name="T6" fmla="*/ 3000 w 3000"/>
              <a:gd name="T7" fmla="*/ 6 h 595"/>
              <a:gd name="T8" fmla="*/ 0 w 3000"/>
              <a:gd name="T9" fmla="*/ 0 h 595"/>
              <a:gd name="T10" fmla="*/ 0 60000 65536"/>
              <a:gd name="T11" fmla="*/ 0 60000 65536"/>
              <a:gd name="T12" fmla="*/ 0 60000 65536"/>
              <a:gd name="T13" fmla="*/ 0 60000 65536"/>
              <a:gd name="T14" fmla="*/ 0 60000 65536"/>
              <a:gd name="T15" fmla="*/ 0 w 3000"/>
              <a:gd name="T16" fmla="*/ 0 h 595"/>
              <a:gd name="T17" fmla="*/ 3000 w 3000"/>
              <a:gd name="T18" fmla="*/ 595 h 595"/>
            </a:gdLst>
            <a:ahLst/>
            <a:cxnLst>
              <a:cxn ang="T10">
                <a:pos x="T0" y="T1"/>
              </a:cxn>
              <a:cxn ang="T11">
                <a:pos x="T2" y="T3"/>
              </a:cxn>
              <a:cxn ang="T12">
                <a:pos x="T4" y="T5"/>
              </a:cxn>
              <a:cxn ang="T13">
                <a:pos x="T6" y="T7"/>
              </a:cxn>
              <a:cxn ang="T14">
                <a:pos x="T8" y="T9"/>
              </a:cxn>
            </a:cxnLst>
            <a:rect l="T15" t="T16" r="T17" b="T18"/>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1">
            <a:gsLst>
              <a:gs pos="0">
                <a:schemeClr val="folHlink">
                  <a:gamma/>
                  <a:shade val="46275"/>
                  <a:invGamma/>
                </a:schemeClr>
              </a:gs>
              <a:gs pos="50000">
                <a:schemeClr val="folHlink">
                  <a:alpha val="73000"/>
                </a:schemeClr>
              </a:gs>
              <a:gs pos="100000">
                <a:schemeClr val="folHlink">
                  <a:gamma/>
                  <a:shade val="46275"/>
                  <a:invGamma/>
                </a:schemeClr>
              </a:gs>
            </a:gsLst>
            <a:lin ang="0" scaled="1"/>
          </a:gradFill>
          <a:ln>
            <a:noFill/>
          </a:ln>
        </p:spPr>
        <p:txBody>
          <a:bodyPr rot="10800000"/>
          <a:lstStyle/>
          <a:p>
            <a:pPr fontAlgn="auto">
              <a:spcBef>
                <a:spcPts val="0"/>
              </a:spcBef>
              <a:spcAft>
                <a:spcPts val="0"/>
              </a:spcAft>
              <a:defRPr/>
            </a:pPr>
            <a:endParaRPr lang="en-US" sz="1800">
              <a:latin typeface="+mn-lt"/>
              <a:cs typeface="+mn-cs"/>
            </a:endParaRPr>
          </a:p>
        </p:txBody>
      </p:sp>
      <p:sp>
        <p:nvSpPr>
          <p:cNvPr id="106504" name="WordArt 14"/>
          <p:cNvSpPr>
            <a:spLocks noChangeArrowheads="1" noChangeShapeType="1" noTextEdit="1"/>
          </p:cNvSpPr>
          <p:nvPr/>
        </p:nvSpPr>
        <p:spPr bwMode="auto">
          <a:xfrm>
            <a:off x="2135189" y="2116139"/>
            <a:ext cx="1152525" cy="93662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FF9900"/>
                </a:solidFill>
                <a:effectLst>
                  <a:outerShdw dist="17961" dir="2700000" algn="ctr" rotWithShape="0">
                    <a:schemeClr val="tx1"/>
                  </a:outerShdw>
                </a:effectLst>
                <a:latin typeface="Trebuchet MS" panose="020B0603020202020204" pitchFamily="34" charset="0"/>
              </a:rPr>
              <a:t>Bölüm</a:t>
            </a:r>
          </a:p>
          <a:p>
            <a:pPr algn="ctr"/>
            <a:r>
              <a:rPr lang="tr-TR" sz="3600" kern="10">
                <a:solidFill>
                  <a:srgbClr val="FF9900"/>
                </a:solidFill>
                <a:effectLst>
                  <a:outerShdw dist="17961" dir="2700000" algn="ctr" rotWithShape="0">
                    <a:schemeClr val="tx1"/>
                  </a:outerShdw>
                </a:effectLst>
                <a:latin typeface="Trebuchet MS" panose="020B0603020202020204" pitchFamily="34" charset="0"/>
              </a:rPr>
              <a:t>Analizi</a:t>
            </a:r>
          </a:p>
        </p:txBody>
      </p:sp>
      <p:pic>
        <p:nvPicPr>
          <p:cNvPr id="106505" name="Picture 15" descr="osym-den-lys-sonuclarinda-1-hata-dah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63750" y="3557589"/>
            <a:ext cx="1296988"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06" name="Rectangle 16"/>
          <p:cNvSpPr>
            <a:spLocks noChangeArrowheads="1"/>
          </p:cNvSpPr>
          <p:nvPr/>
        </p:nvSpPr>
        <p:spPr bwMode="auto">
          <a:xfrm>
            <a:off x="3935413" y="1030918"/>
            <a:ext cx="3744912" cy="4662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tr-TR" altLang="tr-TR" sz="1600" b="1" dirty="0">
                <a:latin typeface="Arial" panose="020B0604020202020204" pitchFamily="34" charset="0"/>
              </a:rPr>
              <a:t>		</a:t>
            </a:r>
          </a:p>
          <a:p>
            <a:pPr eaLnBrk="1" hangingPunct="1"/>
            <a:r>
              <a:rPr lang="tr-TR" altLang="tr-TR" sz="1600" b="1" dirty="0">
                <a:latin typeface="Arial" panose="020B0604020202020204" pitchFamily="34" charset="0"/>
              </a:rPr>
              <a:t>	</a:t>
            </a:r>
            <a:r>
              <a:rPr lang="tr-TR" altLang="tr-TR" sz="1500" b="1" dirty="0">
                <a:latin typeface="Arial" panose="020B0604020202020204" pitchFamily="34" charset="0"/>
              </a:rPr>
              <a:t>                   </a:t>
            </a:r>
            <a:r>
              <a:rPr lang="tr-TR" altLang="tr-TR" sz="1500" b="1" dirty="0">
                <a:solidFill>
                  <a:srgbClr val="0000FF"/>
                </a:solidFill>
                <a:latin typeface="Arial" panose="020B0604020202020204" pitchFamily="34" charset="0"/>
              </a:rPr>
              <a:t>Düşünme, Dil ve 		 Problem Çözme</a:t>
            </a:r>
          </a:p>
          <a:p>
            <a:pPr eaLnBrk="1" hangingPunct="1"/>
            <a:r>
              <a:rPr lang="tr-TR" altLang="tr-TR" sz="1400" b="1" dirty="0">
                <a:solidFill>
                  <a:srgbClr val="0000FF"/>
                </a:solidFill>
                <a:latin typeface="Arial" panose="020B0604020202020204" pitchFamily="34" charset="0"/>
              </a:rPr>
              <a:t> </a:t>
            </a:r>
            <a:r>
              <a:rPr lang="tr-TR" altLang="tr-TR" sz="1600" b="1" dirty="0"/>
              <a:t>		 bölümünden , 		 2006- 2021 arası 		 gerçekleşen AYT 		 sınavlarında 		 toplam </a:t>
            </a:r>
            <a:r>
              <a:rPr lang="tr-TR" altLang="tr-TR" sz="1600" b="1" u="sng" dirty="0"/>
              <a:t>8</a:t>
            </a:r>
            <a:r>
              <a:rPr lang="tr-TR" altLang="tr-TR" sz="1600" b="1" dirty="0"/>
              <a:t> soru 		 sorulmuştur.</a:t>
            </a:r>
          </a:p>
          <a:p>
            <a:pPr eaLnBrk="1" hangingPunct="1"/>
            <a:endParaRPr lang="tr-TR" altLang="tr-TR" sz="1600" b="1" dirty="0">
              <a:latin typeface="Arial" panose="020B0604020202020204" pitchFamily="34" charset="0"/>
            </a:endParaRPr>
          </a:p>
          <a:p>
            <a:pPr eaLnBrk="1" hangingPunct="1"/>
            <a:endParaRPr lang="tr-TR" altLang="tr-TR" sz="1600" b="1" dirty="0">
              <a:latin typeface="Arial" panose="020B0604020202020204" pitchFamily="34" charset="0"/>
            </a:endParaRPr>
          </a:p>
          <a:p>
            <a:pPr eaLnBrk="1" hangingPunct="1"/>
            <a:endParaRPr lang="tr-TR" altLang="tr-TR" sz="1600" b="1" dirty="0">
              <a:latin typeface="Arial" panose="020B0604020202020204" pitchFamily="34" charset="0"/>
            </a:endParaRPr>
          </a:p>
          <a:p>
            <a:pPr eaLnBrk="1" hangingPunct="1"/>
            <a:r>
              <a:rPr lang="tr-TR" altLang="tr-TR" sz="1600" b="1" dirty="0" err="1">
                <a:latin typeface="Arial" panose="020B0604020202020204" pitchFamily="34" charset="0"/>
              </a:rPr>
              <a:t>AYT’de</a:t>
            </a:r>
            <a:r>
              <a:rPr lang="tr-TR" altLang="tr-TR" sz="1600" b="1" dirty="0">
                <a:latin typeface="Arial" panose="020B0604020202020204" pitchFamily="34" charset="0"/>
              </a:rPr>
              <a:t> bu bölümden soru gelme olasılığı düşüktür.</a:t>
            </a:r>
          </a:p>
          <a:p>
            <a:pPr eaLnBrk="1" hangingPunct="1"/>
            <a:endParaRPr lang="tr-TR" altLang="tr-TR" sz="1000" dirty="0">
              <a:latin typeface="Arial" panose="020B0604020202020204" pitchFamily="34" charset="0"/>
            </a:endParaRPr>
          </a:p>
          <a:p>
            <a:pPr eaLnBrk="1" hangingPunct="1"/>
            <a:r>
              <a:rPr lang="tr-TR" altLang="tr-TR" sz="1600" dirty="0">
                <a:latin typeface="Arial" panose="020B0604020202020204" pitchFamily="34" charset="0"/>
              </a:rPr>
              <a:t>Bu bölümdeki sorular genellikle bilgi veya örnek verilerek sorulan yarı bilgi sorusu şeklindedir.</a:t>
            </a:r>
          </a:p>
          <a:p>
            <a:pPr eaLnBrk="1" hangingPunct="1"/>
            <a:endParaRPr lang="tr-TR" altLang="tr-TR" sz="1600" dirty="0">
              <a:latin typeface="Arial" panose="020B0604020202020204" pitchFamily="34" charset="0"/>
            </a:endParaRPr>
          </a:p>
        </p:txBody>
      </p:sp>
      <p:pic>
        <p:nvPicPr>
          <p:cNvPr id="106507" name="Picture 17" descr="shutterstock_40462789"/>
          <p:cNvPicPr>
            <a:picLocks noChangeAspect="1" noChangeArrowheads="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8291514" y="4524375"/>
            <a:ext cx="2376487"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Başlık 1"/>
          <p:cNvSpPr>
            <a:spLocks noGrp="1"/>
          </p:cNvSpPr>
          <p:nvPr>
            <p:ph type="title"/>
          </p:nvPr>
        </p:nvSpPr>
        <p:spPr/>
        <p:txBody>
          <a:bodyPr/>
          <a:lstStyle/>
          <a:p>
            <a:br>
              <a:rPr lang="tr-TR" altLang="tr-TR" b="1"/>
            </a:br>
            <a:r>
              <a:rPr lang="tr-TR" altLang="tr-TR" sz="4000" b="1">
                <a:solidFill>
                  <a:srgbClr val="0000FF"/>
                </a:solidFill>
              </a:rPr>
              <a:t>A. DÜŞÜNMENİN TANIMI </a:t>
            </a:r>
            <a:br>
              <a:rPr lang="tr-TR" altLang="tr-TR" sz="4000" b="1">
                <a:solidFill>
                  <a:srgbClr val="0000FF"/>
                </a:solidFill>
              </a:rPr>
            </a:br>
            <a:r>
              <a:rPr lang="tr-TR" altLang="tr-TR" sz="4000" b="1">
                <a:solidFill>
                  <a:srgbClr val="0000FF"/>
                </a:solidFill>
              </a:rPr>
              <a:t>VE YAPI TAŞLARI</a:t>
            </a:r>
            <a:br>
              <a:rPr lang="tr-TR" altLang="tr-TR">
                <a:solidFill>
                  <a:srgbClr val="0000FF"/>
                </a:solidFill>
              </a:rPr>
            </a:br>
            <a:endParaRPr lang="tr-TR" altLang="tr-TR">
              <a:solidFill>
                <a:srgbClr val="0000FF"/>
              </a:solidFill>
            </a:endParaRPr>
          </a:p>
        </p:txBody>
      </p:sp>
      <p:sp>
        <p:nvSpPr>
          <p:cNvPr id="107523" name="İçerik Yer Tutucusu 2"/>
          <p:cNvSpPr>
            <a:spLocks noGrp="1"/>
          </p:cNvSpPr>
          <p:nvPr>
            <p:ph idx="1"/>
          </p:nvPr>
        </p:nvSpPr>
        <p:spPr>
          <a:xfrm>
            <a:off x="2333625" y="2060576"/>
            <a:ext cx="7958138" cy="4797425"/>
          </a:xfrm>
        </p:spPr>
        <p:txBody>
          <a:bodyPr/>
          <a:lstStyle/>
          <a:p>
            <a:pPr marL="0" indent="0" algn="just">
              <a:buNone/>
            </a:pPr>
            <a:r>
              <a:rPr lang="tr-TR" altLang="tr-TR" sz="2200" b="1">
                <a:solidFill>
                  <a:srgbClr val="FF0000"/>
                </a:solidFill>
              </a:rPr>
              <a:t>Düşünme: </a:t>
            </a:r>
            <a:r>
              <a:rPr lang="tr-TR" altLang="tr-TR" sz="2200">
                <a:solidFill>
                  <a:srgbClr val="000000"/>
                </a:solidFill>
              </a:rPr>
              <a:t>İnsanın, olayların ve nesnelerin yerini tutan imgeler, kavramlar ve kategoriler aracılığıyla, akıl yürütme yapması ve problem çözmesidir.</a:t>
            </a:r>
          </a:p>
          <a:p>
            <a:pPr marL="0" indent="0" algn="just">
              <a:buNone/>
            </a:pPr>
            <a:endParaRPr lang="tr-TR" altLang="tr-TR" sz="2200">
              <a:solidFill>
                <a:srgbClr val="000000"/>
              </a:solidFill>
            </a:endParaRPr>
          </a:p>
          <a:p>
            <a:pPr marL="0" indent="0" algn="just">
              <a:buNone/>
            </a:pPr>
            <a:r>
              <a:rPr lang="tr-TR" altLang="tr-TR" sz="2200" b="1">
                <a:solidFill>
                  <a:srgbClr val="008000"/>
                </a:solidFill>
              </a:rPr>
              <a:t>İmgeler:</a:t>
            </a:r>
            <a:r>
              <a:rPr lang="tr-TR" altLang="tr-TR" sz="2200">
                <a:solidFill>
                  <a:srgbClr val="008000"/>
                </a:solidFill>
              </a:rPr>
              <a:t>  </a:t>
            </a:r>
            <a:r>
              <a:rPr lang="tr-TR" altLang="tr-TR" sz="2200">
                <a:solidFill>
                  <a:srgbClr val="000000"/>
                </a:solidFill>
              </a:rPr>
              <a:t>Bazı bilgiler kelimelerle (sözel) temsil edilemez, bunlar KSB ve USB’de imgesel/görsel (analojik) olarak şifrelenir. Mesela; bir tabloyu değerlendirirken veya alacağınız iki kazaktan hangisinin daha güzel olduğunu düşünürken imgeleri kullanırsınız. </a:t>
            </a:r>
          </a:p>
          <a:p>
            <a:pPr marL="0" indent="0" algn="just">
              <a:buNone/>
            </a:pPr>
            <a:endParaRPr lang="tr-TR" altLang="tr-TR" sz="2200">
              <a:solidFill>
                <a:srgbClr val="000000"/>
              </a:solidFill>
            </a:endParaRPr>
          </a:p>
          <a:p>
            <a:pPr marL="0" indent="0" algn="just">
              <a:buNone/>
            </a:pPr>
            <a:r>
              <a:rPr lang="tr-TR" altLang="tr-TR" sz="2200">
                <a:solidFill>
                  <a:srgbClr val="000000"/>
                </a:solidFill>
              </a:rPr>
              <a:t>Bu imgeler aslının tam bir kopyası değildir. Bazı kişilerde ise aşırı ayrıntılı imgeleme yapma yeteneği vardır. Buna </a:t>
            </a:r>
            <a:r>
              <a:rPr lang="tr-TR" altLang="tr-TR" sz="2200" b="1">
                <a:solidFill>
                  <a:srgbClr val="00CCFF"/>
                </a:solidFill>
              </a:rPr>
              <a:t>fotoğrafsı bellek</a:t>
            </a:r>
            <a:r>
              <a:rPr lang="tr-TR" altLang="tr-TR" sz="2200">
                <a:solidFill>
                  <a:srgbClr val="00CCFF"/>
                </a:solidFill>
              </a:rPr>
              <a:t> </a:t>
            </a:r>
            <a:r>
              <a:rPr lang="tr-TR" altLang="tr-TR" sz="2200">
                <a:solidFill>
                  <a:srgbClr val="000000"/>
                </a:solidFill>
              </a:rPr>
              <a:t>denir.</a:t>
            </a:r>
          </a:p>
          <a:p>
            <a:pPr marL="0" indent="0">
              <a:buNone/>
            </a:pPr>
            <a:endParaRPr lang="tr-TR" altLang="tr-T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Başlık 3"/>
          <p:cNvSpPr>
            <a:spLocks noGrp="1"/>
          </p:cNvSpPr>
          <p:nvPr>
            <p:ph type="title"/>
          </p:nvPr>
        </p:nvSpPr>
        <p:spPr>
          <a:xfrm>
            <a:off x="1981200" y="277814"/>
            <a:ext cx="8229600" cy="5888037"/>
          </a:xfrm>
        </p:spPr>
        <p:txBody>
          <a:bodyPr/>
          <a:lstStyle/>
          <a:p>
            <a:r>
              <a:rPr lang="tr-TR" altLang="tr-TR" sz="2000" b="1">
                <a:solidFill>
                  <a:srgbClr val="008000"/>
                </a:solidFill>
                <a:latin typeface="Times New Roman" panose="02020603050405020304" pitchFamily="18" charset="0"/>
                <a:cs typeface="Times New Roman" panose="02020603050405020304" pitchFamily="18" charset="0"/>
              </a:rPr>
              <a:t>Kavramlar:</a:t>
            </a:r>
            <a:r>
              <a:rPr lang="tr-TR" altLang="tr-TR" sz="2000">
                <a:solidFill>
                  <a:srgbClr val="008000"/>
                </a:solidFill>
                <a:latin typeface="Times New Roman" panose="02020603050405020304" pitchFamily="18" charset="0"/>
                <a:cs typeface="Times New Roman" panose="02020603050405020304" pitchFamily="18" charset="0"/>
              </a:rPr>
              <a:t> </a:t>
            </a:r>
            <a:r>
              <a:rPr lang="tr-TR" altLang="tr-TR" sz="2000">
                <a:solidFill>
                  <a:srgbClr val="000000"/>
                </a:solidFill>
                <a:latin typeface="Times New Roman" panose="02020603050405020304" pitchFamily="18" charset="0"/>
                <a:cs typeface="Times New Roman" panose="02020603050405020304" pitchFamily="18" charset="0"/>
              </a:rPr>
              <a:t>Pek çok düşünme soyutlamaları içerir. Soyut düşünmedeki simgeler, kavramlardır. Kavramlar </a:t>
            </a:r>
            <a:r>
              <a:rPr lang="tr-TR" altLang="tr-TR" sz="2000" b="1">
                <a:solidFill>
                  <a:srgbClr val="FF0066"/>
                </a:solidFill>
                <a:latin typeface="Times New Roman" panose="02020603050405020304" pitchFamily="18" charset="0"/>
                <a:cs typeface="Times New Roman" panose="02020603050405020304" pitchFamily="18" charset="0"/>
              </a:rPr>
              <a:t>nesne ve olayların ortak ve genel özelliklerini </a:t>
            </a:r>
            <a:r>
              <a:rPr lang="tr-TR" altLang="tr-TR" sz="2000">
                <a:solidFill>
                  <a:srgbClr val="000000"/>
                </a:solidFill>
                <a:latin typeface="Times New Roman" panose="02020603050405020304" pitchFamily="18" charset="0"/>
                <a:cs typeface="Times New Roman" panose="02020603050405020304" pitchFamily="18" charset="0"/>
              </a:rPr>
              <a:t>temsil eder. Kavramlar, bir uyarıcı durumunun belli bir özelliğinin (veya birkaç özelliğinin) soyutlanmasıyla elde edilir. </a:t>
            </a:r>
            <a:r>
              <a:rPr lang="tr-TR" altLang="tr-TR" sz="2000" b="1">
                <a:solidFill>
                  <a:srgbClr val="000000"/>
                </a:solidFill>
                <a:latin typeface="Times New Roman" panose="02020603050405020304" pitchFamily="18" charset="0"/>
                <a:cs typeface="Times New Roman" panose="02020603050405020304" pitchFamily="18" charset="0"/>
              </a:rPr>
              <a:t>Mesela; </a:t>
            </a:r>
            <a:r>
              <a:rPr lang="tr-TR" altLang="tr-TR" sz="2000">
                <a:solidFill>
                  <a:srgbClr val="000000"/>
                </a:solidFill>
                <a:latin typeface="Times New Roman" panose="02020603050405020304" pitchFamily="18" charset="0"/>
                <a:cs typeface="Times New Roman" panose="02020603050405020304" pitchFamily="18" charset="0"/>
              </a:rPr>
              <a:t>öğrenci, kedi, kalem, kitap vb. birer kavramdır.</a:t>
            </a:r>
            <a:br>
              <a:rPr lang="tr-TR" altLang="tr-TR" sz="2000">
                <a:solidFill>
                  <a:srgbClr val="000000"/>
                </a:solidFill>
                <a:latin typeface="Times New Roman" panose="02020603050405020304" pitchFamily="18" charset="0"/>
                <a:cs typeface="Times New Roman" panose="02020603050405020304" pitchFamily="18" charset="0"/>
              </a:rPr>
            </a:br>
            <a:r>
              <a:rPr lang="tr-TR" altLang="tr-TR" sz="2000" b="1">
                <a:solidFill>
                  <a:srgbClr val="000000"/>
                </a:solidFill>
                <a:latin typeface="Times New Roman" panose="02020603050405020304" pitchFamily="18" charset="0"/>
                <a:cs typeface="Times New Roman" panose="02020603050405020304" pitchFamily="18" charset="0"/>
              </a:rPr>
              <a:t> </a:t>
            </a:r>
            <a:br>
              <a:rPr lang="tr-TR" altLang="tr-TR" sz="2000">
                <a:solidFill>
                  <a:srgbClr val="000000"/>
                </a:solidFill>
                <a:latin typeface="Times New Roman" panose="02020603050405020304" pitchFamily="18" charset="0"/>
                <a:cs typeface="Times New Roman" panose="02020603050405020304" pitchFamily="18" charset="0"/>
              </a:rPr>
            </a:br>
            <a:r>
              <a:rPr lang="tr-TR" altLang="tr-TR" sz="2000" b="1">
                <a:solidFill>
                  <a:srgbClr val="008000"/>
                </a:solidFill>
                <a:latin typeface="Times New Roman" panose="02020603050405020304" pitchFamily="18" charset="0"/>
                <a:cs typeface="Times New Roman" panose="02020603050405020304" pitchFamily="18" charset="0"/>
              </a:rPr>
              <a:t>Kategoriler:</a:t>
            </a:r>
            <a:r>
              <a:rPr lang="tr-TR" altLang="tr-TR" sz="2000">
                <a:solidFill>
                  <a:srgbClr val="008000"/>
                </a:solidFill>
                <a:latin typeface="Times New Roman" panose="02020603050405020304" pitchFamily="18" charset="0"/>
                <a:cs typeface="Times New Roman" panose="02020603050405020304" pitchFamily="18" charset="0"/>
              </a:rPr>
              <a:t> </a:t>
            </a:r>
            <a:r>
              <a:rPr lang="tr-TR" altLang="tr-TR" sz="2000">
                <a:solidFill>
                  <a:srgbClr val="000000"/>
                </a:solidFill>
                <a:latin typeface="Times New Roman" panose="02020603050405020304" pitchFamily="18" charset="0"/>
                <a:cs typeface="Times New Roman" panose="02020603050405020304" pitchFamily="18" charset="0"/>
              </a:rPr>
              <a:t>Bir kavramın özellikleri bir sınıfı, kategoriyi tanımlar. Mesela; USB bir kategoriye işaret eder. Kategoriler genelden özele doğru sıralanabilir. Bu sayede örgütlenmiş yapılar ortaya çıkar. </a:t>
            </a:r>
            <a:r>
              <a:rPr lang="tr-TR" altLang="tr-TR" sz="2000" b="1">
                <a:solidFill>
                  <a:srgbClr val="000000"/>
                </a:solidFill>
                <a:latin typeface="Times New Roman" panose="02020603050405020304" pitchFamily="18" charset="0"/>
                <a:cs typeface="Times New Roman" panose="02020603050405020304" pitchFamily="18" charset="0"/>
              </a:rPr>
              <a:t>Mesela;</a:t>
            </a:r>
            <a:r>
              <a:rPr lang="tr-TR" altLang="tr-TR" sz="2000">
                <a:solidFill>
                  <a:srgbClr val="000000"/>
                </a:solidFill>
                <a:latin typeface="Times New Roman" panose="02020603050405020304" pitchFamily="18" charset="0"/>
                <a:cs typeface="Times New Roman" panose="02020603050405020304" pitchFamily="18" charset="0"/>
              </a:rPr>
              <a:t> Bellek, açık ve örtük diye ikiye ayrı kategoride ele alınıyor, daha sonra açık bellekte anısal ve anlamsal bellek diye iki kategoriye ayrılıyor.</a:t>
            </a:r>
            <a:br>
              <a:rPr lang="tr-TR" altLang="tr-TR" sz="2000">
                <a:solidFill>
                  <a:srgbClr val="000000"/>
                </a:solidFill>
                <a:latin typeface="Times New Roman" panose="02020603050405020304" pitchFamily="18" charset="0"/>
                <a:cs typeface="Times New Roman" panose="02020603050405020304" pitchFamily="18" charset="0"/>
              </a:rPr>
            </a:br>
            <a:r>
              <a:rPr lang="tr-TR" altLang="tr-TR" sz="2000">
                <a:solidFill>
                  <a:srgbClr val="000000"/>
                </a:solidFill>
                <a:latin typeface="Times New Roman" panose="02020603050405020304" pitchFamily="18" charset="0"/>
                <a:cs typeface="Times New Roman" panose="02020603050405020304" pitchFamily="18" charset="0"/>
              </a:rPr>
              <a:t> </a:t>
            </a:r>
            <a:br>
              <a:rPr lang="tr-TR" altLang="tr-TR" sz="2000">
                <a:solidFill>
                  <a:srgbClr val="000000"/>
                </a:solidFill>
                <a:latin typeface="Times New Roman" panose="02020603050405020304" pitchFamily="18" charset="0"/>
                <a:cs typeface="Times New Roman" panose="02020603050405020304" pitchFamily="18" charset="0"/>
              </a:rPr>
            </a:br>
            <a:r>
              <a:rPr lang="tr-TR" altLang="tr-TR" sz="2000">
                <a:solidFill>
                  <a:srgbClr val="000000"/>
                </a:solidFill>
                <a:latin typeface="Times New Roman" panose="02020603050405020304" pitchFamily="18" charset="0"/>
                <a:cs typeface="Times New Roman" panose="02020603050405020304" pitchFamily="18" charset="0"/>
              </a:rPr>
              <a:t>Kategoriler düşünmede ekonomiklik sağlar. </a:t>
            </a:r>
            <a:r>
              <a:rPr lang="tr-TR" altLang="tr-TR" sz="2000" b="1">
                <a:solidFill>
                  <a:srgbClr val="000000"/>
                </a:solidFill>
                <a:latin typeface="Times New Roman" panose="02020603050405020304" pitchFamily="18" charset="0"/>
                <a:cs typeface="Times New Roman" panose="02020603050405020304" pitchFamily="18" charset="0"/>
              </a:rPr>
              <a:t>Mesela;</a:t>
            </a:r>
            <a:r>
              <a:rPr lang="tr-TR" altLang="tr-TR" sz="2000">
                <a:solidFill>
                  <a:srgbClr val="000000"/>
                </a:solidFill>
                <a:latin typeface="Times New Roman" panose="02020603050405020304" pitchFamily="18" charset="0"/>
                <a:cs typeface="Times New Roman" panose="02020603050405020304" pitchFamily="18" charset="0"/>
              </a:rPr>
              <a:t> belleğin genel özelliklerini bildiğimizde, onun altına giren tüm kategorilerde de bu özelliklerin olduğunu otomatik bilmiş oluyoruz. Geriye de o kategorilerin her birine ait özel özelliklerin bilinmesi kalıyor. </a:t>
            </a:r>
            <a:br>
              <a:rPr lang="tr-TR" altLang="tr-TR" sz="2000">
                <a:solidFill>
                  <a:srgbClr val="000000"/>
                </a:solidFill>
                <a:latin typeface="Times New Roman" panose="02020603050405020304" pitchFamily="18" charset="0"/>
                <a:cs typeface="Times New Roman" panose="02020603050405020304" pitchFamily="18" charset="0"/>
              </a:rPr>
            </a:br>
            <a:br>
              <a:rPr lang="tr-TR" altLang="tr-TR" sz="2000">
                <a:solidFill>
                  <a:srgbClr val="000000"/>
                </a:solidFill>
                <a:latin typeface="Times New Roman" panose="02020603050405020304" pitchFamily="18" charset="0"/>
                <a:cs typeface="Times New Roman" panose="02020603050405020304" pitchFamily="18" charset="0"/>
              </a:rPr>
            </a:br>
            <a:r>
              <a:rPr lang="tr-TR" altLang="tr-TR" sz="2000">
                <a:solidFill>
                  <a:srgbClr val="000000"/>
                </a:solidFill>
                <a:latin typeface="Times New Roman" panose="02020603050405020304" pitchFamily="18" charset="0"/>
                <a:cs typeface="Times New Roman" panose="02020603050405020304" pitchFamily="18" charset="0"/>
              </a:rPr>
              <a:t>Ayrıca kavramlar ve kategoriler zamandan tasarruf sağlar, olaylara bir düzen getirir.</a:t>
            </a:r>
            <a:br>
              <a:rPr lang="tr-TR" altLang="tr-TR"/>
            </a:br>
            <a:endParaRPr lang="tr-TR" altLang="tr-T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Başlık 1"/>
          <p:cNvSpPr>
            <a:spLocks noGrp="1"/>
          </p:cNvSpPr>
          <p:nvPr>
            <p:ph type="title"/>
          </p:nvPr>
        </p:nvSpPr>
        <p:spPr/>
        <p:txBody>
          <a:bodyPr/>
          <a:lstStyle/>
          <a:p>
            <a:br>
              <a:rPr lang="tr-TR" altLang="tr-TR" b="1">
                <a:solidFill>
                  <a:srgbClr val="FF0066"/>
                </a:solidFill>
              </a:rPr>
            </a:br>
            <a:r>
              <a:rPr lang="tr-TR" altLang="tr-TR" b="1">
                <a:solidFill>
                  <a:srgbClr val="0000FF"/>
                </a:solidFill>
              </a:rPr>
              <a:t>B. DİL VE İLETİŞİM</a:t>
            </a:r>
            <a:br>
              <a:rPr lang="tr-TR" altLang="tr-TR">
                <a:solidFill>
                  <a:srgbClr val="0000FF"/>
                </a:solidFill>
              </a:rPr>
            </a:br>
            <a:endParaRPr lang="tr-TR" altLang="tr-TR">
              <a:solidFill>
                <a:srgbClr val="0000FF"/>
              </a:solidFill>
            </a:endParaRPr>
          </a:p>
        </p:txBody>
      </p:sp>
      <p:sp>
        <p:nvSpPr>
          <p:cNvPr id="109571" name="İçerik Yer Tutucusu 2"/>
          <p:cNvSpPr>
            <a:spLocks noGrp="1"/>
          </p:cNvSpPr>
          <p:nvPr>
            <p:ph idx="1"/>
          </p:nvPr>
        </p:nvSpPr>
        <p:spPr/>
        <p:txBody>
          <a:bodyPr/>
          <a:lstStyle/>
          <a:p>
            <a:pPr marL="0" indent="0" algn="just">
              <a:buNone/>
            </a:pPr>
            <a:r>
              <a:rPr lang="tr-TR" altLang="tr-TR" sz="2400">
                <a:solidFill>
                  <a:srgbClr val="000000"/>
                </a:solidFill>
              </a:rPr>
              <a:t>Dil, insanların düşüncelerini, duygularını, istek ve arzularını aktaran bir araçtır. Dilin temel amacı insanlar arası iletişimi sağlamaktır. Yani dil iletişimin olmazsa olmazıdır. </a:t>
            </a:r>
          </a:p>
          <a:p>
            <a:pPr marL="0" indent="0" algn="just">
              <a:buNone/>
            </a:pPr>
            <a:endParaRPr lang="tr-TR" altLang="tr-TR" sz="2400">
              <a:solidFill>
                <a:srgbClr val="000000"/>
              </a:solidFill>
            </a:endParaRPr>
          </a:p>
          <a:p>
            <a:pPr marL="0" indent="0" algn="just">
              <a:buNone/>
            </a:pPr>
            <a:r>
              <a:rPr lang="tr-TR" altLang="tr-TR" sz="2400">
                <a:solidFill>
                  <a:srgbClr val="000000"/>
                </a:solidFill>
              </a:rPr>
              <a:t>Dil sözlü de olabilir yazılı da olabilir. Ayrıca dil olarak çok çeşitli sistemler de kullanılabilmektedir. Mesela; jest ve mimikler, ıslık sesleri, davul sesleri, işitme engellilerin kullandığı işaret dili. </a:t>
            </a:r>
          </a:p>
          <a:p>
            <a:pPr marL="0" indent="0">
              <a:buNone/>
            </a:pPr>
            <a:endParaRPr lang="tr-TR" altLang="tr-T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Başlık 3"/>
          <p:cNvSpPr>
            <a:spLocks noGrp="1"/>
          </p:cNvSpPr>
          <p:nvPr>
            <p:ph type="title"/>
          </p:nvPr>
        </p:nvSpPr>
        <p:spPr>
          <a:xfrm>
            <a:off x="1952625" y="500064"/>
            <a:ext cx="8229600" cy="5888037"/>
          </a:xfrm>
        </p:spPr>
        <p:txBody>
          <a:bodyPr/>
          <a:lstStyle/>
          <a:p>
            <a:pPr algn="just"/>
            <a:r>
              <a:rPr lang="tr-TR" altLang="tr-TR" sz="2600">
                <a:solidFill>
                  <a:srgbClr val="00CCFF"/>
                </a:solidFill>
                <a:latin typeface="Times New Roman" panose="02020603050405020304" pitchFamily="18" charset="0"/>
                <a:cs typeface="Times New Roman" panose="02020603050405020304" pitchFamily="18" charset="0"/>
              </a:rPr>
              <a:t>Bilişsel süreçlerin oluşmasında</a:t>
            </a:r>
            <a:r>
              <a:rPr lang="tr-TR" altLang="tr-TR" sz="2600">
                <a:solidFill>
                  <a:srgbClr val="000000"/>
                </a:solidFill>
                <a:latin typeface="Times New Roman" panose="02020603050405020304" pitchFamily="18" charset="0"/>
                <a:cs typeface="Times New Roman" panose="02020603050405020304" pitchFamily="18" charset="0"/>
              </a:rPr>
              <a:t> dil kullanılır; yani uyarıcıların sözel olarak şifrelendiği tüm bilişsel süreçler, nesne, kavram ve kategoriler dil ile simgelenir.</a:t>
            </a:r>
            <a:br>
              <a:rPr lang="tr-TR" altLang="tr-TR" sz="2600">
                <a:solidFill>
                  <a:srgbClr val="000000"/>
                </a:solidFill>
                <a:latin typeface="Times New Roman" panose="02020603050405020304" pitchFamily="18" charset="0"/>
                <a:cs typeface="Times New Roman" panose="02020603050405020304" pitchFamily="18" charset="0"/>
              </a:rPr>
            </a:br>
            <a:br>
              <a:rPr lang="tr-TR" altLang="tr-TR" sz="2600">
                <a:solidFill>
                  <a:srgbClr val="000000"/>
                </a:solidFill>
                <a:latin typeface="Times New Roman" panose="02020603050405020304" pitchFamily="18" charset="0"/>
                <a:cs typeface="Times New Roman" panose="02020603050405020304" pitchFamily="18" charset="0"/>
              </a:rPr>
            </a:br>
            <a:r>
              <a:rPr lang="tr-TR" altLang="tr-TR" sz="2600">
                <a:solidFill>
                  <a:srgbClr val="000000"/>
                </a:solidFill>
                <a:latin typeface="Times New Roman" panose="02020603050405020304" pitchFamily="18" charset="0"/>
                <a:cs typeface="Times New Roman" panose="02020603050405020304" pitchFamily="18" charset="0"/>
              </a:rPr>
              <a:t>Dil, </a:t>
            </a:r>
            <a:r>
              <a:rPr lang="tr-TR" altLang="tr-TR" sz="2600">
                <a:solidFill>
                  <a:srgbClr val="00CCFF"/>
                </a:solidFill>
                <a:latin typeface="Times New Roman" panose="02020603050405020304" pitchFamily="18" charset="0"/>
                <a:cs typeface="Times New Roman" panose="02020603050405020304" pitchFamily="18" charset="0"/>
              </a:rPr>
              <a:t>duygularımızı ve davranışlarımızı etkiler. </a:t>
            </a:r>
            <a:r>
              <a:rPr lang="tr-TR" altLang="tr-TR" sz="2600">
                <a:solidFill>
                  <a:srgbClr val="000000"/>
                </a:solidFill>
                <a:latin typeface="Times New Roman" panose="02020603050405020304" pitchFamily="18" charset="0"/>
                <a:cs typeface="Times New Roman" panose="02020603050405020304" pitchFamily="18" charset="0"/>
              </a:rPr>
              <a:t>Her dilin kendine özgü sembolleri, sözcükleri ve kuralları vardır. Yani dildeki bu semboller ve sözcükler toplumdan topluma değişir ve ayrıca zamandan zamana da değişir.</a:t>
            </a:r>
            <a:br>
              <a:rPr lang="tr-TR" altLang="tr-TR" sz="2600">
                <a:solidFill>
                  <a:srgbClr val="000000"/>
                </a:solidFill>
                <a:latin typeface="Times New Roman" panose="02020603050405020304" pitchFamily="18" charset="0"/>
                <a:cs typeface="Times New Roman" panose="02020603050405020304" pitchFamily="18" charset="0"/>
              </a:rPr>
            </a:br>
            <a:r>
              <a:rPr lang="tr-TR" altLang="tr-TR" sz="2600">
                <a:solidFill>
                  <a:srgbClr val="000000"/>
                </a:solidFill>
                <a:latin typeface="Times New Roman" panose="02020603050405020304" pitchFamily="18" charset="0"/>
                <a:cs typeface="Times New Roman" panose="02020603050405020304" pitchFamily="18" charset="0"/>
              </a:rPr>
              <a:t> </a:t>
            </a:r>
            <a:br>
              <a:rPr lang="tr-TR" altLang="tr-TR" sz="2600">
                <a:solidFill>
                  <a:srgbClr val="000000"/>
                </a:solidFill>
                <a:latin typeface="Times New Roman" panose="02020603050405020304" pitchFamily="18" charset="0"/>
                <a:cs typeface="Times New Roman" panose="02020603050405020304" pitchFamily="18" charset="0"/>
              </a:rPr>
            </a:br>
            <a:r>
              <a:rPr lang="tr-TR" altLang="tr-TR" sz="2600">
                <a:solidFill>
                  <a:srgbClr val="000000"/>
                </a:solidFill>
                <a:latin typeface="Times New Roman" panose="02020603050405020304" pitchFamily="18" charset="0"/>
                <a:cs typeface="Times New Roman" panose="02020603050405020304" pitchFamily="18" charset="0"/>
              </a:rPr>
              <a:t>Dil düşünme için şart değildir. Fakat dil ile düşünme birbirini tamamlar. Düşünme dili geliştirir ve dile nitelik kazandırır. Dil ile </a:t>
            </a:r>
            <a:r>
              <a:rPr lang="tr-TR" altLang="tr-TR" sz="2600">
                <a:solidFill>
                  <a:srgbClr val="00CCFF"/>
                </a:solidFill>
                <a:latin typeface="Times New Roman" panose="02020603050405020304" pitchFamily="18" charset="0"/>
                <a:cs typeface="Times New Roman" panose="02020603050405020304" pitchFamily="18" charset="0"/>
              </a:rPr>
              <a:t>düşüncelerimizi başkalarıyla paylaşır </a:t>
            </a:r>
            <a:r>
              <a:rPr lang="tr-TR" altLang="tr-TR" sz="2600">
                <a:solidFill>
                  <a:srgbClr val="000000"/>
                </a:solidFill>
                <a:latin typeface="Times New Roman" panose="02020603050405020304" pitchFamily="18" charset="0"/>
                <a:cs typeface="Times New Roman" panose="02020603050405020304" pitchFamily="18" charset="0"/>
              </a:rPr>
              <a:t>ve bu düşüncelerimizi somutlaştırabiliriz (şiir, roman). </a:t>
            </a:r>
            <a:br>
              <a:rPr lang="tr-TR" altLang="tr-TR"/>
            </a:br>
            <a:endParaRPr lang="tr-TR" altLang="tr-T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Başlık 2"/>
          <p:cNvSpPr>
            <a:spLocks noGrp="1"/>
          </p:cNvSpPr>
          <p:nvPr>
            <p:ph type="title"/>
          </p:nvPr>
        </p:nvSpPr>
        <p:spPr/>
        <p:txBody>
          <a:bodyPr/>
          <a:lstStyle/>
          <a:p>
            <a:br>
              <a:rPr lang="tr-TR" altLang="tr-TR" b="1"/>
            </a:br>
            <a:r>
              <a:rPr lang="tr-TR" altLang="tr-TR" b="1">
                <a:solidFill>
                  <a:srgbClr val="0000FF"/>
                </a:solidFill>
              </a:rPr>
              <a:t>C. DÜŞÜNME ÇEŞİTLERİ</a:t>
            </a:r>
            <a:br>
              <a:rPr lang="tr-TR" altLang="tr-TR">
                <a:solidFill>
                  <a:srgbClr val="FF0000"/>
                </a:solidFill>
              </a:rPr>
            </a:br>
            <a:endParaRPr lang="tr-TR" altLang="tr-TR">
              <a:solidFill>
                <a:srgbClr val="FF0000"/>
              </a:solidFill>
            </a:endParaRPr>
          </a:p>
        </p:txBody>
      </p:sp>
      <p:sp>
        <p:nvSpPr>
          <p:cNvPr id="111619" name="İçerik Yer Tutucusu 3"/>
          <p:cNvSpPr>
            <a:spLocks noGrp="1"/>
          </p:cNvSpPr>
          <p:nvPr>
            <p:ph idx="1"/>
          </p:nvPr>
        </p:nvSpPr>
        <p:spPr>
          <a:xfrm>
            <a:off x="2333625" y="2214563"/>
            <a:ext cx="7958138" cy="4527550"/>
          </a:xfrm>
        </p:spPr>
        <p:txBody>
          <a:bodyPr/>
          <a:lstStyle/>
          <a:p>
            <a:pPr marL="0" indent="0" algn="just">
              <a:buNone/>
            </a:pPr>
            <a:r>
              <a:rPr lang="tr-TR" altLang="tr-TR" sz="2000" b="1">
                <a:solidFill>
                  <a:srgbClr val="FF0000"/>
                </a:solidFill>
              </a:rPr>
              <a:t>1. Çağrışımlı düşünme:</a:t>
            </a:r>
            <a:r>
              <a:rPr lang="tr-TR" altLang="tr-TR" sz="2000">
                <a:solidFill>
                  <a:srgbClr val="FF0000"/>
                </a:solidFill>
              </a:rPr>
              <a:t> </a:t>
            </a:r>
            <a:r>
              <a:rPr lang="tr-TR" altLang="tr-TR" sz="2000">
                <a:solidFill>
                  <a:srgbClr val="000000"/>
                </a:solidFill>
              </a:rPr>
              <a:t>Daha önce algılanan bir uyarıcı hatırlanınca, buna bağlı olarak başka bir izin hatırlanmasıdır. Benzerlik, zıtlık, ardışıklık, zamanda ve mekânda yakınlık gibi faktörlerin etkisiyle çağrışım gerçekleştirilir. Çağrışım serbest ve güdümlü çağrışım diye ikiye ayrılır.</a:t>
            </a:r>
          </a:p>
          <a:p>
            <a:pPr marL="0" indent="0" algn="just">
              <a:buNone/>
            </a:pPr>
            <a:endParaRPr lang="tr-TR" altLang="tr-TR" sz="1400">
              <a:solidFill>
                <a:srgbClr val="000000"/>
              </a:solidFill>
            </a:endParaRPr>
          </a:p>
          <a:p>
            <a:pPr marL="0" indent="0" algn="just">
              <a:buNone/>
            </a:pPr>
            <a:r>
              <a:rPr lang="tr-TR" altLang="tr-TR" sz="2000" b="1">
                <a:solidFill>
                  <a:srgbClr val="008000"/>
                </a:solidFill>
              </a:rPr>
              <a:t>a) Serbest çağrışımlı düşünme:</a:t>
            </a:r>
            <a:r>
              <a:rPr lang="tr-TR" altLang="tr-TR" sz="2000">
                <a:solidFill>
                  <a:srgbClr val="008000"/>
                </a:solidFill>
              </a:rPr>
              <a:t> </a:t>
            </a:r>
            <a:r>
              <a:rPr lang="tr-TR" altLang="tr-TR" sz="2000">
                <a:solidFill>
                  <a:srgbClr val="000000"/>
                </a:solidFill>
              </a:rPr>
              <a:t>Bir sembolün, kendisiyle ilgili herhangi bir sembolü hatırlatmasıdır. Bu düşünme amaçsızdır. Kasıtlı bir hatırlama yoktur. Hatırladığımız film bize benzerlerini, bazı kişileri ve hatta bazı olayları düşündürebilir.</a:t>
            </a:r>
          </a:p>
          <a:p>
            <a:pPr marL="0" indent="0" algn="just">
              <a:buNone/>
            </a:pPr>
            <a:endParaRPr lang="tr-TR" altLang="tr-TR" sz="1400">
              <a:solidFill>
                <a:srgbClr val="000000"/>
              </a:solidFill>
            </a:endParaRPr>
          </a:p>
          <a:p>
            <a:pPr marL="0" indent="0" algn="just">
              <a:buNone/>
            </a:pPr>
            <a:r>
              <a:rPr lang="tr-TR" altLang="tr-TR" sz="2000" b="1">
                <a:solidFill>
                  <a:srgbClr val="008000"/>
                </a:solidFill>
              </a:rPr>
              <a:t>b) Güdümlü çağrışımlı düşünme:</a:t>
            </a:r>
            <a:r>
              <a:rPr lang="tr-TR" altLang="tr-TR" sz="2000">
                <a:solidFill>
                  <a:srgbClr val="008000"/>
                </a:solidFill>
              </a:rPr>
              <a:t> </a:t>
            </a:r>
            <a:r>
              <a:rPr lang="tr-TR" altLang="tr-TR" sz="2000">
                <a:solidFill>
                  <a:srgbClr val="000000"/>
                </a:solidFill>
              </a:rPr>
              <a:t>Çağrışımların belli bir yönde, plan dâhilinde düzenlenmesi olayıdır. Düşünmenin konusu bellidir. Mesela; bizden şehir isimleri saymamız istenirse, o an ki çağrışımlarımız sadece şehirlere ait olur.</a:t>
            </a:r>
          </a:p>
          <a:p>
            <a:pPr marL="0" indent="0">
              <a:buNone/>
            </a:pPr>
            <a:endParaRPr lang="tr-TR" altLang="tr-T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981200" y="277813"/>
            <a:ext cx="8229600" cy="6246812"/>
          </a:xfrm>
        </p:spPr>
        <p:txBody>
          <a:bodyPr/>
          <a:lstStyle/>
          <a:p>
            <a:pPr>
              <a:defRPr/>
            </a:pPr>
            <a:r>
              <a:rPr lang="tr-TR" sz="2400" b="1" dirty="0">
                <a:solidFill>
                  <a:srgbClr val="FF0000"/>
                </a:solidFill>
                <a:latin typeface="Times New Roman" pitchFamily="18" charset="0"/>
                <a:cs typeface="Times New Roman" pitchFamily="18" charset="0"/>
              </a:rPr>
              <a:t>2. Yaratıcı düşünme:</a:t>
            </a:r>
            <a:r>
              <a:rPr lang="tr-TR" sz="2400" dirty="0">
                <a:solidFill>
                  <a:srgbClr val="FF0000"/>
                </a:solidFill>
                <a:latin typeface="Times New Roman" pitchFamily="18" charset="0"/>
                <a:cs typeface="Times New Roman" pitchFamily="18" charset="0"/>
              </a:rPr>
              <a:t> </a:t>
            </a:r>
            <a:r>
              <a:rPr lang="tr-TR" sz="2400" dirty="0">
                <a:solidFill>
                  <a:srgbClr val="000000"/>
                </a:solidFill>
                <a:latin typeface="Times New Roman" pitchFamily="18" charset="0"/>
                <a:cs typeface="Times New Roman" pitchFamily="18" charset="0"/>
              </a:rPr>
              <a:t>Varlıklar ve olaylar arasında farklı, yeni ve orijinal ilişkiler kurma ve çözüm üretme esasına dayanan düşünmedir. Bu düşünmede bilgi birikimi ve deneyim önemlidir. Bilimlerde, güzel sanatlarda ve artistik faaliyetlerde bu düşünme önemli rol oynar.</a:t>
            </a:r>
            <a:br>
              <a:rPr lang="tr-TR" sz="2400" dirty="0">
                <a:solidFill>
                  <a:srgbClr val="000000"/>
                </a:solidFill>
                <a:latin typeface="Times New Roman" pitchFamily="18" charset="0"/>
                <a:cs typeface="Times New Roman" pitchFamily="18" charset="0"/>
              </a:rPr>
            </a:br>
            <a:br>
              <a:rPr lang="tr-TR" sz="2400" b="1" dirty="0">
                <a:solidFill>
                  <a:srgbClr val="800000"/>
                </a:solidFill>
                <a:latin typeface="Times New Roman" pitchFamily="18" charset="0"/>
                <a:cs typeface="Times New Roman" pitchFamily="18" charset="0"/>
              </a:rPr>
            </a:br>
            <a:r>
              <a:rPr lang="tr-TR" sz="2400" b="1" u="sng" dirty="0">
                <a:solidFill>
                  <a:srgbClr val="800000"/>
                </a:solidFill>
                <a:latin typeface="Times New Roman" pitchFamily="18" charset="0"/>
                <a:cs typeface="Times New Roman" pitchFamily="18" charset="0"/>
              </a:rPr>
              <a:t>Yaratıcı kişilerin özellikleri ise şöyledir:</a:t>
            </a:r>
            <a:r>
              <a:rPr lang="tr-TR" sz="2400" b="1" dirty="0">
                <a:solidFill>
                  <a:srgbClr val="800000"/>
                </a:solidFill>
                <a:latin typeface="Times New Roman" pitchFamily="18" charset="0"/>
                <a:cs typeface="Times New Roman" pitchFamily="18" charset="0"/>
              </a:rPr>
              <a:t> </a:t>
            </a:r>
            <a:br>
              <a:rPr lang="tr-TR" sz="2400" b="1" dirty="0">
                <a:solidFill>
                  <a:srgbClr val="800000"/>
                </a:solidFill>
                <a:latin typeface="Times New Roman" pitchFamily="18" charset="0"/>
                <a:cs typeface="Times New Roman" pitchFamily="18" charset="0"/>
              </a:rPr>
            </a:br>
            <a:r>
              <a:rPr lang="tr-TR" sz="2400" dirty="0">
                <a:solidFill>
                  <a:srgbClr val="000000"/>
                </a:solidFill>
                <a:latin typeface="Times New Roman" pitchFamily="18" charset="0"/>
                <a:cs typeface="Times New Roman" pitchFamily="18" charset="0"/>
              </a:rPr>
              <a:t>Zekâ düzeyleri yüksektir. Yüksek motivasyona sahiptir. Kararlı, çalışkan, hırslıdır ve başladığı işi yılmadan sürdürür. Anlayışlı, hükümlerinde bağımsız, yeni deneyimlere açık insanlardır.</a:t>
            </a:r>
            <a:br>
              <a:rPr lang="tr-TR" sz="2400" dirty="0">
                <a:solidFill>
                  <a:srgbClr val="000000"/>
                </a:solidFill>
                <a:latin typeface="Times New Roman" pitchFamily="18" charset="0"/>
                <a:cs typeface="Times New Roman" pitchFamily="18" charset="0"/>
              </a:rPr>
            </a:br>
            <a:br>
              <a:rPr lang="tr-TR" sz="2400" dirty="0">
                <a:solidFill>
                  <a:srgbClr val="000000"/>
                </a:solidFill>
                <a:latin typeface="Times New Roman" pitchFamily="18" charset="0"/>
                <a:cs typeface="Times New Roman" pitchFamily="18" charset="0"/>
              </a:rPr>
            </a:br>
            <a:r>
              <a:rPr lang="tr-TR" sz="2400" b="1" u="sng" dirty="0">
                <a:solidFill>
                  <a:srgbClr val="800000"/>
                </a:solidFill>
                <a:latin typeface="Times New Roman" pitchFamily="18" charset="0"/>
                <a:cs typeface="Times New Roman" pitchFamily="18" charset="0"/>
              </a:rPr>
              <a:t>Yaratıcı düşünmeyi engelleyen faktörler ise şunlardır: </a:t>
            </a:r>
            <a:r>
              <a:rPr lang="tr-TR" sz="2400" b="1" dirty="0">
                <a:solidFill>
                  <a:srgbClr val="800000"/>
                </a:solidFill>
                <a:latin typeface="Times New Roman" pitchFamily="18" charset="0"/>
                <a:cs typeface="Times New Roman" pitchFamily="18" charset="0"/>
              </a:rPr>
              <a:t> </a:t>
            </a:r>
            <a:r>
              <a:rPr lang="tr-TR" sz="2400" dirty="0">
                <a:solidFill>
                  <a:schemeClr val="tx1">
                    <a:lumMod val="95000"/>
                    <a:lumOff val="5000"/>
                  </a:schemeClr>
                </a:solidFill>
                <a:latin typeface="Times New Roman" pitchFamily="18" charset="0"/>
                <a:cs typeface="Times New Roman" pitchFamily="18" charset="0"/>
              </a:rPr>
              <a:t>Du</a:t>
            </a:r>
            <a:r>
              <a:rPr lang="tr-TR" sz="2400" dirty="0">
                <a:solidFill>
                  <a:srgbClr val="000000"/>
                </a:solidFill>
                <a:latin typeface="Times New Roman" pitchFamily="18" charset="0"/>
                <a:cs typeface="Times New Roman" pitchFamily="18" charset="0"/>
              </a:rPr>
              <a:t>ygusal engeller, kültürel engeller (toplumdaki değerler, görenekler), algısal engeller (algılamayla oluşan şartlanmalar) ve geçmiş deneyimlerin etkisi (zihinsel kurulum ve işleve takılma)</a:t>
            </a:r>
            <a:br>
              <a:rPr lang="tr-TR" sz="2000" dirty="0">
                <a:solidFill>
                  <a:srgbClr val="000000"/>
                </a:solidFill>
                <a:latin typeface="Times New Roman" pitchFamily="18" charset="0"/>
                <a:cs typeface="Times New Roman" pitchFamily="18" charset="0"/>
              </a:rPr>
            </a:br>
            <a:r>
              <a:rPr lang="tr-TR" sz="2000" b="1" dirty="0">
                <a:solidFill>
                  <a:srgbClr val="000000"/>
                </a:solidFill>
                <a:latin typeface="Times New Roman" pitchFamily="18" charset="0"/>
                <a:cs typeface="Times New Roman" pitchFamily="18" charset="0"/>
              </a:rPr>
              <a:t> </a:t>
            </a:r>
            <a:br>
              <a:rPr lang="tr-TR" sz="2000" dirty="0">
                <a:solidFill>
                  <a:srgbClr val="000000"/>
                </a:solidFill>
                <a:latin typeface="Times New Roman" pitchFamily="18" charset="0"/>
                <a:cs typeface="Times New Roman" pitchFamily="18" charset="0"/>
              </a:rPr>
            </a:br>
            <a:endParaRPr lang="tr-TR"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981200" y="277814"/>
            <a:ext cx="8229600" cy="5888037"/>
          </a:xfrm>
        </p:spPr>
        <p:txBody>
          <a:bodyPr/>
          <a:lstStyle/>
          <a:p>
            <a:pPr algn="just">
              <a:defRPr/>
            </a:pPr>
            <a:r>
              <a:rPr lang="tr-TR" sz="2400" dirty="0">
                <a:solidFill>
                  <a:srgbClr val="008000"/>
                </a:solidFill>
                <a:latin typeface="Times New Roman" pitchFamily="18" charset="0"/>
                <a:cs typeface="Times New Roman" pitchFamily="18" charset="0"/>
              </a:rPr>
              <a:t>- </a:t>
            </a:r>
            <a:r>
              <a:rPr lang="tr-TR" sz="2400" b="1" dirty="0">
                <a:solidFill>
                  <a:srgbClr val="008000"/>
                </a:solidFill>
                <a:latin typeface="Times New Roman" pitchFamily="18" charset="0"/>
                <a:cs typeface="Times New Roman" pitchFamily="18" charset="0"/>
              </a:rPr>
              <a:t>Zihinsel kurulum:</a:t>
            </a:r>
            <a:r>
              <a:rPr lang="tr-TR" sz="2400" dirty="0">
                <a:solidFill>
                  <a:srgbClr val="008000"/>
                </a:solidFill>
                <a:latin typeface="Times New Roman" pitchFamily="18" charset="0"/>
                <a:cs typeface="Times New Roman" pitchFamily="18" charset="0"/>
              </a:rPr>
              <a:t> </a:t>
            </a:r>
            <a:r>
              <a:rPr lang="tr-TR" sz="2400" dirty="0">
                <a:solidFill>
                  <a:srgbClr val="000000"/>
                </a:solidFill>
                <a:latin typeface="Times New Roman" pitchFamily="18" charset="0"/>
                <a:cs typeface="Times New Roman" pitchFamily="18" charset="0"/>
              </a:rPr>
              <a:t>Problemlerin hep aynı davranış kalıplarıyla, yöntemlerle, alışkanlıklarla çözmeye çalışmaktır. </a:t>
            </a:r>
            <a:br>
              <a:rPr lang="tr-TR" sz="1000" dirty="0">
                <a:solidFill>
                  <a:srgbClr val="000000"/>
                </a:solidFill>
                <a:latin typeface="Times New Roman" pitchFamily="18" charset="0"/>
                <a:cs typeface="Times New Roman" pitchFamily="18" charset="0"/>
              </a:rPr>
            </a:br>
            <a:br>
              <a:rPr lang="tr-TR" sz="1000" dirty="0">
                <a:solidFill>
                  <a:srgbClr val="000000"/>
                </a:solidFill>
                <a:latin typeface="Times New Roman" pitchFamily="18" charset="0"/>
                <a:cs typeface="Times New Roman" pitchFamily="18" charset="0"/>
              </a:rPr>
            </a:br>
            <a:r>
              <a:rPr lang="tr-TR" sz="2400" dirty="0">
                <a:solidFill>
                  <a:srgbClr val="008000"/>
                </a:solidFill>
                <a:latin typeface="Times New Roman" pitchFamily="18" charset="0"/>
                <a:cs typeface="Times New Roman" pitchFamily="18" charset="0"/>
              </a:rPr>
              <a:t>- </a:t>
            </a:r>
            <a:r>
              <a:rPr lang="tr-TR" sz="2400" b="1" dirty="0">
                <a:solidFill>
                  <a:srgbClr val="008000"/>
                </a:solidFill>
                <a:latin typeface="Times New Roman" pitchFamily="18" charset="0"/>
                <a:cs typeface="Times New Roman" pitchFamily="18" charset="0"/>
              </a:rPr>
              <a:t>İşleve takılma:</a:t>
            </a:r>
            <a:r>
              <a:rPr lang="tr-TR" sz="2400" dirty="0">
                <a:solidFill>
                  <a:srgbClr val="008000"/>
                </a:solidFill>
                <a:latin typeface="Times New Roman" pitchFamily="18" charset="0"/>
                <a:cs typeface="Times New Roman" pitchFamily="18" charset="0"/>
              </a:rPr>
              <a:t> </a:t>
            </a:r>
            <a:r>
              <a:rPr lang="tr-TR" sz="2400" dirty="0">
                <a:solidFill>
                  <a:srgbClr val="000000"/>
                </a:solidFill>
                <a:latin typeface="Times New Roman" pitchFamily="18" charset="0"/>
                <a:cs typeface="Times New Roman" pitchFamily="18" charset="0"/>
              </a:rPr>
              <a:t>Nesneleri alışılagelen işlevleri dışında kullanmamaktır. Mesela; bıçak kesmek için yapılmıştır. Birçok insan bıçağı tornavida ya da gazoz açacağı olarak düşünemez.</a:t>
            </a:r>
            <a:br>
              <a:rPr lang="tr-TR" sz="2400" dirty="0"/>
            </a:br>
            <a:br>
              <a:rPr lang="tr-TR" sz="2400" b="1" dirty="0">
                <a:solidFill>
                  <a:schemeClr val="tx1">
                    <a:lumMod val="95000"/>
                    <a:lumOff val="5000"/>
                  </a:schemeClr>
                </a:solidFill>
                <a:latin typeface="Times New Roman" pitchFamily="18" charset="0"/>
                <a:cs typeface="Times New Roman" pitchFamily="18" charset="0"/>
              </a:rPr>
            </a:br>
            <a:r>
              <a:rPr lang="tr-TR" sz="2400" b="1" dirty="0">
                <a:solidFill>
                  <a:srgbClr val="FF0000"/>
                </a:solidFill>
                <a:latin typeface="Times New Roman" pitchFamily="18" charset="0"/>
                <a:cs typeface="Times New Roman" pitchFamily="18" charset="0"/>
              </a:rPr>
              <a:t>3. İrdeleme ve Karar verme:</a:t>
            </a:r>
            <a:r>
              <a:rPr lang="tr-TR" sz="2400" dirty="0">
                <a:solidFill>
                  <a:srgbClr val="FF0000"/>
                </a:solidFill>
                <a:latin typeface="Times New Roman" pitchFamily="18" charset="0"/>
                <a:cs typeface="Times New Roman" pitchFamily="18" charset="0"/>
              </a:rPr>
              <a:t> </a:t>
            </a:r>
            <a:r>
              <a:rPr lang="tr-TR" sz="2400" dirty="0">
                <a:solidFill>
                  <a:schemeClr val="tx1">
                    <a:lumMod val="95000"/>
                    <a:lumOff val="5000"/>
                  </a:schemeClr>
                </a:solidFill>
                <a:latin typeface="Times New Roman" pitchFamily="18" charset="0"/>
                <a:cs typeface="Times New Roman" pitchFamily="18" charset="0"/>
              </a:rPr>
              <a:t>İrdeleme sözel simgelerin yani konuşulan dilin kullanıldığı ve bazı kuralların uygulandığı düşünme biçimidir. Bu düşünmeyi diğer düşünme çeşitlerinden ayıran yönü, irdelemenin mantık kurallarına göre işlemesidir. Bu nedenle semboller birbirini mantıklı bir sıra içinde izler. </a:t>
            </a:r>
            <a:br>
              <a:rPr lang="tr-TR" sz="2400" dirty="0">
                <a:solidFill>
                  <a:schemeClr val="tx1">
                    <a:lumMod val="95000"/>
                    <a:lumOff val="5000"/>
                  </a:schemeClr>
                </a:solidFill>
                <a:latin typeface="Times New Roman" pitchFamily="18" charset="0"/>
                <a:cs typeface="Times New Roman" pitchFamily="18" charset="0"/>
              </a:rPr>
            </a:br>
            <a:br>
              <a:rPr lang="tr-TR" sz="2400" dirty="0">
                <a:solidFill>
                  <a:schemeClr val="tx1">
                    <a:lumMod val="95000"/>
                    <a:lumOff val="5000"/>
                  </a:schemeClr>
                </a:solidFill>
                <a:latin typeface="Times New Roman" pitchFamily="18" charset="0"/>
                <a:cs typeface="Times New Roman" pitchFamily="18" charset="0"/>
              </a:rPr>
            </a:br>
            <a:r>
              <a:rPr lang="tr-TR" sz="2400" dirty="0">
                <a:solidFill>
                  <a:schemeClr val="tx1">
                    <a:lumMod val="95000"/>
                    <a:lumOff val="5000"/>
                  </a:schemeClr>
                </a:solidFill>
                <a:latin typeface="Times New Roman" pitchFamily="18" charset="0"/>
                <a:cs typeface="Times New Roman" pitchFamily="18" charset="0"/>
              </a:rPr>
              <a:t>Doğruyu yanlıştan ayırma, doğruluğunu ispat etme, yanlışlığını eleştirme esasına dayanır. Akıl yürütmeler bu tip düşünmedir. Akıl yürütme çeşitleri tümevarım, tümdengelim ve analojidir.</a:t>
            </a:r>
            <a:br>
              <a:rPr lang="tr-TR" dirty="0">
                <a:latin typeface="Times New Roman" pitchFamily="18" charset="0"/>
                <a:cs typeface="Times New Roman" pitchFamily="18" charset="0"/>
              </a:rPr>
            </a:br>
            <a:endParaRPr lang="tr-TR" dirty="0">
              <a:latin typeface="Times New Roman" pitchFamily="18" charset="0"/>
              <a:cs typeface="Times New Roman" pitchFamily="18" charset="0"/>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Başlık 2"/>
          <p:cNvSpPr>
            <a:spLocks noGrp="1"/>
          </p:cNvSpPr>
          <p:nvPr>
            <p:ph type="title"/>
          </p:nvPr>
        </p:nvSpPr>
        <p:spPr/>
        <p:txBody>
          <a:bodyPr/>
          <a:lstStyle/>
          <a:p>
            <a:br>
              <a:rPr lang="tr-TR" altLang="tr-TR" b="1"/>
            </a:br>
            <a:r>
              <a:rPr lang="tr-TR" altLang="tr-TR" b="1">
                <a:solidFill>
                  <a:srgbClr val="0000FF"/>
                </a:solidFill>
              </a:rPr>
              <a:t>Ç. PROBLEM ÇÖZME</a:t>
            </a:r>
            <a:br>
              <a:rPr lang="tr-TR" altLang="tr-TR">
                <a:solidFill>
                  <a:srgbClr val="0000FF"/>
                </a:solidFill>
              </a:rPr>
            </a:br>
            <a:endParaRPr lang="tr-TR" altLang="tr-TR">
              <a:solidFill>
                <a:srgbClr val="0000FF"/>
              </a:solidFill>
            </a:endParaRPr>
          </a:p>
        </p:txBody>
      </p:sp>
      <p:sp>
        <p:nvSpPr>
          <p:cNvPr id="114691" name="İçerik Yer Tutucusu 3"/>
          <p:cNvSpPr>
            <a:spLocks noGrp="1"/>
          </p:cNvSpPr>
          <p:nvPr>
            <p:ph idx="1"/>
          </p:nvPr>
        </p:nvSpPr>
        <p:spPr/>
        <p:txBody>
          <a:bodyPr/>
          <a:lstStyle/>
          <a:p>
            <a:pPr marL="0" indent="0" algn="just">
              <a:buNone/>
            </a:pPr>
            <a:r>
              <a:rPr lang="tr-TR" altLang="tr-TR" sz="2400">
                <a:solidFill>
                  <a:srgbClr val="000000"/>
                </a:solidFill>
              </a:rPr>
              <a:t>Bilgilerin amaca ulaşmak için kullanılması, karşılaşılan sorunları, engelleri aşma sürecidir. </a:t>
            </a:r>
          </a:p>
          <a:p>
            <a:pPr marL="0" indent="0" algn="just">
              <a:buNone/>
            </a:pPr>
            <a:endParaRPr lang="tr-TR" altLang="tr-TR" sz="2400">
              <a:solidFill>
                <a:srgbClr val="000000"/>
              </a:solidFill>
            </a:endParaRPr>
          </a:p>
          <a:p>
            <a:pPr marL="0" indent="0" algn="just">
              <a:buNone/>
            </a:pPr>
            <a:r>
              <a:rPr lang="tr-TR" altLang="tr-TR" sz="2400" b="1">
                <a:solidFill>
                  <a:srgbClr val="800000"/>
                </a:solidFill>
              </a:rPr>
              <a:t>  </a:t>
            </a:r>
            <a:r>
              <a:rPr lang="tr-TR" altLang="tr-TR" sz="2400" b="1">
                <a:solidFill>
                  <a:srgbClr val="FF0000"/>
                </a:solidFill>
              </a:rPr>
              <a:t>Problem çözme yolları</a:t>
            </a:r>
            <a:endParaRPr lang="tr-TR" altLang="tr-TR" sz="2400">
              <a:solidFill>
                <a:srgbClr val="FF0000"/>
              </a:solidFill>
            </a:endParaRPr>
          </a:p>
          <a:p>
            <a:pPr marL="0" indent="0" algn="just">
              <a:buNone/>
            </a:pPr>
            <a:r>
              <a:rPr lang="tr-TR" altLang="tr-TR" sz="2400">
                <a:solidFill>
                  <a:srgbClr val="000000"/>
                </a:solidFill>
              </a:rPr>
              <a:t>    1.  Öfke ve saldırganlık</a:t>
            </a:r>
          </a:p>
          <a:p>
            <a:pPr marL="0" indent="0" algn="just">
              <a:buNone/>
            </a:pPr>
            <a:r>
              <a:rPr lang="tr-TR" altLang="tr-TR" sz="2400">
                <a:solidFill>
                  <a:srgbClr val="000000"/>
                </a:solidFill>
              </a:rPr>
              <a:t>    2.  Deneme ve yanılma</a:t>
            </a:r>
          </a:p>
          <a:p>
            <a:pPr marL="0" indent="0" algn="just">
              <a:buNone/>
            </a:pPr>
            <a:r>
              <a:rPr lang="tr-TR" altLang="tr-TR" sz="2400">
                <a:solidFill>
                  <a:srgbClr val="000000"/>
                </a:solidFill>
              </a:rPr>
              <a:t>    3.  Mekanik çözüm (ezberci çözüm)</a:t>
            </a:r>
          </a:p>
          <a:p>
            <a:pPr marL="0" indent="0" algn="just">
              <a:buNone/>
            </a:pPr>
            <a:r>
              <a:rPr lang="tr-TR" altLang="tr-TR" sz="2400">
                <a:solidFill>
                  <a:srgbClr val="000000"/>
                </a:solidFill>
              </a:rPr>
              <a:t>    4.  Düşünerek problem çözme</a:t>
            </a:r>
          </a:p>
          <a:p>
            <a:pPr marL="0" indent="0">
              <a:buNone/>
            </a:pPr>
            <a:endParaRPr lang="tr-TR" altLang="tr-T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Başlık 1"/>
          <p:cNvSpPr>
            <a:spLocks noGrp="1"/>
          </p:cNvSpPr>
          <p:nvPr>
            <p:ph type="title"/>
          </p:nvPr>
        </p:nvSpPr>
        <p:spPr>
          <a:xfrm>
            <a:off x="1981200" y="277814"/>
            <a:ext cx="8229600" cy="5959475"/>
          </a:xfrm>
        </p:spPr>
        <p:txBody>
          <a:bodyPr/>
          <a:lstStyle/>
          <a:p>
            <a:r>
              <a:rPr lang="tr-TR" altLang="tr-TR" sz="2400" b="1">
                <a:solidFill>
                  <a:srgbClr val="FF0000"/>
                </a:solidFill>
                <a:latin typeface="Times New Roman" panose="02020603050405020304" pitchFamily="18" charset="0"/>
                <a:cs typeface="Times New Roman" panose="02020603050405020304" pitchFamily="18" charset="0"/>
              </a:rPr>
              <a:t>1. Öfke ve saldırganlık:</a:t>
            </a:r>
            <a:r>
              <a:rPr lang="tr-TR" altLang="tr-TR" sz="2400">
                <a:solidFill>
                  <a:srgbClr val="FF0000"/>
                </a:solidFill>
                <a:latin typeface="Times New Roman" panose="02020603050405020304" pitchFamily="18" charset="0"/>
                <a:cs typeface="Times New Roman" panose="02020603050405020304" pitchFamily="18" charset="0"/>
              </a:rPr>
              <a:t> </a:t>
            </a:r>
            <a:r>
              <a:rPr lang="tr-TR" altLang="tr-TR" sz="2400">
                <a:solidFill>
                  <a:srgbClr val="000000"/>
                </a:solidFill>
                <a:latin typeface="Times New Roman" panose="02020603050405020304" pitchFamily="18" charset="0"/>
                <a:cs typeface="Times New Roman" panose="02020603050405020304" pitchFamily="18" charset="0"/>
              </a:rPr>
              <a:t>Bu problem çözümü çok da uygun bir problem çözme stratejisi değildir, çünkü çözümden çok, başka problemlere de yol açabilir. Bu stratejiyi daha çok bebekler, küçük çocuklar ve hayvanlar kullanır.</a:t>
            </a:r>
            <a:br>
              <a:rPr lang="tr-TR" altLang="tr-TR" sz="2400">
                <a:solidFill>
                  <a:srgbClr val="000000"/>
                </a:solidFill>
                <a:latin typeface="Times New Roman" panose="02020603050405020304" pitchFamily="18" charset="0"/>
                <a:cs typeface="Times New Roman" panose="02020603050405020304" pitchFamily="18" charset="0"/>
              </a:rPr>
            </a:br>
            <a:r>
              <a:rPr lang="tr-TR" altLang="tr-TR" sz="2400" b="1">
                <a:solidFill>
                  <a:srgbClr val="000000"/>
                </a:solidFill>
                <a:latin typeface="Times New Roman" panose="02020603050405020304" pitchFamily="18" charset="0"/>
                <a:cs typeface="Times New Roman" panose="02020603050405020304" pitchFamily="18" charset="0"/>
              </a:rPr>
              <a:t> </a:t>
            </a:r>
            <a:br>
              <a:rPr lang="tr-TR" altLang="tr-TR" sz="2400">
                <a:solidFill>
                  <a:srgbClr val="000000"/>
                </a:solidFill>
                <a:latin typeface="Times New Roman" panose="02020603050405020304" pitchFamily="18" charset="0"/>
                <a:cs typeface="Times New Roman" panose="02020603050405020304" pitchFamily="18" charset="0"/>
              </a:rPr>
            </a:br>
            <a:r>
              <a:rPr lang="tr-TR" altLang="tr-TR" sz="2400" b="1">
                <a:solidFill>
                  <a:srgbClr val="FF0000"/>
                </a:solidFill>
                <a:latin typeface="Times New Roman" panose="02020603050405020304" pitchFamily="18" charset="0"/>
                <a:cs typeface="Times New Roman" panose="02020603050405020304" pitchFamily="18" charset="0"/>
              </a:rPr>
              <a:t>2. Deneme ve yanılma:</a:t>
            </a:r>
            <a:r>
              <a:rPr lang="tr-TR" altLang="tr-TR" sz="2400">
                <a:solidFill>
                  <a:srgbClr val="FF0000"/>
                </a:solidFill>
                <a:latin typeface="Times New Roman" panose="02020603050405020304" pitchFamily="18" charset="0"/>
                <a:cs typeface="Times New Roman" panose="02020603050405020304" pitchFamily="18" charset="0"/>
              </a:rPr>
              <a:t> </a:t>
            </a:r>
            <a:r>
              <a:rPr lang="tr-TR" altLang="tr-TR" sz="2400">
                <a:solidFill>
                  <a:srgbClr val="000000"/>
                </a:solidFill>
                <a:latin typeface="Times New Roman" panose="02020603050405020304" pitchFamily="18" charset="0"/>
                <a:cs typeface="Times New Roman" panose="02020603050405020304" pitchFamily="18" charset="0"/>
              </a:rPr>
              <a:t>Bireyin problemin çözümü üzerinde pek düşünmeden, problemi çözme adına çokça girişimleri denediği stratejidir. Çözüm bulunana kadar bu deneme ve yanılmalar devam eder.</a:t>
            </a:r>
            <a:br>
              <a:rPr lang="tr-TR" altLang="tr-TR" sz="2400">
                <a:solidFill>
                  <a:srgbClr val="000000"/>
                </a:solidFill>
                <a:latin typeface="Times New Roman" panose="02020603050405020304" pitchFamily="18" charset="0"/>
                <a:cs typeface="Times New Roman" panose="02020603050405020304" pitchFamily="18" charset="0"/>
              </a:rPr>
            </a:br>
            <a:r>
              <a:rPr lang="tr-TR" altLang="tr-TR" sz="2400">
                <a:solidFill>
                  <a:srgbClr val="000000"/>
                </a:solidFill>
                <a:latin typeface="Times New Roman" panose="02020603050405020304" pitchFamily="18" charset="0"/>
                <a:cs typeface="Times New Roman" panose="02020603050405020304" pitchFamily="18" charset="0"/>
              </a:rPr>
              <a:t> </a:t>
            </a:r>
            <a:br>
              <a:rPr lang="tr-TR" altLang="tr-TR" sz="2400">
                <a:solidFill>
                  <a:srgbClr val="000000"/>
                </a:solidFill>
                <a:latin typeface="Times New Roman" panose="02020603050405020304" pitchFamily="18" charset="0"/>
                <a:cs typeface="Times New Roman" panose="02020603050405020304" pitchFamily="18" charset="0"/>
              </a:rPr>
            </a:br>
            <a:r>
              <a:rPr lang="tr-TR" altLang="tr-TR" sz="2400" b="1">
                <a:solidFill>
                  <a:srgbClr val="FF0000"/>
                </a:solidFill>
                <a:latin typeface="Times New Roman" panose="02020603050405020304" pitchFamily="18" charset="0"/>
                <a:cs typeface="Times New Roman" panose="02020603050405020304" pitchFamily="18" charset="0"/>
              </a:rPr>
              <a:t>3. Mekanik çözüm:</a:t>
            </a:r>
            <a:r>
              <a:rPr lang="tr-TR" altLang="tr-TR" sz="2400">
                <a:solidFill>
                  <a:srgbClr val="FF0000"/>
                </a:solidFill>
                <a:latin typeface="Times New Roman" panose="02020603050405020304" pitchFamily="18" charset="0"/>
                <a:cs typeface="Times New Roman" panose="02020603050405020304" pitchFamily="18" charset="0"/>
              </a:rPr>
              <a:t> </a:t>
            </a:r>
            <a:r>
              <a:rPr lang="tr-TR" altLang="tr-TR" sz="2400">
                <a:solidFill>
                  <a:srgbClr val="000000"/>
                </a:solidFill>
                <a:latin typeface="Times New Roman" panose="02020603050405020304" pitchFamily="18" charset="0"/>
                <a:cs typeface="Times New Roman" panose="02020603050405020304" pitchFamily="18" charset="0"/>
              </a:rPr>
              <a:t>Bu stratejide birey daha önce işe yaramış olan bir çözümü, yeni karşılaştığı problemin çözümünde de kullanır. Eğer yeni problem öncekine benziyorsa bu çözüm yolu başarılı olabilir. Ama benzemiyorsa problemin çözümsüz kalması olasıdır.</a:t>
            </a:r>
            <a:br>
              <a:rPr lang="tr-TR" altLang="tr-TR"/>
            </a:br>
            <a:endParaRPr lang="tr-TR" altLang="tr-T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Başlık 1"/>
          <p:cNvSpPr>
            <a:spLocks noGrp="1"/>
          </p:cNvSpPr>
          <p:nvPr>
            <p:ph type="title"/>
          </p:nvPr>
        </p:nvSpPr>
        <p:spPr>
          <a:xfrm>
            <a:off x="1919288" y="277813"/>
            <a:ext cx="8507412" cy="6030912"/>
          </a:xfrm>
        </p:spPr>
        <p:txBody>
          <a:bodyPr/>
          <a:lstStyle/>
          <a:p>
            <a:r>
              <a:rPr lang="tr-TR" altLang="tr-TR" sz="2200" b="1">
                <a:solidFill>
                  <a:srgbClr val="FF0000"/>
                </a:solidFill>
              </a:rPr>
              <a:t>4. Düşünerek problem çözme:</a:t>
            </a:r>
            <a:r>
              <a:rPr lang="tr-TR" altLang="tr-TR" sz="2200">
                <a:solidFill>
                  <a:srgbClr val="FF0000"/>
                </a:solidFill>
              </a:rPr>
              <a:t> </a:t>
            </a:r>
            <a:r>
              <a:rPr lang="tr-TR" altLang="tr-TR" sz="2200">
                <a:solidFill>
                  <a:srgbClr val="000000"/>
                </a:solidFill>
              </a:rPr>
              <a:t>Bireyin iyice düşünerek, irdeleyerek, akıl yürüterek problemi çözmeye çalışmasıdır. Düşünerek problem çözme aşamaları ise şu şekildedir: </a:t>
            </a:r>
            <a:br>
              <a:rPr lang="tr-TR" altLang="tr-TR" sz="2200">
                <a:solidFill>
                  <a:srgbClr val="000000"/>
                </a:solidFill>
              </a:rPr>
            </a:br>
            <a:r>
              <a:rPr lang="tr-TR" altLang="tr-TR" sz="2200">
                <a:solidFill>
                  <a:srgbClr val="000000"/>
                </a:solidFill>
              </a:rPr>
              <a:t> </a:t>
            </a:r>
            <a:br>
              <a:rPr lang="tr-TR" altLang="tr-TR" sz="2200">
                <a:solidFill>
                  <a:srgbClr val="000000"/>
                </a:solidFill>
              </a:rPr>
            </a:br>
            <a:r>
              <a:rPr lang="tr-TR" altLang="tr-TR" sz="2200" b="1">
                <a:solidFill>
                  <a:srgbClr val="008000"/>
                </a:solidFill>
              </a:rPr>
              <a:t>a) Hazırlık dönemi:</a:t>
            </a:r>
            <a:r>
              <a:rPr lang="tr-TR" altLang="tr-TR" sz="2200">
                <a:solidFill>
                  <a:srgbClr val="008000"/>
                </a:solidFill>
              </a:rPr>
              <a:t> </a:t>
            </a:r>
            <a:r>
              <a:rPr lang="tr-TR" altLang="tr-TR" sz="2200">
                <a:solidFill>
                  <a:srgbClr val="000000"/>
                </a:solidFill>
              </a:rPr>
              <a:t>Problemin ne olduğu ve nasıl ortaya çıktığı tanımlanır. </a:t>
            </a:r>
            <a:r>
              <a:rPr lang="tr-TR" altLang="tr-TR" sz="2200" b="1">
                <a:solidFill>
                  <a:srgbClr val="000000"/>
                </a:solidFill>
              </a:rPr>
              <a:t>Problemle ilgili bilgi toplanır. Problem üzerinde düşünülür.</a:t>
            </a:r>
            <a:br>
              <a:rPr lang="tr-TR" altLang="tr-TR" sz="2200" b="1">
                <a:solidFill>
                  <a:srgbClr val="000000"/>
                </a:solidFill>
              </a:rPr>
            </a:br>
            <a:r>
              <a:rPr lang="tr-TR" altLang="tr-TR" sz="2200" b="1">
                <a:solidFill>
                  <a:srgbClr val="008000"/>
                </a:solidFill>
              </a:rPr>
              <a:t>b) Kuluçka dönemi:</a:t>
            </a:r>
            <a:r>
              <a:rPr lang="tr-TR" altLang="tr-TR" sz="2200">
                <a:solidFill>
                  <a:srgbClr val="008000"/>
                </a:solidFill>
              </a:rPr>
              <a:t> </a:t>
            </a:r>
            <a:r>
              <a:rPr lang="tr-TR" altLang="tr-TR" sz="2200" b="1">
                <a:solidFill>
                  <a:srgbClr val="000000"/>
                </a:solidFill>
              </a:rPr>
              <a:t>Problem üzerinde çalışmaya bir süre ara verilir, fakat bilinçdışı işlemler problemin çözümü üzerinde uğraşmaya devam eder. </a:t>
            </a:r>
            <a:r>
              <a:rPr lang="tr-TR" altLang="tr-TR" sz="2200">
                <a:solidFill>
                  <a:srgbClr val="000000"/>
                </a:solidFill>
              </a:rPr>
              <a:t>Bu aşamada çözümü engellemekte olan düşünceler ortadan kalkabilir, problemin çözümünde yararlanabilecek yeni deneyimler, öğrenmeler elde edilebilir.</a:t>
            </a:r>
            <a:br>
              <a:rPr lang="tr-TR" altLang="tr-TR" sz="2200">
                <a:solidFill>
                  <a:srgbClr val="000000"/>
                </a:solidFill>
              </a:rPr>
            </a:br>
            <a:r>
              <a:rPr lang="tr-TR" altLang="tr-TR" sz="2200" b="1">
                <a:solidFill>
                  <a:srgbClr val="008000"/>
                </a:solidFill>
              </a:rPr>
              <a:t>c) Aydınlanma ya da kavrayış dönemi:</a:t>
            </a:r>
            <a:r>
              <a:rPr lang="tr-TR" altLang="tr-TR" sz="2200">
                <a:solidFill>
                  <a:srgbClr val="008000"/>
                </a:solidFill>
              </a:rPr>
              <a:t>  </a:t>
            </a:r>
            <a:r>
              <a:rPr lang="tr-TR" altLang="tr-TR" sz="2200">
                <a:solidFill>
                  <a:srgbClr val="000000"/>
                </a:solidFill>
              </a:rPr>
              <a:t>Kuluçka döneminde bilinçdışında olup bitenler (yeni edinilen bilgiler) bize bazı ipuçları sağlayabilir. Bu aşamada </a:t>
            </a:r>
            <a:r>
              <a:rPr lang="tr-TR" altLang="tr-TR" sz="2200" b="1">
                <a:solidFill>
                  <a:srgbClr val="000000"/>
                </a:solidFill>
              </a:rPr>
              <a:t>aniden, tümüyle yeni bir fikir doğar.</a:t>
            </a:r>
            <a:br>
              <a:rPr lang="tr-TR" altLang="tr-TR" sz="2200" b="1">
                <a:solidFill>
                  <a:srgbClr val="000000"/>
                </a:solidFill>
              </a:rPr>
            </a:br>
            <a:r>
              <a:rPr lang="tr-TR" altLang="tr-TR" sz="2200" b="1">
                <a:solidFill>
                  <a:srgbClr val="008000"/>
                </a:solidFill>
              </a:rPr>
              <a:t>ç) Değerlendirme:</a:t>
            </a:r>
            <a:r>
              <a:rPr lang="tr-TR" altLang="tr-TR" sz="2200">
                <a:solidFill>
                  <a:srgbClr val="008000"/>
                </a:solidFill>
              </a:rPr>
              <a:t> </a:t>
            </a:r>
            <a:r>
              <a:rPr lang="tr-TR" altLang="tr-TR" sz="2200" b="1">
                <a:solidFill>
                  <a:srgbClr val="000000"/>
                </a:solidFill>
              </a:rPr>
              <a:t>Çözüm fikrinin problemi çözüp çözmediği test edilir. </a:t>
            </a:r>
            <a:r>
              <a:rPr lang="tr-TR" altLang="tr-TR" sz="2200">
                <a:solidFill>
                  <a:srgbClr val="000000"/>
                </a:solidFill>
              </a:rPr>
              <a:t>Eğer çözüm fikri problemi çözmez ise kişi yeniden başa dönebilir. Bu durumda bazı değişiklikler ve düzenlemeler yapılır.</a:t>
            </a:r>
            <a:br>
              <a:rPr lang="tr-TR" altLang="tr-TR" sz="2200"/>
            </a:br>
            <a:br>
              <a:rPr lang="tr-TR" altLang="tr-TR"/>
            </a:br>
            <a:endParaRPr lang="tr-TR" altLang="tr-T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117763"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117764"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5"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2012 LYS</a:t>
            </a:r>
          </a:p>
        </p:txBody>
      </p:sp>
      <p:sp>
        <p:nvSpPr>
          <p:cNvPr id="355334" name="Rectangle 6"/>
          <p:cNvSpPr>
            <a:spLocks noChangeArrowheads="1"/>
          </p:cNvSpPr>
          <p:nvPr/>
        </p:nvSpPr>
        <p:spPr bwMode="auto">
          <a:xfrm>
            <a:off x="4583113" y="1358900"/>
            <a:ext cx="5905500" cy="509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r>
              <a:rPr lang="tr-TR" altLang="tr-TR" sz="2000"/>
              <a:t>Şöyle bir durumla karşılaştığımızı düşünelim: Evimizin küçük gelen penceresini ekleme yaparak büyütmek istiyoruz. Mevcut pencerenin yanına eni ve boyu 1 metre olan yeni bir pencere yapıyoruz ve öncekiyle birlikte penceremiz toplam bir metrekare oluyor, peki nasıl? Bu durum bizi şaşırtır, oysa çözüm basittir; pencerenin ilk hâli aslında ikizkenar dik üçgen biçimindedir. </a:t>
            </a:r>
          </a:p>
          <a:p>
            <a:pPr algn="just" eaLnBrk="1" hangingPunct="1"/>
            <a:endParaRPr lang="tr-TR" altLang="tr-TR" sz="1000"/>
          </a:p>
          <a:p>
            <a:pPr eaLnBrk="1" hangingPunct="1"/>
            <a:r>
              <a:rPr lang="tr-TR" altLang="tr-TR" sz="2000" b="1"/>
              <a:t>Bu parçada anlatılanlara göre, problemin çözümünü geciktiren etken aşağıdakilerden hangisidir?</a:t>
            </a:r>
            <a:endParaRPr lang="tr-TR" altLang="tr-TR" sz="2000"/>
          </a:p>
          <a:p>
            <a:pPr eaLnBrk="1" hangingPunct="1"/>
            <a:endParaRPr lang="tr-TR" altLang="tr-TR" sz="1500" b="1"/>
          </a:p>
          <a:p>
            <a:pPr eaLnBrk="1" hangingPunct="1"/>
            <a:r>
              <a:rPr lang="tr-TR" altLang="tr-TR" sz="2000" b="1"/>
              <a:t>A)  </a:t>
            </a:r>
            <a:r>
              <a:rPr lang="tr-TR" altLang="tr-TR" sz="2000"/>
              <a:t>Duygusal engeller           </a:t>
            </a:r>
          </a:p>
          <a:p>
            <a:pPr eaLnBrk="1" hangingPunct="1"/>
            <a:r>
              <a:rPr lang="tr-TR" altLang="tr-TR" sz="2000" b="1"/>
              <a:t>B)  </a:t>
            </a:r>
            <a:r>
              <a:rPr lang="tr-TR" altLang="tr-TR" sz="2000"/>
              <a:t>Yetersiz veri</a:t>
            </a:r>
          </a:p>
          <a:p>
            <a:pPr eaLnBrk="1" hangingPunct="1"/>
            <a:r>
              <a:rPr lang="tr-TR" altLang="tr-TR" sz="2000" b="1"/>
              <a:t>C)  </a:t>
            </a:r>
            <a:r>
              <a:rPr lang="tr-TR" altLang="tr-TR" sz="2000"/>
              <a:t>Kurulum                     </a:t>
            </a:r>
          </a:p>
          <a:p>
            <a:pPr eaLnBrk="1" hangingPunct="1"/>
            <a:r>
              <a:rPr lang="tr-TR" altLang="tr-TR" sz="2000" b="1"/>
              <a:t>D)  </a:t>
            </a:r>
            <a:r>
              <a:rPr lang="tr-TR" altLang="tr-TR" sz="2000"/>
              <a:t>Problemin amacını kavrayamama</a:t>
            </a:r>
          </a:p>
          <a:p>
            <a:pPr eaLnBrk="1" hangingPunct="1"/>
            <a:r>
              <a:rPr lang="tr-TR" altLang="tr-TR" sz="2000" b="1"/>
              <a:t>E)  </a:t>
            </a:r>
            <a:r>
              <a:rPr lang="tr-TR" altLang="tr-TR" sz="2000"/>
              <a:t>Alışkanlık çatışması</a:t>
            </a:r>
          </a:p>
        </p:txBody>
      </p:sp>
      <p:pic>
        <p:nvPicPr>
          <p:cNvPr id="11776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801" y="1595439"/>
            <a:ext cx="2881313" cy="247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355334">
                                            <p:txEl>
                                              <p:pRg st="6" end="6"/>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118787"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118788"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89"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2010 LYS</a:t>
            </a:r>
          </a:p>
        </p:txBody>
      </p:sp>
      <p:sp>
        <p:nvSpPr>
          <p:cNvPr id="355334" name="Rectangle 6"/>
          <p:cNvSpPr>
            <a:spLocks noChangeArrowheads="1"/>
          </p:cNvSpPr>
          <p:nvPr/>
        </p:nvSpPr>
        <p:spPr bwMode="auto">
          <a:xfrm>
            <a:off x="1774826" y="1492250"/>
            <a:ext cx="8569325"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tr-TR" altLang="tr-TR" sz="2200"/>
              <a:t>Bir oyuncak için kavga eden ya da kavgayı kimin başlattığı üzerine tartışan iki çocuk, bütün sorunun, kendisinin veya öteki çocuğun oyuncağı paylaşmak istememesi olduğunu zanneder. Kendilerini küçük detaylara tamamen kaptırırlar. Sorunu çözme kapasiteleri toyluklarıyla sınırlıdır. Tartışma bir büyüğün duruma el koymasına kadar devam eder.</a:t>
            </a:r>
          </a:p>
          <a:p>
            <a:pPr eaLnBrk="1" hangingPunct="1"/>
            <a:r>
              <a:rPr lang="tr-TR" altLang="tr-TR" sz="2200"/>
              <a:t> </a:t>
            </a:r>
          </a:p>
          <a:p>
            <a:pPr eaLnBrk="1" hangingPunct="1"/>
            <a:r>
              <a:rPr lang="tr-TR" altLang="tr-TR" sz="2200" b="1"/>
              <a:t>Bu parçadaki çocukların, problemi çözebilmeleri için öncelikle aşağıdakilerden hangisini yapmaları gerekir?</a:t>
            </a:r>
            <a:endParaRPr lang="tr-TR" altLang="tr-TR" sz="2200"/>
          </a:p>
          <a:p>
            <a:pPr eaLnBrk="1" hangingPunct="1"/>
            <a:r>
              <a:rPr lang="tr-TR" altLang="tr-TR" sz="2200" b="1"/>
              <a:t> </a:t>
            </a:r>
            <a:endParaRPr lang="tr-TR" altLang="tr-TR" sz="2200"/>
          </a:p>
          <a:p>
            <a:pPr eaLnBrk="1" hangingPunct="1"/>
            <a:r>
              <a:rPr lang="tr-TR" altLang="tr-TR" sz="2200" b="1"/>
              <a:t>A)  </a:t>
            </a:r>
            <a:r>
              <a:rPr lang="tr-TR" altLang="tr-TR" sz="2200"/>
              <a:t>Problemin ne olduğunu belirlemeleri</a:t>
            </a:r>
          </a:p>
          <a:p>
            <a:pPr eaLnBrk="1" hangingPunct="1"/>
            <a:r>
              <a:rPr lang="tr-TR" altLang="tr-TR" sz="2200" b="1"/>
              <a:t>B)  </a:t>
            </a:r>
            <a:r>
              <a:rPr lang="tr-TR" altLang="tr-TR" sz="2200"/>
              <a:t>Problemin parçalarının neler olduğunu saptamaları</a:t>
            </a:r>
          </a:p>
          <a:p>
            <a:pPr eaLnBrk="1" hangingPunct="1"/>
            <a:r>
              <a:rPr lang="tr-TR" altLang="tr-TR" sz="2200" b="1"/>
              <a:t>C)  </a:t>
            </a:r>
            <a:r>
              <a:rPr lang="tr-TR" altLang="tr-TR" sz="2200"/>
              <a:t>Doğru akıl yürütmeleri gerçekleştirmeleri</a:t>
            </a:r>
          </a:p>
          <a:p>
            <a:pPr eaLnBrk="1" hangingPunct="1"/>
            <a:r>
              <a:rPr lang="tr-TR" altLang="tr-TR" sz="2200" b="1"/>
              <a:t>D)  </a:t>
            </a:r>
            <a:r>
              <a:rPr lang="tr-TR" altLang="tr-TR" sz="2200"/>
              <a:t>Bu problemin hangi kurallara uyularak çözülmesi gerektiğini bilmeleri</a:t>
            </a:r>
          </a:p>
          <a:p>
            <a:pPr eaLnBrk="1" hangingPunct="1"/>
            <a:r>
              <a:rPr lang="tr-TR" altLang="tr-TR" sz="2200" b="1"/>
              <a:t>E)  </a:t>
            </a:r>
            <a:r>
              <a:rPr lang="tr-TR" altLang="tr-TR" sz="2200"/>
              <a:t>Ürettikleri çözüm modelleri arasından uygun olanı seçip kullanmaları</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355334">
                                            <p:txEl>
                                              <p:pRg st="4" end="4"/>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119811"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119812"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13"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2008 ÖSS</a:t>
            </a:r>
          </a:p>
        </p:txBody>
      </p:sp>
      <p:sp>
        <p:nvSpPr>
          <p:cNvPr id="356358" name="Rectangle 6"/>
          <p:cNvSpPr>
            <a:spLocks noChangeArrowheads="1"/>
          </p:cNvSpPr>
          <p:nvPr/>
        </p:nvSpPr>
        <p:spPr bwMode="auto">
          <a:xfrm>
            <a:off x="1774826" y="1492250"/>
            <a:ext cx="8569325"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tr-TR" altLang="tr-TR"/>
              <a:t>Bir problemi ortaya çıkaran düşünce kalıbı, aynı problemin çözülmesinde yetersiz kalır.</a:t>
            </a:r>
          </a:p>
          <a:p>
            <a:pPr eaLnBrk="1" hangingPunct="1"/>
            <a:r>
              <a:rPr lang="tr-TR" altLang="tr-TR"/>
              <a:t> </a:t>
            </a:r>
          </a:p>
          <a:p>
            <a:pPr eaLnBrk="1" hangingPunct="1"/>
            <a:r>
              <a:rPr lang="tr-TR" altLang="tr-TR" b="1"/>
              <a:t>Bu durumun üstesinden gelmede aşağıdakilerden hangisi etkin bir rol oynar?</a:t>
            </a:r>
            <a:endParaRPr lang="tr-TR" altLang="tr-TR"/>
          </a:p>
          <a:p>
            <a:pPr eaLnBrk="1" hangingPunct="1"/>
            <a:r>
              <a:rPr lang="tr-TR" altLang="tr-TR" b="1"/>
              <a:t> </a:t>
            </a:r>
            <a:endParaRPr lang="tr-TR" altLang="tr-TR"/>
          </a:p>
          <a:p>
            <a:pPr eaLnBrk="1" hangingPunct="1"/>
            <a:r>
              <a:rPr lang="tr-TR" altLang="tr-TR" b="1"/>
              <a:t>A)  </a:t>
            </a:r>
            <a:r>
              <a:rPr lang="tr-TR" altLang="tr-TR"/>
              <a:t>Farkında olmadan öğrenme</a:t>
            </a:r>
          </a:p>
          <a:p>
            <a:pPr eaLnBrk="1" hangingPunct="1"/>
            <a:r>
              <a:rPr lang="tr-TR" altLang="tr-TR" b="1"/>
              <a:t>B)  </a:t>
            </a:r>
            <a:r>
              <a:rPr lang="tr-TR" altLang="tr-TR"/>
              <a:t>Deney yapma</a:t>
            </a:r>
          </a:p>
          <a:p>
            <a:pPr eaLnBrk="1" hangingPunct="1"/>
            <a:r>
              <a:rPr lang="tr-TR" altLang="tr-TR" b="1"/>
              <a:t>C)  </a:t>
            </a:r>
            <a:r>
              <a:rPr lang="tr-TR" altLang="tr-TR"/>
              <a:t>Geriye ket vurma</a:t>
            </a:r>
          </a:p>
          <a:p>
            <a:pPr eaLnBrk="1" hangingPunct="1"/>
            <a:r>
              <a:rPr lang="tr-TR" altLang="tr-TR" b="1"/>
              <a:t>D)  </a:t>
            </a:r>
            <a:r>
              <a:rPr lang="tr-TR" altLang="tr-TR"/>
              <a:t>Yaratıcı düşünme</a:t>
            </a:r>
          </a:p>
          <a:p>
            <a:pPr eaLnBrk="1" hangingPunct="1"/>
            <a:r>
              <a:rPr lang="tr-TR" altLang="tr-TR" b="1"/>
              <a:t>E)   </a:t>
            </a:r>
            <a:r>
              <a:rPr lang="tr-TR" altLang="tr-TR"/>
              <a:t>Model alarak öğrenme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356358">
                                            <p:txEl>
                                              <p:pRg st="7" end="7"/>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120835"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120836"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37"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1992 ÖSS</a:t>
            </a:r>
          </a:p>
        </p:txBody>
      </p:sp>
      <p:sp>
        <p:nvSpPr>
          <p:cNvPr id="357382" name="Rectangle 6"/>
          <p:cNvSpPr>
            <a:spLocks noChangeArrowheads="1"/>
          </p:cNvSpPr>
          <p:nvPr/>
        </p:nvSpPr>
        <p:spPr bwMode="auto">
          <a:xfrm>
            <a:off x="1703389" y="1492250"/>
            <a:ext cx="8893175"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tr-TR" altLang="tr-TR" sz="2200"/>
              <a:t>Bebekler 0-6 ay arasında çok çeşitli sesler çıkarırlar. Bu seslerin nitelik ve niceliğe ırklar, bölgeler ve kültürler arasında anlamlı farklıklar göstermez. Bebekler büyüdükçe, ana babalarının konuştuğu dile uygun sesleri çok çıkarmaya, diğer sesleri ise giderek çıkarmamaya başlarlar.</a:t>
            </a:r>
          </a:p>
          <a:p>
            <a:pPr eaLnBrk="1" hangingPunct="1"/>
            <a:r>
              <a:rPr lang="tr-TR" altLang="tr-TR" sz="2200"/>
              <a:t> </a:t>
            </a:r>
          </a:p>
          <a:p>
            <a:pPr eaLnBrk="1" hangingPunct="1"/>
            <a:r>
              <a:rPr lang="tr-TR" altLang="tr-TR" sz="2200" b="1"/>
              <a:t>Bu bilgilere dayanarak, aşağıdaki yargılardan hangisine </a:t>
            </a:r>
            <a:r>
              <a:rPr lang="tr-TR" altLang="tr-TR" sz="2200" b="1" u="sng"/>
              <a:t>ulaşılamaz</a:t>
            </a:r>
            <a:r>
              <a:rPr lang="tr-TR" altLang="tr-TR" sz="2200" b="1"/>
              <a:t>?</a:t>
            </a:r>
            <a:endParaRPr lang="tr-TR" altLang="tr-TR" sz="2200"/>
          </a:p>
          <a:p>
            <a:pPr eaLnBrk="1" hangingPunct="1"/>
            <a:r>
              <a:rPr lang="tr-TR" altLang="tr-TR" sz="2200"/>
              <a:t> </a:t>
            </a:r>
          </a:p>
          <a:p>
            <a:pPr eaLnBrk="1" hangingPunct="1"/>
            <a:r>
              <a:rPr lang="tr-TR" altLang="tr-TR" sz="2200" b="1"/>
              <a:t>A)  </a:t>
            </a:r>
            <a:r>
              <a:rPr lang="tr-TR" altLang="tr-TR" sz="2200"/>
              <a:t>Bebekler, değişik sesler çıkarabilme gücüyle doğarlar.</a:t>
            </a:r>
          </a:p>
          <a:p>
            <a:pPr eaLnBrk="1" hangingPunct="1"/>
            <a:r>
              <a:rPr lang="tr-TR" altLang="tr-TR" sz="2200" b="1"/>
              <a:t>B)  </a:t>
            </a:r>
            <a:r>
              <a:rPr lang="tr-TR" altLang="tr-TR" sz="2200"/>
              <a:t>Her birey doğduğu ailede konuşulan dili öğrenme durumunda kalır.</a:t>
            </a:r>
          </a:p>
          <a:p>
            <a:pPr eaLnBrk="1" hangingPunct="1"/>
            <a:r>
              <a:rPr lang="tr-TR" altLang="tr-TR" sz="2200" b="1"/>
              <a:t>C)  </a:t>
            </a:r>
            <a:r>
              <a:rPr lang="tr-TR" altLang="tr-TR" sz="2200"/>
              <a:t>Öğrenilen dil ırk, bölge ve kültürden bağımsızdır.</a:t>
            </a:r>
          </a:p>
          <a:p>
            <a:pPr eaLnBrk="1" hangingPunct="1"/>
            <a:r>
              <a:rPr lang="tr-TR" altLang="tr-TR" sz="2200" b="1"/>
              <a:t>D)  </a:t>
            </a:r>
            <a:r>
              <a:rPr lang="tr-TR" altLang="tr-TR" sz="2200"/>
              <a:t>Bebeğin konuşma diliyle ilgili ilk öğrenmeleri altında aydan sonra başlar.</a:t>
            </a:r>
          </a:p>
          <a:p>
            <a:pPr eaLnBrk="1" hangingPunct="1"/>
            <a:r>
              <a:rPr lang="tr-TR" altLang="tr-TR" sz="2200" b="1"/>
              <a:t>E)  </a:t>
            </a:r>
            <a:r>
              <a:rPr lang="tr-TR" altLang="tr-TR" sz="2200"/>
              <a:t>Yeni doğan bebeklerin çıkardıkları sesler büyük ölçüde birbirine benzer.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357382">
                                            <p:txEl>
                                              <p:pRg st="6" end="6"/>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121859"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121860"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1"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1990 ÖYS</a:t>
            </a:r>
          </a:p>
        </p:txBody>
      </p:sp>
      <p:sp>
        <p:nvSpPr>
          <p:cNvPr id="358406" name="Rectangle 6"/>
          <p:cNvSpPr>
            <a:spLocks noChangeArrowheads="1"/>
          </p:cNvSpPr>
          <p:nvPr/>
        </p:nvSpPr>
        <p:spPr bwMode="auto">
          <a:xfrm>
            <a:off x="1703389" y="1492250"/>
            <a:ext cx="8569325" cy="372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tr-TR" altLang="tr-TR" b="1"/>
              <a:t>Aşağıdaki davranışların hangisinde düşünmenin payı </a:t>
            </a:r>
            <a:r>
              <a:rPr lang="tr-TR" altLang="tr-TR" b="1" u="sng"/>
              <a:t>en azdır</a:t>
            </a:r>
            <a:r>
              <a:rPr lang="tr-TR" altLang="tr-TR" b="1"/>
              <a:t>?</a:t>
            </a:r>
            <a:endParaRPr lang="tr-TR" altLang="tr-TR"/>
          </a:p>
          <a:p>
            <a:pPr eaLnBrk="1" hangingPunct="1"/>
            <a:r>
              <a:rPr lang="tr-TR" altLang="tr-TR" b="1"/>
              <a:t> </a:t>
            </a:r>
            <a:endParaRPr lang="tr-TR" altLang="tr-TR"/>
          </a:p>
          <a:p>
            <a:pPr eaLnBrk="1" hangingPunct="1"/>
            <a:r>
              <a:rPr lang="tr-TR" altLang="tr-TR" b="1"/>
              <a:t>A)  </a:t>
            </a:r>
            <a:r>
              <a:rPr lang="tr-TR" altLang="tr-TR"/>
              <a:t>Kaldırımdan caddeye adım atmak üzereyken bir gürültüyle irkilip geri çekilme</a:t>
            </a:r>
          </a:p>
          <a:p>
            <a:pPr eaLnBrk="1" hangingPunct="1"/>
            <a:r>
              <a:rPr lang="tr-TR" altLang="tr-TR" b="1"/>
              <a:t>B)  </a:t>
            </a:r>
            <a:r>
              <a:rPr lang="tr-TR" altLang="tr-TR"/>
              <a:t>Caddenin, karşıya geçmek için en uygun yerini arama</a:t>
            </a:r>
          </a:p>
          <a:p>
            <a:pPr eaLnBrk="1" hangingPunct="1"/>
            <a:r>
              <a:rPr lang="tr-TR" altLang="tr-TR" b="1"/>
              <a:t>C)  </a:t>
            </a:r>
            <a:r>
              <a:rPr lang="tr-TR" altLang="tr-TR"/>
              <a:t>Yaz tatilini geçirmek için bir gezi planı tasarlama</a:t>
            </a:r>
          </a:p>
          <a:p>
            <a:pPr eaLnBrk="1" hangingPunct="1"/>
            <a:r>
              <a:rPr lang="tr-TR" altLang="tr-TR" b="1"/>
              <a:t>D)  </a:t>
            </a:r>
            <a:r>
              <a:rPr lang="tr-TR" altLang="tr-TR"/>
              <a:t>Vitrindeki iki kazağı renk ve fiyat bakımından karşılaştırma</a:t>
            </a:r>
          </a:p>
          <a:p>
            <a:pPr eaLnBrk="1" hangingPunct="1"/>
            <a:r>
              <a:rPr lang="tr-TR" altLang="tr-TR" b="1"/>
              <a:t>E)   </a:t>
            </a:r>
            <a:r>
              <a:rPr lang="tr-TR" altLang="tr-TR"/>
              <a:t>Televizyon izlerken, sınıfta çözülemeyen bir problemin çözümünü bulma</a:t>
            </a:r>
          </a:p>
          <a:p>
            <a:pPr eaLnBrk="1" hangingPunct="1"/>
            <a:r>
              <a:rPr lang="tr-TR" altLang="tr-TR" sz="2000" b="1"/>
              <a:t> </a:t>
            </a:r>
            <a:endParaRPr lang="tr-TR" altLang="tr-TR" sz="2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358406">
                                            <p:txEl>
                                              <p:pRg st="2" end="2"/>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122883"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122884" name="Picture 4" descr="7CM1N8E339150542osym-calisanlari-ve-tab-taramadan-gececek-239917h"/>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85"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1988 ÖSS</a:t>
            </a:r>
          </a:p>
        </p:txBody>
      </p:sp>
      <p:sp>
        <p:nvSpPr>
          <p:cNvPr id="359430" name="Rectangle 6"/>
          <p:cNvSpPr>
            <a:spLocks noChangeArrowheads="1"/>
          </p:cNvSpPr>
          <p:nvPr/>
        </p:nvSpPr>
        <p:spPr bwMode="auto">
          <a:xfrm>
            <a:off x="1703389" y="1492251"/>
            <a:ext cx="8569325"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tr-TR" altLang="tr-TR"/>
              <a:t>Hayvanlar da öğrenme yeteneğine sahiptir. Fakat kazandığı yeni bilgileri tümüyle, yavrusuna iletebilen tek varlık insandır. İnsanın üstünlüğü ve tekliği dilden ileri gelir. İnsan, dili sayesinde, atalarının karşılaştığı sorunları yeni baştan çözmek zorunda kalmaz.</a:t>
            </a:r>
          </a:p>
          <a:p>
            <a:pPr eaLnBrk="1" hangingPunct="1"/>
            <a:r>
              <a:rPr lang="tr-TR" altLang="tr-TR" sz="800"/>
              <a:t> </a:t>
            </a:r>
            <a:endParaRPr lang="tr-TR" altLang="tr-TR" sz="3200"/>
          </a:p>
          <a:p>
            <a:pPr eaLnBrk="1" hangingPunct="1"/>
            <a:r>
              <a:rPr lang="tr-TR" altLang="tr-TR" b="1"/>
              <a:t>Bu parçada dilin hangi özelliği üzerinde durulmuştur?</a:t>
            </a:r>
            <a:endParaRPr lang="tr-TR" altLang="tr-TR"/>
          </a:p>
          <a:p>
            <a:pPr eaLnBrk="1" hangingPunct="1"/>
            <a:r>
              <a:rPr lang="tr-TR" altLang="tr-TR" sz="800"/>
              <a:t> </a:t>
            </a:r>
          </a:p>
          <a:p>
            <a:pPr eaLnBrk="1" hangingPunct="1"/>
            <a:endParaRPr lang="tr-TR" altLang="tr-TR"/>
          </a:p>
          <a:p>
            <a:pPr eaLnBrk="1" hangingPunct="1"/>
            <a:r>
              <a:rPr lang="tr-TR" altLang="tr-TR" b="1"/>
              <a:t>A)   </a:t>
            </a:r>
            <a:r>
              <a:rPr lang="tr-TR" altLang="tr-TR"/>
              <a:t>Yeni bilgilerle gelişip zenginleşme</a:t>
            </a:r>
          </a:p>
          <a:p>
            <a:pPr eaLnBrk="1" hangingPunct="1"/>
            <a:r>
              <a:rPr lang="tr-TR" altLang="tr-TR" b="1"/>
              <a:t>B)   </a:t>
            </a:r>
            <a:r>
              <a:rPr lang="tr-TR" altLang="tr-TR"/>
              <a:t>Soyut durumların tanımlanmasına yardımcı olma</a:t>
            </a:r>
          </a:p>
          <a:p>
            <a:pPr eaLnBrk="1" hangingPunct="1"/>
            <a:r>
              <a:rPr lang="tr-TR" altLang="tr-TR" b="1"/>
              <a:t>C)   </a:t>
            </a:r>
            <a:r>
              <a:rPr lang="tr-TR" altLang="tr-TR"/>
              <a:t>Bilgi birikimini ve aktarımını sağlama</a:t>
            </a:r>
          </a:p>
          <a:p>
            <a:pPr eaLnBrk="1" hangingPunct="1"/>
            <a:r>
              <a:rPr lang="tr-TR" altLang="tr-TR" b="1"/>
              <a:t>D)   </a:t>
            </a:r>
            <a:r>
              <a:rPr lang="tr-TR" altLang="tr-TR"/>
              <a:t>Kültürel yapı tarafından belirlenme</a:t>
            </a:r>
          </a:p>
          <a:p>
            <a:pPr eaLnBrk="1" hangingPunct="1"/>
            <a:r>
              <a:rPr lang="tr-TR" altLang="tr-TR" b="1"/>
              <a:t>E)   </a:t>
            </a:r>
            <a:r>
              <a:rPr lang="tr-TR" altLang="tr-TR"/>
              <a:t>Öğrenmeyi sağlayan tek araç olma</a:t>
            </a:r>
          </a:p>
          <a:p>
            <a:pPr eaLnBrk="1" hangingPunct="1"/>
            <a:r>
              <a:rPr lang="tr-TR" altLang="tr-TR" sz="2000" b="1"/>
              <a:t> </a:t>
            </a:r>
            <a:endParaRPr lang="tr-TR" altLang="tr-TR" sz="2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359430">
                                            <p:txEl>
                                              <p:pRg st="7" end="7"/>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30" name="Rectangle 2"/>
          <p:cNvSpPr>
            <a:spLocks noGrp="1" noChangeArrowheads="1"/>
          </p:cNvSpPr>
          <p:nvPr>
            <p:ph type="body" idx="1"/>
          </p:nvPr>
        </p:nvSpPr>
        <p:spPr>
          <a:xfrm>
            <a:off x="1703389" y="2060576"/>
            <a:ext cx="8785225" cy="2773363"/>
          </a:xfrm>
        </p:spPr>
        <p:txBody>
          <a:bodyPr/>
          <a:lstStyle/>
          <a:p>
            <a:pPr algn="ctr" eaLnBrk="1" hangingPunct="1">
              <a:buFont typeface="Wingdings" panose="05000000000000000000" pitchFamily="2" charset="2"/>
              <a:buNone/>
              <a:defRPr/>
            </a:pPr>
            <a:r>
              <a:rPr lang="tr-TR" sz="7000" dirty="0">
                <a:solidFill>
                  <a:srgbClr val="FF0000"/>
                </a:solidFill>
              </a:rPr>
              <a:t> </a:t>
            </a:r>
            <a:r>
              <a:rPr lang="tr-TR" sz="7200" dirty="0">
                <a:solidFill>
                  <a:srgbClr val="FF0000"/>
                </a:solidFill>
              </a:rPr>
              <a:t>3. ÜNİTE </a:t>
            </a:r>
          </a:p>
          <a:p>
            <a:pPr algn="ctr" eaLnBrk="1" hangingPunct="1">
              <a:buFont typeface="Wingdings" panose="05000000000000000000" pitchFamily="2" charset="2"/>
              <a:buNone/>
              <a:defRPr/>
            </a:pPr>
            <a:r>
              <a:rPr lang="tr-TR" sz="4200" dirty="0">
                <a:solidFill>
                  <a:srgbClr val="66FF33"/>
                </a:solidFill>
              </a:rPr>
              <a:t>BÖLÜM 4:</a:t>
            </a:r>
            <a:r>
              <a:rPr lang="tr-TR" sz="4200" dirty="0">
                <a:solidFill>
                  <a:schemeClr val="hlink"/>
                </a:solidFill>
              </a:rPr>
              <a:t> </a:t>
            </a:r>
            <a:r>
              <a:rPr lang="tr-TR" sz="4200" dirty="0">
                <a:solidFill>
                  <a:srgbClr val="FFFF00"/>
                </a:solidFill>
              </a:rPr>
              <a:t>ZEKA </a:t>
            </a:r>
          </a:p>
          <a:p>
            <a:pPr algn="ctr" eaLnBrk="1" hangingPunct="1">
              <a:buFont typeface="Wingdings" panose="05000000000000000000" pitchFamily="2" charset="2"/>
              <a:buNone/>
              <a:defRPr/>
            </a:pPr>
            <a:r>
              <a:rPr lang="tr-TR" sz="4200" dirty="0">
                <a:solidFill>
                  <a:srgbClr val="FFFF00"/>
                </a:solidFill>
              </a:rPr>
              <a:t>                  </a:t>
            </a:r>
          </a:p>
          <a:p>
            <a:pPr algn="ctr" eaLnBrk="1" hangingPunct="1">
              <a:buFont typeface="Wingdings" panose="05000000000000000000" pitchFamily="2" charset="2"/>
              <a:buNone/>
              <a:defRPr/>
            </a:pPr>
            <a:r>
              <a:rPr lang="tr-TR" sz="4200" dirty="0">
                <a:solidFill>
                  <a:schemeClr val="hlink"/>
                </a:solidFill>
              </a:rPr>
              <a:t>                </a:t>
            </a:r>
            <a:endParaRPr lang="tr-TR" sz="6600" dirty="0">
              <a:solidFill>
                <a:schemeClr val="hlink"/>
              </a:solidFill>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shutterstock_243759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7350" y="0"/>
            <a:ext cx="58816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6 Serbest Form"/>
          <p:cNvSpPr>
            <a:spLocks/>
          </p:cNvSpPr>
          <p:nvPr/>
        </p:nvSpPr>
        <p:spPr bwMode="auto">
          <a:xfrm>
            <a:off x="1514475" y="-7938"/>
            <a:ext cx="9163050" cy="1041401"/>
          </a:xfrm>
          <a:custGeom>
            <a:avLst/>
            <a:gdLst>
              <a:gd name="T0" fmla="*/ 6 w 5772"/>
              <a:gd name="T1" fmla="*/ 2 h 656"/>
              <a:gd name="T2" fmla="*/ 2542 w 5772"/>
              <a:gd name="T3" fmla="*/ 0 h 656"/>
              <a:gd name="T4" fmla="*/ 4374 w 5772"/>
              <a:gd name="T5" fmla="*/ 367 h 656"/>
              <a:gd name="T6" fmla="*/ 5766 w 5772"/>
              <a:gd name="T7" fmla="*/ 55 h 656"/>
              <a:gd name="T8" fmla="*/ 5772 w 5772"/>
              <a:gd name="T9" fmla="*/ 213 h 656"/>
              <a:gd name="T10" fmla="*/ 4302 w 5772"/>
              <a:gd name="T11" fmla="*/ 439 h 656"/>
              <a:gd name="T12" fmla="*/ 1488 w 5772"/>
              <a:gd name="T13" fmla="*/ 201 h 656"/>
              <a:gd name="T14" fmla="*/ 0 w 5772"/>
              <a:gd name="T15" fmla="*/ 656 h 656"/>
              <a:gd name="T16" fmla="*/ 6 w 5772"/>
              <a:gd name="T17" fmla="*/ 2 h 6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72"/>
              <a:gd name="T28" fmla="*/ 0 h 656"/>
              <a:gd name="T29" fmla="*/ 5772 w 5772"/>
              <a:gd name="T30" fmla="*/ 656 h 6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1">
            <a:gsLst>
              <a:gs pos="0">
                <a:schemeClr val="folHlink">
                  <a:gamma/>
                  <a:shade val="46275"/>
                  <a:invGamma/>
                </a:schemeClr>
              </a:gs>
              <a:gs pos="100000">
                <a:schemeClr val="folHlink">
                  <a:alpha val="70000"/>
                </a:schemeClr>
              </a:gs>
            </a:gsLst>
            <a:lin ang="0" scaled="1"/>
          </a:gradFill>
          <a:ln>
            <a:noFill/>
          </a:ln>
        </p:spPr>
        <p:txBody>
          <a:bodyPr/>
          <a:lstStyle/>
          <a:p>
            <a:pPr fontAlgn="auto">
              <a:spcBef>
                <a:spcPts val="0"/>
              </a:spcBef>
              <a:spcAft>
                <a:spcPts val="0"/>
              </a:spcAft>
              <a:defRPr/>
            </a:pPr>
            <a:endParaRPr lang="en-US" sz="1800">
              <a:latin typeface="+mn-lt"/>
              <a:cs typeface="+mn-cs"/>
            </a:endParaRPr>
          </a:p>
        </p:txBody>
      </p:sp>
      <p:sp>
        <p:nvSpPr>
          <p:cNvPr id="8" name="7 Serbest Form"/>
          <p:cNvSpPr>
            <a:spLocks/>
          </p:cNvSpPr>
          <p:nvPr/>
        </p:nvSpPr>
        <p:spPr bwMode="auto">
          <a:xfrm>
            <a:off x="5905500" y="-7938"/>
            <a:ext cx="4762500" cy="638176"/>
          </a:xfrm>
          <a:custGeom>
            <a:avLst/>
            <a:gdLst>
              <a:gd name="T0" fmla="*/ 0 w 3000"/>
              <a:gd name="T1" fmla="*/ 0 h 595"/>
              <a:gd name="T2" fmla="*/ 1668 w 3000"/>
              <a:gd name="T3" fmla="*/ 564 h 595"/>
              <a:gd name="T4" fmla="*/ 3000 w 3000"/>
              <a:gd name="T5" fmla="*/ 186 h 595"/>
              <a:gd name="T6" fmla="*/ 3000 w 3000"/>
              <a:gd name="T7" fmla="*/ 6 h 595"/>
              <a:gd name="T8" fmla="*/ 0 w 3000"/>
              <a:gd name="T9" fmla="*/ 0 h 595"/>
              <a:gd name="T10" fmla="*/ 0 60000 65536"/>
              <a:gd name="T11" fmla="*/ 0 60000 65536"/>
              <a:gd name="T12" fmla="*/ 0 60000 65536"/>
              <a:gd name="T13" fmla="*/ 0 60000 65536"/>
              <a:gd name="T14" fmla="*/ 0 60000 65536"/>
              <a:gd name="T15" fmla="*/ 0 w 3000"/>
              <a:gd name="T16" fmla="*/ 0 h 595"/>
              <a:gd name="T17" fmla="*/ 3000 w 3000"/>
              <a:gd name="T18" fmla="*/ 595 h 595"/>
            </a:gdLst>
            <a:ahLst/>
            <a:cxnLst>
              <a:cxn ang="T10">
                <a:pos x="T0" y="T1"/>
              </a:cxn>
              <a:cxn ang="T11">
                <a:pos x="T2" y="T3"/>
              </a:cxn>
              <a:cxn ang="T12">
                <a:pos x="T4" y="T5"/>
              </a:cxn>
              <a:cxn ang="T13">
                <a:pos x="T6" y="T7"/>
              </a:cxn>
              <a:cxn ang="T14">
                <a:pos x="T8" y="T9"/>
              </a:cxn>
            </a:cxnLst>
            <a:rect l="T15" t="T16" r="T17" b="T18"/>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1">
            <a:gsLst>
              <a:gs pos="0">
                <a:schemeClr val="folHlink">
                  <a:alpha val="45000"/>
                </a:schemeClr>
              </a:gs>
              <a:gs pos="100000">
                <a:schemeClr val="folHlink">
                  <a:gamma/>
                  <a:shade val="46275"/>
                  <a:invGamma/>
                </a:schemeClr>
              </a:gs>
            </a:gsLst>
            <a:lin ang="0" scaled="1"/>
          </a:gradFill>
          <a:ln>
            <a:noFill/>
          </a:ln>
        </p:spPr>
        <p:txBody>
          <a:bodyPr/>
          <a:lstStyle/>
          <a:p>
            <a:pPr fontAlgn="auto">
              <a:spcBef>
                <a:spcPts val="0"/>
              </a:spcBef>
              <a:spcAft>
                <a:spcPts val="0"/>
              </a:spcAft>
              <a:defRPr/>
            </a:pPr>
            <a:endParaRPr lang="en-US" sz="1800">
              <a:latin typeface="+mn-lt"/>
              <a:cs typeface="+mn-cs"/>
            </a:endParaRPr>
          </a:p>
        </p:txBody>
      </p:sp>
      <p:grpSp>
        <p:nvGrpSpPr>
          <p:cNvPr id="124933" name="1 Grup"/>
          <p:cNvGrpSpPr>
            <a:grpSpLocks/>
          </p:cNvGrpSpPr>
          <p:nvPr/>
        </p:nvGrpSpPr>
        <p:grpSpPr bwMode="auto">
          <a:xfrm>
            <a:off x="1487488" y="260350"/>
            <a:ext cx="9180513" cy="647700"/>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sz="1800">
                <a:latin typeface="+mn-lt"/>
                <a:cs typeface="+mn-cs"/>
              </a:endParaRPr>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sz="1800">
                <a:latin typeface="+mn-lt"/>
                <a:cs typeface="+mn-cs"/>
              </a:endParaRPr>
            </a:p>
          </p:txBody>
        </p:sp>
      </p:grpSp>
      <p:sp>
        <p:nvSpPr>
          <p:cNvPr id="16" name="15 Serbest Form"/>
          <p:cNvSpPr>
            <a:spLocks/>
          </p:cNvSpPr>
          <p:nvPr/>
        </p:nvSpPr>
        <p:spPr bwMode="auto">
          <a:xfrm flipV="1">
            <a:off x="1524000" y="5818188"/>
            <a:ext cx="9163050" cy="1041400"/>
          </a:xfrm>
          <a:custGeom>
            <a:avLst/>
            <a:gdLst>
              <a:gd name="T0" fmla="*/ 6 w 5772"/>
              <a:gd name="T1" fmla="*/ 2 h 656"/>
              <a:gd name="T2" fmla="*/ 2542 w 5772"/>
              <a:gd name="T3" fmla="*/ 0 h 656"/>
              <a:gd name="T4" fmla="*/ 4374 w 5772"/>
              <a:gd name="T5" fmla="*/ 367 h 656"/>
              <a:gd name="T6" fmla="*/ 5766 w 5772"/>
              <a:gd name="T7" fmla="*/ 55 h 656"/>
              <a:gd name="T8" fmla="*/ 5772 w 5772"/>
              <a:gd name="T9" fmla="*/ 213 h 656"/>
              <a:gd name="T10" fmla="*/ 4302 w 5772"/>
              <a:gd name="T11" fmla="*/ 439 h 656"/>
              <a:gd name="T12" fmla="*/ 1488 w 5772"/>
              <a:gd name="T13" fmla="*/ 201 h 656"/>
              <a:gd name="T14" fmla="*/ 0 w 5772"/>
              <a:gd name="T15" fmla="*/ 656 h 656"/>
              <a:gd name="T16" fmla="*/ 6 w 5772"/>
              <a:gd name="T17" fmla="*/ 2 h 6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72"/>
              <a:gd name="T28" fmla="*/ 0 h 656"/>
              <a:gd name="T29" fmla="*/ 5772 w 5772"/>
              <a:gd name="T30" fmla="*/ 656 h 6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1">
            <a:gsLst>
              <a:gs pos="0">
                <a:schemeClr val="folHlink">
                  <a:gamma/>
                  <a:shade val="46275"/>
                  <a:invGamma/>
                </a:schemeClr>
              </a:gs>
              <a:gs pos="100000">
                <a:schemeClr val="folHlink">
                  <a:alpha val="73000"/>
                </a:schemeClr>
              </a:gs>
            </a:gsLst>
            <a:lin ang="0" scaled="1"/>
          </a:gradFill>
          <a:ln>
            <a:noFill/>
          </a:ln>
        </p:spPr>
        <p:txBody>
          <a:bodyPr rot="10800000"/>
          <a:lstStyle/>
          <a:p>
            <a:pPr fontAlgn="auto">
              <a:spcBef>
                <a:spcPts val="0"/>
              </a:spcBef>
              <a:spcAft>
                <a:spcPts val="0"/>
              </a:spcAft>
              <a:defRPr/>
            </a:pPr>
            <a:endParaRPr lang="en-US" sz="1800">
              <a:latin typeface="+mn-lt"/>
              <a:cs typeface="+mn-cs"/>
            </a:endParaRPr>
          </a:p>
        </p:txBody>
      </p:sp>
      <p:sp>
        <p:nvSpPr>
          <p:cNvPr id="17" name="16 Serbest Form"/>
          <p:cNvSpPr>
            <a:spLocks/>
          </p:cNvSpPr>
          <p:nvPr/>
        </p:nvSpPr>
        <p:spPr bwMode="auto">
          <a:xfrm flipV="1">
            <a:off x="5905500" y="6219826"/>
            <a:ext cx="4762500" cy="638175"/>
          </a:xfrm>
          <a:custGeom>
            <a:avLst/>
            <a:gdLst>
              <a:gd name="T0" fmla="*/ 0 w 3000"/>
              <a:gd name="T1" fmla="*/ 0 h 595"/>
              <a:gd name="T2" fmla="*/ 1668 w 3000"/>
              <a:gd name="T3" fmla="*/ 564 h 595"/>
              <a:gd name="T4" fmla="*/ 3000 w 3000"/>
              <a:gd name="T5" fmla="*/ 186 h 595"/>
              <a:gd name="T6" fmla="*/ 3000 w 3000"/>
              <a:gd name="T7" fmla="*/ 6 h 595"/>
              <a:gd name="T8" fmla="*/ 0 w 3000"/>
              <a:gd name="T9" fmla="*/ 0 h 595"/>
              <a:gd name="T10" fmla="*/ 0 60000 65536"/>
              <a:gd name="T11" fmla="*/ 0 60000 65536"/>
              <a:gd name="T12" fmla="*/ 0 60000 65536"/>
              <a:gd name="T13" fmla="*/ 0 60000 65536"/>
              <a:gd name="T14" fmla="*/ 0 60000 65536"/>
              <a:gd name="T15" fmla="*/ 0 w 3000"/>
              <a:gd name="T16" fmla="*/ 0 h 595"/>
              <a:gd name="T17" fmla="*/ 3000 w 3000"/>
              <a:gd name="T18" fmla="*/ 595 h 595"/>
            </a:gdLst>
            <a:ahLst/>
            <a:cxnLst>
              <a:cxn ang="T10">
                <a:pos x="T0" y="T1"/>
              </a:cxn>
              <a:cxn ang="T11">
                <a:pos x="T2" y="T3"/>
              </a:cxn>
              <a:cxn ang="T12">
                <a:pos x="T4" y="T5"/>
              </a:cxn>
              <a:cxn ang="T13">
                <a:pos x="T6" y="T7"/>
              </a:cxn>
              <a:cxn ang="T14">
                <a:pos x="T8" y="T9"/>
              </a:cxn>
            </a:cxnLst>
            <a:rect l="T15" t="T16" r="T17" b="T18"/>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1">
            <a:gsLst>
              <a:gs pos="0">
                <a:schemeClr val="folHlink">
                  <a:gamma/>
                  <a:shade val="46275"/>
                  <a:invGamma/>
                </a:schemeClr>
              </a:gs>
              <a:gs pos="50000">
                <a:schemeClr val="folHlink">
                  <a:alpha val="73000"/>
                </a:schemeClr>
              </a:gs>
              <a:gs pos="100000">
                <a:schemeClr val="folHlink">
                  <a:gamma/>
                  <a:shade val="46275"/>
                  <a:invGamma/>
                </a:schemeClr>
              </a:gs>
            </a:gsLst>
            <a:lin ang="0" scaled="1"/>
          </a:gradFill>
          <a:ln>
            <a:noFill/>
          </a:ln>
        </p:spPr>
        <p:txBody>
          <a:bodyPr rot="10800000"/>
          <a:lstStyle/>
          <a:p>
            <a:pPr fontAlgn="auto">
              <a:spcBef>
                <a:spcPts val="0"/>
              </a:spcBef>
              <a:spcAft>
                <a:spcPts val="0"/>
              </a:spcAft>
              <a:defRPr/>
            </a:pPr>
            <a:endParaRPr lang="en-US" sz="1800">
              <a:latin typeface="+mn-lt"/>
              <a:cs typeface="+mn-cs"/>
            </a:endParaRPr>
          </a:p>
        </p:txBody>
      </p:sp>
      <p:sp>
        <p:nvSpPr>
          <p:cNvPr id="124936" name="WordArt 14"/>
          <p:cNvSpPr>
            <a:spLocks noChangeArrowheads="1" noChangeShapeType="1" noTextEdit="1"/>
          </p:cNvSpPr>
          <p:nvPr/>
        </p:nvSpPr>
        <p:spPr bwMode="auto">
          <a:xfrm>
            <a:off x="2135189" y="2116139"/>
            <a:ext cx="1152525" cy="93662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FF9900"/>
                </a:solidFill>
                <a:effectLst>
                  <a:outerShdw dist="17961" dir="2700000" algn="ctr" rotWithShape="0">
                    <a:schemeClr val="tx1"/>
                  </a:outerShdw>
                </a:effectLst>
                <a:latin typeface="Trebuchet MS" panose="020B0603020202020204" pitchFamily="34" charset="0"/>
              </a:rPr>
              <a:t>Bölüm</a:t>
            </a:r>
          </a:p>
          <a:p>
            <a:pPr algn="ctr"/>
            <a:r>
              <a:rPr lang="tr-TR" sz="3600" kern="10">
                <a:solidFill>
                  <a:srgbClr val="FF9900"/>
                </a:solidFill>
                <a:effectLst>
                  <a:outerShdw dist="17961" dir="2700000" algn="ctr" rotWithShape="0">
                    <a:schemeClr val="tx1"/>
                  </a:outerShdw>
                </a:effectLst>
                <a:latin typeface="Trebuchet MS" panose="020B0603020202020204" pitchFamily="34" charset="0"/>
              </a:rPr>
              <a:t>Analizi</a:t>
            </a:r>
          </a:p>
        </p:txBody>
      </p:sp>
      <p:pic>
        <p:nvPicPr>
          <p:cNvPr id="124937" name="Picture 15" descr="osym-den-lys-sonuclarinda-1-hata-dah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63750" y="3557589"/>
            <a:ext cx="1296988"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4938" name="Rectangle 16"/>
          <p:cNvSpPr>
            <a:spLocks noChangeArrowheads="1"/>
          </p:cNvSpPr>
          <p:nvPr/>
        </p:nvSpPr>
        <p:spPr bwMode="auto">
          <a:xfrm>
            <a:off x="3935413" y="1146175"/>
            <a:ext cx="3744912" cy="443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tr-TR" altLang="tr-TR" sz="1600" b="1" dirty="0">
                <a:latin typeface="Arial" panose="020B0604020202020204" pitchFamily="34" charset="0"/>
              </a:rPr>
              <a:t>		</a:t>
            </a:r>
          </a:p>
          <a:p>
            <a:pPr eaLnBrk="1" hangingPunct="1"/>
            <a:r>
              <a:rPr lang="tr-TR" altLang="tr-TR" sz="1600" b="1" dirty="0">
                <a:latin typeface="Arial" panose="020B0604020202020204" pitchFamily="34" charset="0"/>
              </a:rPr>
              <a:t>	</a:t>
            </a:r>
            <a:r>
              <a:rPr lang="tr-TR" altLang="tr-TR" sz="1500" b="1" dirty="0">
                <a:latin typeface="Arial" panose="020B0604020202020204" pitchFamily="34" charset="0"/>
              </a:rPr>
              <a:t>                   </a:t>
            </a:r>
            <a:r>
              <a:rPr lang="tr-TR" altLang="tr-TR" sz="1500" b="1" dirty="0">
                <a:solidFill>
                  <a:srgbClr val="0000FF"/>
                </a:solidFill>
                <a:latin typeface="Arial" panose="020B0604020202020204" pitchFamily="34" charset="0"/>
              </a:rPr>
              <a:t>Zeka</a:t>
            </a:r>
          </a:p>
          <a:p>
            <a:pPr eaLnBrk="1" hangingPunct="1"/>
            <a:r>
              <a:rPr lang="tr-TR" altLang="tr-TR" sz="1400" b="1" dirty="0">
                <a:solidFill>
                  <a:srgbClr val="0000FF"/>
                </a:solidFill>
                <a:latin typeface="Arial" panose="020B0604020202020204" pitchFamily="34" charset="0"/>
              </a:rPr>
              <a:t> </a:t>
            </a:r>
            <a:r>
              <a:rPr lang="tr-TR" altLang="tr-TR" sz="1600" b="1" dirty="0"/>
              <a:t>		 bölümünden , 		 2006- 2021 arası 		 gerçekleşen AYT 		 sınavlarında 		 toplam </a:t>
            </a:r>
            <a:r>
              <a:rPr lang="tr-TR" altLang="tr-TR" sz="1600" b="1" u="sng" dirty="0"/>
              <a:t>2</a:t>
            </a:r>
            <a:r>
              <a:rPr lang="tr-TR" altLang="tr-TR" sz="1600" b="1" dirty="0"/>
              <a:t> soru 		 sorulmuştur.</a:t>
            </a:r>
          </a:p>
          <a:p>
            <a:pPr eaLnBrk="1" hangingPunct="1"/>
            <a:endParaRPr lang="tr-TR" altLang="tr-TR" sz="1600" b="1" dirty="0">
              <a:latin typeface="Arial" panose="020B0604020202020204" pitchFamily="34" charset="0"/>
            </a:endParaRPr>
          </a:p>
          <a:p>
            <a:pPr eaLnBrk="1" hangingPunct="1"/>
            <a:endParaRPr lang="tr-TR" altLang="tr-TR" sz="1600" b="1" dirty="0">
              <a:latin typeface="Arial" panose="020B0604020202020204" pitchFamily="34" charset="0"/>
            </a:endParaRPr>
          </a:p>
          <a:p>
            <a:pPr eaLnBrk="1" hangingPunct="1"/>
            <a:endParaRPr lang="tr-TR" altLang="tr-TR" sz="1600" b="1" dirty="0">
              <a:latin typeface="Arial" panose="020B0604020202020204" pitchFamily="34" charset="0"/>
            </a:endParaRPr>
          </a:p>
          <a:p>
            <a:pPr eaLnBrk="1" hangingPunct="1"/>
            <a:r>
              <a:rPr lang="tr-TR" altLang="tr-TR" sz="1600" b="1" dirty="0" err="1">
                <a:latin typeface="Arial" panose="020B0604020202020204" pitchFamily="34" charset="0"/>
              </a:rPr>
              <a:t>AYT’de</a:t>
            </a:r>
            <a:r>
              <a:rPr lang="tr-TR" altLang="tr-TR" sz="1600" b="1" dirty="0">
                <a:latin typeface="Arial" panose="020B0604020202020204" pitchFamily="34" charset="0"/>
              </a:rPr>
              <a:t> bu bölümden 5 yılda  1 soru gelebilmektedir.</a:t>
            </a:r>
          </a:p>
          <a:p>
            <a:pPr eaLnBrk="1" hangingPunct="1"/>
            <a:endParaRPr lang="tr-TR" altLang="tr-TR" sz="1000" dirty="0">
              <a:latin typeface="Arial" panose="020B0604020202020204" pitchFamily="34" charset="0"/>
            </a:endParaRPr>
          </a:p>
          <a:p>
            <a:pPr eaLnBrk="1" hangingPunct="1"/>
            <a:r>
              <a:rPr lang="tr-TR" altLang="tr-TR" sz="1600" dirty="0">
                <a:latin typeface="Arial" panose="020B0604020202020204" pitchFamily="34" charset="0"/>
              </a:rPr>
              <a:t>Bu bölümdeki sorular genellikle bilgi veya örnek verilerek sorulan yarı bilgi sorusu şeklindedir.</a:t>
            </a:r>
          </a:p>
          <a:p>
            <a:pPr eaLnBrk="1" hangingPunct="1"/>
            <a:endParaRPr lang="tr-TR" altLang="tr-TR" sz="1600" dirty="0">
              <a:latin typeface="Arial" panose="020B0604020202020204" pitchFamily="34" charset="0"/>
            </a:endParaRPr>
          </a:p>
        </p:txBody>
      </p:sp>
      <p:pic>
        <p:nvPicPr>
          <p:cNvPr id="124939" name="Picture 17" descr="shutterstock_40462789"/>
          <p:cNvPicPr>
            <a:picLocks noChangeAspect="1" noChangeArrowheads="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8291514" y="4524375"/>
            <a:ext cx="2376487"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3"/>
          <p:cNvSpPr>
            <a:spLocks noGrp="1" noChangeArrowheads="1"/>
          </p:cNvSpPr>
          <p:nvPr>
            <p:ph type="title"/>
          </p:nvPr>
        </p:nvSpPr>
        <p:spPr/>
        <p:txBody>
          <a:bodyPr/>
          <a:lstStyle/>
          <a:p>
            <a:r>
              <a:rPr lang="tr-TR" altLang="tr-TR" sz="4500" b="1">
                <a:solidFill>
                  <a:srgbClr val="0000FF"/>
                </a:solidFill>
              </a:rPr>
              <a:t>A. ZEKANIN TANIMI</a:t>
            </a:r>
          </a:p>
        </p:txBody>
      </p:sp>
      <p:sp>
        <p:nvSpPr>
          <p:cNvPr id="125955" name="Rectangle 2"/>
          <p:cNvSpPr>
            <a:spLocks noGrp="1" noChangeArrowheads="1"/>
          </p:cNvSpPr>
          <p:nvPr>
            <p:ph idx="1"/>
          </p:nvPr>
        </p:nvSpPr>
        <p:spPr/>
        <p:txBody>
          <a:bodyPr/>
          <a:lstStyle/>
          <a:p>
            <a:pPr>
              <a:buFont typeface="Wingdings" panose="05000000000000000000" pitchFamily="2" charset="2"/>
              <a:buNone/>
            </a:pPr>
            <a:endParaRPr lang="tr-TR" altLang="tr-TR" sz="2800" b="1">
              <a:solidFill>
                <a:srgbClr val="000000"/>
              </a:solidFill>
            </a:endParaRPr>
          </a:p>
          <a:p>
            <a:pPr>
              <a:buFont typeface="Wingdings" panose="05000000000000000000" pitchFamily="2" charset="2"/>
              <a:buNone/>
            </a:pPr>
            <a:endParaRPr lang="tr-TR" altLang="tr-TR" b="1">
              <a:solidFill>
                <a:srgbClr val="000000"/>
              </a:solidFill>
            </a:endParaRPr>
          </a:p>
        </p:txBody>
      </p:sp>
      <p:sp>
        <p:nvSpPr>
          <p:cNvPr id="125956" name="Text Box 4"/>
          <p:cNvSpPr txBox="1">
            <a:spLocks noChangeArrowheads="1"/>
          </p:cNvSpPr>
          <p:nvPr/>
        </p:nvSpPr>
        <p:spPr bwMode="auto">
          <a:xfrm>
            <a:off x="2381251" y="2500313"/>
            <a:ext cx="7921625"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just" eaLnBrk="1" hangingPunct="1">
              <a:buFont typeface="Wingdings" panose="05000000000000000000" pitchFamily="2" charset="2"/>
              <a:buChar char="§"/>
            </a:pPr>
            <a:r>
              <a:rPr lang="tr-TR" altLang="tr-TR" sz="2800">
                <a:solidFill>
                  <a:srgbClr val="000000"/>
                </a:solidFill>
              </a:rPr>
              <a:t> Karşılaşılan problemlere çözüm bulmada, çevreye ve yeni durumlara uyum sağlamada incelik, kıvraklık ve çabukluk gösterebilme yeteneğidir. </a:t>
            </a:r>
          </a:p>
          <a:p>
            <a:pPr algn="just" eaLnBrk="1" hangingPunct="1">
              <a:buFont typeface="Wingdings" panose="05000000000000000000" pitchFamily="2" charset="2"/>
              <a:buChar char="§"/>
            </a:pPr>
            <a:endParaRPr lang="tr-TR" altLang="tr-TR" sz="2800">
              <a:solidFill>
                <a:srgbClr val="000000"/>
              </a:solidFill>
            </a:endParaRPr>
          </a:p>
          <a:p>
            <a:pPr algn="just" eaLnBrk="1" hangingPunct="1">
              <a:buFont typeface="Wingdings" panose="05000000000000000000" pitchFamily="2" charset="2"/>
              <a:buChar char="§"/>
            </a:pPr>
            <a:r>
              <a:rPr lang="tr-TR" altLang="tr-TR" sz="2800">
                <a:solidFill>
                  <a:srgbClr val="000000"/>
                </a:solidFill>
              </a:rPr>
              <a:t> Zekâ soyut düşünebilme yeteneği ve yaratıcı düşünebilme yetisidir.</a:t>
            </a:r>
          </a:p>
          <a:p>
            <a:pPr eaLnBrk="1" hangingPunct="1"/>
            <a:r>
              <a:rPr lang="tr-TR" altLang="tr-TR">
                <a:solidFill>
                  <a:srgbClr val="000000"/>
                </a:solidFill>
              </a:rPr>
              <a:t> </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tr-TR" altLang="tr-TR" sz="4500" b="1">
                <a:solidFill>
                  <a:srgbClr val="0000FF"/>
                </a:solidFill>
              </a:rPr>
              <a:t>B. ZEKANIN OLUŞUMU</a:t>
            </a:r>
          </a:p>
        </p:txBody>
      </p:sp>
      <p:sp>
        <p:nvSpPr>
          <p:cNvPr id="126979" name="Rectangle 3"/>
          <p:cNvSpPr>
            <a:spLocks noGrp="1" noChangeArrowheads="1"/>
          </p:cNvSpPr>
          <p:nvPr>
            <p:ph idx="1"/>
          </p:nvPr>
        </p:nvSpPr>
        <p:spPr>
          <a:xfrm>
            <a:off x="2333625" y="2214564"/>
            <a:ext cx="7958138" cy="4143375"/>
          </a:xfrm>
        </p:spPr>
        <p:txBody>
          <a:bodyPr/>
          <a:lstStyle/>
          <a:p>
            <a:pPr marL="0" indent="0" algn="ctr">
              <a:lnSpc>
                <a:spcPct val="80000"/>
              </a:lnSpc>
              <a:buNone/>
              <a:tabLst>
                <a:tab pos="8255000" algn="l"/>
              </a:tabLst>
            </a:pPr>
            <a:endParaRPr lang="tr-TR" altLang="tr-TR" sz="1200"/>
          </a:p>
          <a:p>
            <a:pPr marL="0" indent="0" algn="just">
              <a:lnSpc>
                <a:spcPct val="80000"/>
              </a:lnSpc>
              <a:buNone/>
              <a:tabLst>
                <a:tab pos="8255000" algn="l"/>
              </a:tabLst>
            </a:pPr>
            <a:r>
              <a:rPr lang="tr-TR" altLang="tr-TR" sz="2800">
                <a:solidFill>
                  <a:srgbClr val="000000"/>
                </a:solidFill>
              </a:rPr>
              <a:t>Zekâ, potansiyel olarak doğuştan vardır. </a:t>
            </a:r>
            <a:r>
              <a:rPr lang="tr-TR" altLang="tr-TR" sz="2800" b="1">
                <a:solidFill>
                  <a:srgbClr val="000000"/>
                </a:solidFill>
              </a:rPr>
              <a:t>Zekâ </a:t>
            </a:r>
            <a:r>
              <a:rPr lang="tr-TR" altLang="tr-TR" sz="2800" b="1">
                <a:solidFill>
                  <a:srgbClr val="FF0000"/>
                </a:solidFill>
              </a:rPr>
              <a:t>gelişiminde</a:t>
            </a:r>
            <a:r>
              <a:rPr lang="tr-TR" altLang="tr-TR" sz="2800" b="1">
                <a:solidFill>
                  <a:srgbClr val="000000"/>
                </a:solidFill>
              </a:rPr>
              <a:t> </a:t>
            </a:r>
            <a:r>
              <a:rPr lang="tr-TR" altLang="tr-TR" sz="2800" b="1">
                <a:solidFill>
                  <a:srgbClr val="0033CC"/>
                </a:solidFill>
              </a:rPr>
              <a:t>hem kalıtımın hem de çevrenin</a:t>
            </a:r>
            <a:r>
              <a:rPr lang="tr-TR" altLang="tr-TR" sz="2800" b="1">
                <a:solidFill>
                  <a:srgbClr val="000000"/>
                </a:solidFill>
              </a:rPr>
              <a:t> etkisi vardır.</a:t>
            </a:r>
            <a:r>
              <a:rPr lang="tr-TR" altLang="tr-TR" sz="2800">
                <a:solidFill>
                  <a:srgbClr val="000000"/>
                </a:solidFill>
              </a:rPr>
              <a:t> </a:t>
            </a:r>
          </a:p>
          <a:p>
            <a:pPr marL="0" indent="0" algn="just">
              <a:lnSpc>
                <a:spcPct val="80000"/>
              </a:lnSpc>
              <a:buNone/>
              <a:tabLst>
                <a:tab pos="8255000" algn="l"/>
              </a:tabLst>
            </a:pPr>
            <a:endParaRPr lang="tr-TR" altLang="tr-TR" sz="2800" b="1">
              <a:solidFill>
                <a:srgbClr val="000000"/>
              </a:solidFill>
            </a:endParaRPr>
          </a:p>
          <a:p>
            <a:pPr marL="0" indent="0" algn="just">
              <a:lnSpc>
                <a:spcPct val="80000"/>
              </a:lnSpc>
              <a:buNone/>
              <a:tabLst>
                <a:tab pos="8255000" algn="l"/>
              </a:tabLst>
            </a:pPr>
            <a:r>
              <a:rPr lang="tr-TR" altLang="tr-TR" sz="2800" b="1">
                <a:solidFill>
                  <a:srgbClr val="000000"/>
                </a:solidFill>
              </a:rPr>
              <a:t>Zekânın </a:t>
            </a:r>
            <a:r>
              <a:rPr lang="tr-TR" altLang="tr-TR" sz="2800" b="1">
                <a:solidFill>
                  <a:srgbClr val="FF0000"/>
                </a:solidFill>
              </a:rPr>
              <a:t>sınırları</a:t>
            </a:r>
            <a:r>
              <a:rPr lang="tr-TR" altLang="tr-TR" sz="2800" b="1">
                <a:solidFill>
                  <a:srgbClr val="000000"/>
                </a:solidFill>
              </a:rPr>
              <a:t> ve derecesi </a:t>
            </a:r>
            <a:r>
              <a:rPr lang="tr-TR" altLang="tr-TR" sz="2800" b="1">
                <a:solidFill>
                  <a:srgbClr val="0033CC"/>
                </a:solidFill>
              </a:rPr>
              <a:t>kalıtıma bağlıdır</a:t>
            </a:r>
            <a:r>
              <a:rPr lang="tr-TR" altLang="tr-TR" sz="2800" b="1">
                <a:solidFill>
                  <a:srgbClr val="000000"/>
                </a:solidFill>
              </a:rPr>
              <a:t>. </a:t>
            </a:r>
            <a:r>
              <a:rPr lang="tr-TR" altLang="tr-TR" sz="2800">
                <a:solidFill>
                  <a:srgbClr val="000000"/>
                </a:solidFill>
              </a:rPr>
              <a:t>Fakat bu sınırlar içinde ulaşılan gerçek zekâ düzeyi çevre faktörlerince belirlenir. </a:t>
            </a:r>
          </a:p>
          <a:p>
            <a:pPr marL="0" indent="0" algn="just">
              <a:lnSpc>
                <a:spcPct val="80000"/>
              </a:lnSpc>
              <a:buNone/>
              <a:tabLst>
                <a:tab pos="8255000" algn="l"/>
              </a:tabLst>
            </a:pPr>
            <a:endParaRPr lang="tr-TR" altLang="tr-TR" sz="2800">
              <a:solidFill>
                <a:srgbClr val="000000"/>
              </a:solidFill>
            </a:endParaRPr>
          </a:p>
          <a:p>
            <a:pPr marL="0" indent="0" algn="just">
              <a:lnSpc>
                <a:spcPct val="80000"/>
              </a:lnSpc>
              <a:buNone/>
              <a:tabLst>
                <a:tab pos="8255000" algn="l"/>
              </a:tabLst>
            </a:pPr>
            <a:r>
              <a:rPr lang="tr-TR" altLang="tr-TR" sz="2800">
                <a:solidFill>
                  <a:srgbClr val="000000"/>
                </a:solidFill>
              </a:rPr>
              <a:t>Zekânın gelişiminde kalıtımın payı %75, çevrenin payı %21 ve diğer faktörlerin payı %4’dür.</a:t>
            </a:r>
          </a:p>
          <a:p>
            <a:pPr marL="0" indent="0">
              <a:lnSpc>
                <a:spcPct val="80000"/>
              </a:lnSpc>
              <a:tabLst>
                <a:tab pos="8255000" algn="l"/>
              </a:tabLst>
            </a:pPr>
            <a:endParaRPr lang="tr-TR" altLang="tr-TR" sz="2800">
              <a:solidFill>
                <a:srgbClr val="000000"/>
              </a:solidFill>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idx="4294967295"/>
          </p:nvPr>
        </p:nvSpPr>
        <p:spPr>
          <a:xfrm>
            <a:off x="2495550" y="404813"/>
            <a:ext cx="7378700" cy="1143000"/>
          </a:xfrm>
        </p:spPr>
        <p:txBody>
          <a:bodyPr/>
          <a:lstStyle/>
          <a:p>
            <a:r>
              <a:rPr lang="tr-TR" altLang="tr-TR" sz="3200" b="1">
                <a:solidFill>
                  <a:srgbClr val="FF0000"/>
                </a:solidFill>
              </a:rPr>
              <a:t>ZEKANIN YAŞA BAĞLI GELİŞİMİ</a:t>
            </a:r>
          </a:p>
        </p:txBody>
      </p:sp>
      <p:sp>
        <p:nvSpPr>
          <p:cNvPr id="128003" name="Rectangle 3"/>
          <p:cNvSpPr>
            <a:spLocks noGrp="1" noChangeArrowheads="1"/>
          </p:cNvSpPr>
          <p:nvPr>
            <p:ph idx="4294967295"/>
          </p:nvPr>
        </p:nvSpPr>
        <p:spPr>
          <a:xfrm>
            <a:off x="2279650" y="1412875"/>
            <a:ext cx="7958138" cy="3881438"/>
          </a:xfrm>
        </p:spPr>
        <p:txBody>
          <a:bodyPr/>
          <a:lstStyle/>
          <a:p>
            <a:pPr>
              <a:lnSpc>
                <a:spcPct val="90000"/>
              </a:lnSpc>
              <a:buClr>
                <a:srgbClr val="0000FF"/>
              </a:buClr>
              <a:buSzPct val="100000"/>
              <a:buFont typeface="Wingdings" panose="05000000000000000000" pitchFamily="2" charset="2"/>
              <a:buChar char="§"/>
            </a:pPr>
            <a:r>
              <a:rPr lang="tr-TR" altLang="tr-TR">
                <a:solidFill>
                  <a:srgbClr val="000000"/>
                </a:solidFill>
              </a:rPr>
              <a:t>2-5 yaş arası çok hızlı, </a:t>
            </a:r>
          </a:p>
          <a:p>
            <a:pPr>
              <a:lnSpc>
                <a:spcPct val="90000"/>
              </a:lnSpc>
              <a:buClr>
                <a:srgbClr val="0000FF"/>
              </a:buClr>
              <a:buSzPct val="100000"/>
              <a:buFont typeface="Wingdings" panose="05000000000000000000" pitchFamily="2" charset="2"/>
              <a:buChar char="§"/>
            </a:pPr>
            <a:r>
              <a:rPr lang="tr-TR" altLang="tr-TR">
                <a:solidFill>
                  <a:srgbClr val="000000"/>
                </a:solidFill>
              </a:rPr>
              <a:t>7-8 yaş arası kararlılık (normal hız), </a:t>
            </a:r>
          </a:p>
          <a:p>
            <a:pPr>
              <a:lnSpc>
                <a:spcPct val="90000"/>
              </a:lnSpc>
              <a:buClr>
                <a:srgbClr val="0000FF"/>
              </a:buClr>
              <a:buSzPct val="100000"/>
              <a:buFont typeface="Wingdings" panose="05000000000000000000" pitchFamily="2" charset="2"/>
              <a:buChar char="§"/>
            </a:pPr>
            <a:r>
              <a:rPr lang="tr-TR" altLang="tr-TR">
                <a:solidFill>
                  <a:srgbClr val="000000"/>
                </a:solidFill>
              </a:rPr>
              <a:t>10-11 yaşlarda tekrar hızlanır, </a:t>
            </a:r>
          </a:p>
          <a:p>
            <a:pPr>
              <a:lnSpc>
                <a:spcPct val="90000"/>
              </a:lnSpc>
              <a:buClr>
                <a:srgbClr val="0000FF"/>
              </a:buClr>
              <a:buSzPct val="100000"/>
              <a:buFont typeface="Wingdings" panose="05000000000000000000" pitchFamily="2" charset="2"/>
              <a:buChar char="§"/>
            </a:pPr>
            <a:r>
              <a:rPr lang="tr-TR" altLang="tr-TR">
                <a:solidFill>
                  <a:srgbClr val="000000"/>
                </a:solidFill>
              </a:rPr>
              <a:t>14-20 yaşlarında tamamlanır, </a:t>
            </a:r>
          </a:p>
          <a:p>
            <a:pPr>
              <a:lnSpc>
                <a:spcPct val="90000"/>
              </a:lnSpc>
              <a:buClr>
                <a:srgbClr val="0000FF"/>
              </a:buClr>
              <a:buSzPct val="100000"/>
              <a:buFont typeface="Wingdings" panose="05000000000000000000" pitchFamily="2" charset="2"/>
              <a:buChar char="§"/>
            </a:pPr>
            <a:r>
              <a:rPr lang="tr-TR" altLang="tr-TR">
                <a:solidFill>
                  <a:srgbClr val="000000"/>
                </a:solidFill>
              </a:rPr>
              <a:t>30 yaş civarı en yüksek düzeye ulaşır, </a:t>
            </a:r>
          </a:p>
          <a:p>
            <a:pPr>
              <a:lnSpc>
                <a:spcPct val="90000"/>
              </a:lnSpc>
              <a:buClr>
                <a:srgbClr val="0000FF"/>
              </a:buClr>
              <a:buSzPct val="100000"/>
              <a:buFont typeface="Wingdings" panose="05000000000000000000" pitchFamily="2" charset="2"/>
              <a:buChar char="§"/>
            </a:pPr>
            <a:r>
              <a:rPr lang="tr-TR" altLang="tr-TR">
                <a:solidFill>
                  <a:srgbClr val="000000"/>
                </a:solidFill>
              </a:rPr>
              <a:t>50 yaşına kadar sabitleşir, </a:t>
            </a:r>
          </a:p>
          <a:p>
            <a:pPr>
              <a:lnSpc>
                <a:spcPct val="90000"/>
              </a:lnSpc>
              <a:buClr>
                <a:srgbClr val="0000FF"/>
              </a:buClr>
              <a:buSzPct val="100000"/>
              <a:buFont typeface="Wingdings" panose="05000000000000000000" pitchFamily="2" charset="2"/>
              <a:buChar char="§"/>
            </a:pPr>
            <a:r>
              <a:rPr lang="tr-TR" altLang="tr-TR">
                <a:solidFill>
                  <a:srgbClr val="000000"/>
                </a:solidFill>
              </a:rPr>
              <a:t>50’den sonra belli düzeyde azalır.</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tr-TR" altLang="tr-TR" sz="4500" b="1">
                <a:solidFill>
                  <a:srgbClr val="0000FF"/>
                </a:solidFill>
              </a:rPr>
              <a:t>C. ZEKA KURAMLARI-1</a:t>
            </a:r>
            <a:r>
              <a:rPr lang="tr-TR" altLang="tr-TR" sz="3600" b="1">
                <a:solidFill>
                  <a:srgbClr val="0000FF"/>
                </a:solidFill>
              </a:rPr>
              <a:t> </a:t>
            </a:r>
          </a:p>
        </p:txBody>
      </p:sp>
      <p:sp>
        <p:nvSpPr>
          <p:cNvPr id="129027" name="Rectangle 3"/>
          <p:cNvSpPr>
            <a:spLocks noGrp="1" noChangeArrowheads="1"/>
          </p:cNvSpPr>
          <p:nvPr>
            <p:ph idx="1"/>
          </p:nvPr>
        </p:nvSpPr>
        <p:spPr/>
        <p:txBody>
          <a:bodyPr/>
          <a:lstStyle/>
          <a:p>
            <a:pPr algn="just">
              <a:buFont typeface="Wingdings" panose="05000000000000000000" pitchFamily="2" charset="2"/>
              <a:buNone/>
            </a:pPr>
            <a:r>
              <a:rPr lang="tr-TR" altLang="tr-TR" sz="2400" b="1">
                <a:solidFill>
                  <a:srgbClr val="FF0000"/>
                </a:solidFill>
              </a:rPr>
              <a:t>1. Yapısal kuramlar:</a:t>
            </a:r>
            <a:r>
              <a:rPr lang="tr-TR" altLang="tr-TR" sz="2400">
                <a:solidFill>
                  <a:srgbClr val="FF0000"/>
                </a:solidFill>
              </a:rPr>
              <a:t> </a:t>
            </a:r>
            <a:r>
              <a:rPr lang="tr-TR" altLang="tr-TR" sz="2400">
                <a:solidFill>
                  <a:srgbClr val="000000"/>
                </a:solidFill>
              </a:rPr>
              <a:t>Bu kuramlar üç türlüdür.</a:t>
            </a:r>
            <a:endParaRPr lang="tr-TR" altLang="tr-TR" sz="2400" b="1">
              <a:solidFill>
                <a:srgbClr val="000000"/>
              </a:solidFill>
            </a:endParaRPr>
          </a:p>
          <a:p>
            <a:pPr algn="just">
              <a:buFont typeface="Wingdings" panose="05000000000000000000" pitchFamily="2" charset="2"/>
              <a:buNone/>
            </a:pPr>
            <a:r>
              <a:rPr lang="tr-TR" altLang="tr-TR" sz="2400" b="1">
                <a:solidFill>
                  <a:srgbClr val="008000"/>
                </a:solidFill>
              </a:rPr>
              <a:t>	a) Tek etmen kuramı:</a:t>
            </a:r>
            <a:r>
              <a:rPr lang="tr-TR" altLang="tr-TR" sz="2000">
                <a:solidFill>
                  <a:srgbClr val="008000"/>
                </a:solidFill>
              </a:rPr>
              <a:t> </a:t>
            </a:r>
            <a:r>
              <a:rPr lang="tr-TR" altLang="tr-TR" sz="2400">
                <a:solidFill>
                  <a:srgbClr val="000000"/>
                </a:solidFill>
              </a:rPr>
              <a:t>Öğrenme veya yetenek gibi zekâ genel bir yetenektir. </a:t>
            </a:r>
            <a:r>
              <a:rPr lang="tr-TR" altLang="tr-TR" sz="2400" u="sng">
                <a:solidFill>
                  <a:srgbClr val="000000"/>
                </a:solidFill>
              </a:rPr>
              <a:t>Herhangi bir alanda başarılı olan kişi diğer bütün alanlarda da başarılı olur.</a:t>
            </a:r>
            <a:r>
              <a:rPr lang="tr-TR" altLang="tr-TR" sz="2400">
                <a:solidFill>
                  <a:srgbClr val="000000"/>
                </a:solidFill>
              </a:rPr>
              <a:t> Mesela; matematikte başarılı olan, tarih, coğrafya, dil alanlarında da başarılı olur.  </a:t>
            </a:r>
          </a:p>
          <a:p>
            <a:pPr algn="just">
              <a:buFont typeface="Wingdings" panose="05000000000000000000" pitchFamily="2" charset="2"/>
              <a:buNone/>
            </a:pPr>
            <a:endParaRPr lang="tr-TR" altLang="tr-TR" sz="2000" b="1">
              <a:solidFill>
                <a:srgbClr val="000000"/>
              </a:solidFill>
            </a:endParaRPr>
          </a:p>
          <a:p>
            <a:pPr algn="just">
              <a:buFont typeface="Wingdings" panose="05000000000000000000" pitchFamily="2" charset="2"/>
              <a:buNone/>
            </a:pPr>
            <a:r>
              <a:rPr lang="tr-TR" altLang="tr-TR" sz="2000" b="1"/>
              <a:t>	</a:t>
            </a:r>
            <a:r>
              <a:rPr lang="tr-TR" altLang="tr-TR" sz="2400" b="1">
                <a:solidFill>
                  <a:srgbClr val="008000"/>
                </a:solidFill>
              </a:rPr>
              <a:t>b) Çift etmen kuramı:</a:t>
            </a:r>
            <a:r>
              <a:rPr lang="tr-TR" altLang="tr-TR" sz="2400">
                <a:solidFill>
                  <a:srgbClr val="008000"/>
                </a:solidFill>
              </a:rPr>
              <a:t> </a:t>
            </a:r>
            <a:r>
              <a:rPr lang="tr-TR" altLang="tr-TR" sz="2400" b="1" u="sng">
                <a:solidFill>
                  <a:srgbClr val="000000"/>
                </a:solidFill>
              </a:rPr>
              <a:t>Spearman</a:t>
            </a:r>
            <a:r>
              <a:rPr lang="tr-TR" altLang="tr-TR" sz="2400">
                <a:solidFill>
                  <a:srgbClr val="000000"/>
                </a:solidFill>
              </a:rPr>
              <a:t>’a göre zekâ </a:t>
            </a:r>
            <a:r>
              <a:rPr lang="tr-TR" altLang="tr-TR" sz="2400" u="sng">
                <a:solidFill>
                  <a:srgbClr val="000000"/>
                </a:solidFill>
              </a:rPr>
              <a:t>genel bir yetenek ile özel birçok yetenekten</a:t>
            </a:r>
            <a:r>
              <a:rPr lang="tr-TR" altLang="tr-TR" sz="2400">
                <a:solidFill>
                  <a:srgbClr val="000000"/>
                </a:solidFill>
              </a:rPr>
              <a:t> (resim, müzik, beceri vb.) oluşmuştur. Genel yetenek kişiler arasında görülen ayrılıkların nedenidir, özel yetenek ise bireyin eğilimli olduğu farklı alanlardaki başarılarıdır.</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3"/>
          <p:cNvSpPr>
            <a:spLocks noGrp="1" noChangeArrowheads="1"/>
          </p:cNvSpPr>
          <p:nvPr>
            <p:ph idx="4294967295"/>
          </p:nvPr>
        </p:nvSpPr>
        <p:spPr>
          <a:xfrm>
            <a:off x="2063750" y="404814"/>
            <a:ext cx="7958138" cy="5976937"/>
          </a:xfrm>
        </p:spPr>
        <p:txBody>
          <a:bodyPr/>
          <a:lstStyle/>
          <a:p>
            <a:pPr algn="just">
              <a:lnSpc>
                <a:spcPct val="80000"/>
              </a:lnSpc>
              <a:buFont typeface="Wingdings" panose="05000000000000000000" pitchFamily="2" charset="2"/>
              <a:buNone/>
              <a:defRPr/>
            </a:pPr>
            <a:r>
              <a:rPr lang="tr-TR" sz="2400" b="1" dirty="0">
                <a:solidFill>
                  <a:srgbClr val="008000"/>
                </a:solidFill>
              </a:rPr>
              <a:t>c) Çok etmen kuramı: </a:t>
            </a:r>
            <a:r>
              <a:rPr lang="tr-TR" sz="2400" dirty="0">
                <a:solidFill>
                  <a:srgbClr val="000000"/>
                </a:solidFill>
              </a:rPr>
              <a:t>Zekâ, </a:t>
            </a:r>
            <a:r>
              <a:rPr lang="tr-TR" sz="2400" u="sng" dirty="0">
                <a:solidFill>
                  <a:srgbClr val="000000"/>
                </a:solidFill>
              </a:rPr>
              <a:t>birçok özel yeteneğin</a:t>
            </a:r>
            <a:r>
              <a:rPr lang="tr-TR" sz="2400" dirty="0">
                <a:solidFill>
                  <a:srgbClr val="000000"/>
                </a:solidFill>
              </a:rPr>
              <a:t> toplamından meydana gelir. </a:t>
            </a:r>
            <a:r>
              <a:rPr lang="tr-TR" sz="2400" b="1" dirty="0">
                <a:solidFill>
                  <a:srgbClr val="000000"/>
                </a:solidFill>
              </a:rPr>
              <a:t>Thorndike</a:t>
            </a:r>
            <a:r>
              <a:rPr lang="tr-TR" sz="2400" dirty="0">
                <a:solidFill>
                  <a:srgbClr val="000000"/>
                </a:solidFill>
              </a:rPr>
              <a:t> zekâyı soyut, mekanik ve sosyal zekâ olarak üç etmenle açıklamıştır.</a:t>
            </a:r>
          </a:p>
          <a:p>
            <a:pPr algn="just">
              <a:lnSpc>
                <a:spcPct val="80000"/>
              </a:lnSpc>
              <a:buClr>
                <a:srgbClr val="0000FF"/>
              </a:buClr>
              <a:buSzPct val="100000"/>
              <a:buFont typeface="Wingdings" panose="05000000000000000000" pitchFamily="2" charset="2"/>
              <a:buChar char="§"/>
              <a:defRPr/>
            </a:pPr>
            <a:endParaRPr lang="tr-TR" sz="1000" dirty="0">
              <a:solidFill>
                <a:srgbClr val="000000"/>
              </a:solidFill>
            </a:endParaRPr>
          </a:p>
          <a:p>
            <a:pPr marL="82550" indent="0" algn="just">
              <a:lnSpc>
                <a:spcPct val="80000"/>
              </a:lnSpc>
              <a:buClr>
                <a:srgbClr val="0000FF"/>
              </a:buClr>
              <a:buSzPct val="100000"/>
              <a:buFont typeface="Wingdings" panose="05000000000000000000" pitchFamily="2" charset="2"/>
              <a:buChar char="§"/>
              <a:defRPr/>
            </a:pPr>
            <a:r>
              <a:rPr lang="tr-TR" sz="2400" b="1" dirty="0">
                <a:solidFill>
                  <a:srgbClr val="800000"/>
                </a:solidFill>
              </a:rPr>
              <a:t> Soyut Zekâ:</a:t>
            </a:r>
            <a:r>
              <a:rPr lang="tr-TR" sz="2400" dirty="0">
                <a:solidFill>
                  <a:srgbClr val="800000"/>
                </a:solidFill>
              </a:rPr>
              <a:t> </a:t>
            </a:r>
            <a:r>
              <a:rPr lang="tr-TR" sz="2400" dirty="0">
                <a:solidFill>
                  <a:srgbClr val="000000"/>
                </a:solidFill>
              </a:rPr>
              <a:t>Sembolleri, sayıları, formülleri kullanmada kendini gösterir (Matematikçiler, edebiyatçılar).</a:t>
            </a:r>
          </a:p>
          <a:p>
            <a:pPr marL="82550" indent="0" algn="just">
              <a:lnSpc>
                <a:spcPct val="80000"/>
              </a:lnSpc>
              <a:buClr>
                <a:srgbClr val="0000FF"/>
              </a:buClr>
              <a:buSzPct val="100000"/>
              <a:buFont typeface="Wingdings" panose="05000000000000000000" pitchFamily="2" charset="2"/>
              <a:buChar char="§"/>
              <a:defRPr/>
            </a:pPr>
            <a:endParaRPr lang="tr-TR" sz="900" dirty="0">
              <a:solidFill>
                <a:srgbClr val="000000"/>
              </a:solidFill>
            </a:endParaRPr>
          </a:p>
          <a:p>
            <a:pPr marL="82550" indent="0" algn="just">
              <a:lnSpc>
                <a:spcPct val="80000"/>
              </a:lnSpc>
              <a:buClr>
                <a:srgbClr val="0000FF"/>
              </a:buClr>
              <a:buSzPct val="100000"/>
              <a:buFont typeface="Wingdings" panose="05000000000000000000" pitchFamily="2" charset="2"/>
              <a:buChar char="§"/>
              <a:defRPr/>
            </a:pPr>
            <a:r>
              <a:rPr lang="tr-TR" sz="2400" b="1" dirty="0">
                <a:solidFill>
                  <a:srgbClr val="800000"/>
                </a:solidFill>
              </a:rPr>
              <a:t> Somut Zekâ (Mekanik zekâ):</a:t>
            </a:r>
            <a:r>
              <a:rPr lang="tr-TR" sz="2400" dirty="0">
                <a:solidFill>
                  <a:srgbClr val="800000"/>
                </a:solidFill>
              </a:rPr>
              <a:t> </a:t>
            </a:r>
            <a:r>
              <a:rPr lang="tr-TR" sz="2400" dirty="0">
                <a:solidFill>
                  <a:srgbClr val="000000"/>
                </a:solidFill>
              </a:rPr>
              <a:t>Aletleri, araç, gereç ve makineleri kullanmada, icat etmede, onarmada, kendini gösterir (Mühendisler, tamirciler, teknisyenciler bu zeka türüne sahiptir).</a:t>
            </a:r>
          </a:p>
          <a:p>
            <a:pPr marL="82550" indent="0" algn="just">
              <a:lnSpc>
                <a:spcPct val="80000"/>
              </a:lnSpc>
              <a:buClr>
                <a:srgbClr val="0000FF"/>
              </a:buClr>
              <a:buSzPct val="100000"/>
              <a:buFont typeface="Wingdings" panose="05000000000000000000" pitchFamily="2" charset="2"/>
              <a:buChar char="§"/>
              <a:defRPr/>
            </a:pPr>
            <a:endParaRPr lang="tr-TR" sz="900" dirty="0">
              <a:solidFill>
                <a:srgbClr val="000000"/>
              </a:solidFill>
            </a:endParaRPr>
          </a:p>
          <a:p>
            <a:pPr marL="82550" indent="0" algn="just">
              <a:lnSpc>
                <a:spcPct val="80000"/>
              </a:lnSpc>
              <a:buClr>
                <a:srgbClr val="0000FF"/>
              </a:buClr>
              <a:buSzPct val="100000"/>
              <a:buFont typeface="Wingdings" panose="05000000000000000000" pitchFamily="2" charset="2"/>
              <a:buChar char="§"/>
              <a:defRPr/>
            </a:pPr>
            <a:r>
              <a:rPr lang="tr-TR" sz="2400" b="1" dirty="0">
                <a:solidFill>
                  <a:srgbClr val="800000"/>
                </a:solidFill>
              </a:rPr>
              <a:t> Sosyal Zekâ:</a:t>
            </a:r>
            <a:r>
              <a:rPr lang="tr-TR" sz="2400" dirty="0">
                <a:solidFill>
                  <a:srgbClr val="800000"/>
                </a:solidFill>
              </a:rPr>
              <a:t> </a:t>
            </a:r>
            <a:r>
              <a:rPr lang="tr-TR" sz="2400" dirty="0">
                <a:solidFill>
                  <a:srgbClr val="000000"/>
                </a:solidFill>
              </a:rPr>
              <a:t>Çevrede aranılan sevilen kişi olmada, çevredeki insanları etkilemede kendini gösterir. Bu zekâya sahip olanlar kendilerini başkalarına sevdirir (Politikacı, din adamı, öğretmen, satıcılar, karizmatik lider gibi). </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r>
              <a:rPr lang="tr-TR" altLang="tr-TR" sz="4100" b="1">
                <a:solidFill>
                  <a:srgbClr val="0000FF"/>
                </a:solidFill>
              </a:rPr>
              <a:t>C. ZEKA KURAMLARI-2</a:t>
            </a:r>
          </a:p>
        </p:txBody>
      </p:sp>
      <p:sp>
        <p:nvSpPr>
          <p:cNvPr id="131075" name="Rectangle 4"/>
          <p:cNvSpPr>
            <a:spLocks noGrp="1" noChangeArrowheads="1"/>
          </p:cNvSpPr>
          <p:nvPr>
            <p:ph idx="1"/>
          </p:nvPr>
        </p:nvSpPr>
        <p:spPr/>
        <p:txBody>
          <a:bodyPr/>
          <a:lstStyle/>
          <a:p>
            <a:pPr marL="0" indent="0" algn="just">
              <a:lnSpc>
                <a:spcPct val="90000"/>
              </a:lnSpc>
              <a:buNone/>
            </a:pPr>
            <a:r>
              <a:rPr lang="tr-TR" altLang="tr-TR" sz="2200" b="1">
                <a:solidFill>
                  <a:srgbClr val="FF0000"/>
                </a:solidFill>
              </a:rPr>
              <a:t>2. Bilgi işlemleme kuramları: </a:t>
            </a:r>
            <a:r>
              <a:rPr lang="tr-TR" altLang="tr-TR" sz="2200" b="1" u="sng">
                <a:solidFill>
                  <a:srgbClr val="000000"/>
                </a:solidFill>
              </a:rPr>
              <a:t>J.Piaget</a:t>
            </a:r>
            <a:r>
              <a:rPr lang="tr-TR" altLang="tr-TR" sz="2200">
                <a:solidFill>
                  <a:srgbClr val="000000"/>
                </a:solidFill>
              </a:rPr>
              <a:t>’in geliştirdiği bu kurama göre zekâ, zekâ testinden alınan puanlarla ölçülemez. Zekâ, bireyin dünyayı anlamasını sağlayan zihinsel ve bilişsel süreçlerdir.</a:t>
            </a:r>
            <a:r>
              <a:rPr lang="tr-TR" altLang="tr-TR" sz="2000">
                <a:solidFill>
                  <a:srgbClr val="000000"/>
                </a:solidFill>
              </a:rPr>
              <a:t> </a:t>
            </a:r>
          </a:p>
          <a:p>
            <a:pPr marL="0" indent="0" algn="just">
              <a:lnSpc>
                <a:spcPct val="90000"/>
              </a:lnSpc>
              <a:buNone/>
            </a:pPr>
            <a:endParaRPr lang="tr-TR" altLang="tr-TR" sz="500">
              <a:solidFill>
                <a:srgbClr val="000000"/>
              </a:solidFill>
            </a:endParaRPr>
          </a:p>
          <a:p>
            <a:pPr marL="0" indent="0" algn="just">
              <a:lnSpc>
                <a:spcPct val="90000"/>
              </a:lnSpc>
              <a:buNone/>
            </a:pPr>
            <a:r>
              <a:rPr lang="tr-TR" altLang="tr-TR" sz="2200">
                <a:solidFill>
                  <a:srgbClr val="000000"/>
                </a:solidFill>
              </a:rPr>
              <a:t>Bu kuram zihinsel gelişimi ve bu gelişim aşamalarında çocuğun neleri yapabileceğini açıklar. </a:t>
            </a:r>
          </a:p>
          <a:p>
            <a:pPr marL="0" indent="0" algn="just">
              <a:lnSpc>
                <a:spcPct val="90000"/>
              </a:lnSpc>
              <a:buNone/>
            </a:pPr>
            <a:endParaRPr lang="tr-TR" altLang="tr-TR" sz="2200">
              <a:solidFill>
                <a:srgbClr val="000000"/>
              </a:solidFill>
            </a:endParaRPr>
          </a:p>
          <a:p>
            <a:pPr marL="0" indent="0" algn="just">
              <a:lnSpc>
                <a:spcPct val="90000"/>
              </a:lnSpc>
              <a:buNone/>
            </a:pPr>
            <a:r>
              <a:rPr lang="tr-TR" altLang="tr-TR" sz="2200">
                <a:solidFill>
                  <a:srgbClr val="000000"/>
                </a:solidFill>
              </a:rPr>
              <a:t>Dört tane zihinsel gelişim evresi vardır. </a:t>
            </a:r>
          </a:p>
          <a:p>
            <a:pPr marL="0" indent="0" algn="just">
              <a:lnSpc>
                <a:spcPct val="90000"/>
              </a:lnSpc>
              <a:buClr>
                <a:srgbClr val="0000FF"/>
              </a:buClr>
              <a:buFont typeface="Wingdings" panose="05000000000000000000" pitchFamily="2" charset="2"/>
              <a:buChar char="§"/>
            </a:pPr>
            <a:r>
              <a:rPr lang="tr-TR" altLang="tr-TR" sz="2200">
                <a:solidFill>
                  <a:srgbClr val="000000"/>
                </a:solidFill>
              </a:rPr>
              <a:t> Duyusal-devimsel evre (0-2 yaş), </a:t>
            </a:r>
          </a:p>
          <a:p>
            <a:pPr marL="0" indent="0" algn="just">
              <a:lnSpc>
                <a:spcPct val="90000"/>
              </a:lnSpc>
              <a:buClr>
                <a:srgbClr val="0000FF"/>
              </a:buClr>
              <a:buFont typeface="Wingdings" panose="05000000000000000000" pitchFamily="2" charset="2"/>
              <a:buChar char="§"/>
            </a:pPr>
            <a:r>
              <a:rPr lang="tr-TR" altLang="tr-TR" sz="2200">
                <a:solidFill>
                  <a:srgbClr val="000000"/>
                </a:solidFill>
              </a:rPr>
              <a:t> İşlem öncesi evre (2-7 yaş), </a:t>
            </a:r>
          </a:p>
          <a:p>
            <a:pPr marL="0" indent="0" algn="just">
              <a:lnSpc>
                <a:spcPct val="90000"/>
              </a:lnSpc>
              <a:buClr>
                <a:srgbClr val="0000FF"/>
              </a:buClr>
              <a:buFont typeface="Wingdings" panose="05000000000000000000" pitchFamily="2" charset="2"/>
              <a:buChar char="§"/>
            </a:pPr>
            <a:r>
              <a:rPr lang="tr-TR" altLang="tr-TR" sz="2200">
                <a:solidFill>
                  <a:srgbClr val="000000"/>
                </a:solidFill>
              </a:rPr>
              <a:t> İşlem evresi (7-12 yaş), </a:t>
            </a:r>
          </a:p>
          <a:p>
            <a:pPr marL="0" indent="0" algn="just">
              <a:lnSpc>
                <a:spcPct val="90000"/>
              </a:lnSpc>
              <a:buClr>
                <a:srgbClr val="0000FF"/>
              </a:buClr>
              <a:buFont typeface="Wingdings" panose="05000000000000000000" pitchFamily="2" charset="2"/>
              <a:buChar char="§"/>
            </a:pPr>
            <a:r>
              <a:rPr lang="tr-TR" altLang="tr-TR" sz="2200">
                <a:solidFill>
                  <a:srgbClr val="000000"/>
                </a:solidFill>
              </a:rPr>
              <a:t> Soyut (formel) işlemler evresi (12 yaş ve sonrası). </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İçerik Yer Tutucusu 2"/>
          <p:cNvSpPr>
            <a:spLocks noGrp="1"/>
          </p:cNvSpPr>
          <p:nvPr>
            <p:ph idx="4294967295"/>
          </p:nvPr>
        </p:nvSpPr>
        <p:spPr>
          <a:xfrm>
            <a:off x="2135189" y="620714"/>
            <a:ext cx="7958137" cy="3881437"/>
          </a:xfrm>
        </p:spPr>
        <p:txBody>
          <a:bodyPr/>
          <a:lstStyle/>
          <a:p>
            <a:pPr marL="0" indent="0" algn="just">
              <a:buNone/>
            </a:pPr>
            <a:r>
              <a:rPr lang="tr-TR" altLang="tr-TR" sz="2400" b="1">
                <a:solidFill>
                  <a:srgbClr val="FF9900"/>
                </a:solidFill>
              </a:rPr>
              <a:t>H. Gardner’in çoklu zekâ kuramı:  </a:t>
            </a:r>
            <a:r>
              <a:rPr lang="tr-TR" altLang="tr-TR" sz="2400">
                <a:solidFill>
                  <a:srgbClr val="000000"/>
                </a:solidFill>
              </a:rPr>
              <a:t>Sekiz tür zekâ çeşidi vardır: Mantıksal-matematiksel, sosyal, sözel-dilsel, içsel-kişisel, müziksel-ritmik, bedensel-kinestetik, doğacı-varoluşçu, görsel-uzaysal zekâ.</a:t>
            </a:r>
          </a:p>
          <a:p>
            <a:pPr marL="0" indent="0" algn="just">
              <a:buNone/>
            </a:pPr>
            <a:r>
              <a:rPr lang="tr-TR" altLang="tr-TR" sz="2400">
                <a:solidFill>
                  <a:srgbClr val="000000"/>
                </a:solidFill>
              </a:rPr>
              <a:t> </a:t>
            </a:r>
          </a:p>
          <a:p>
            <a:pPr marL="0" indent="0" algn="just">
              <a:buNone/>
            </a:pPr>
            <a:endParaRPr lang="tr-TR" altLang="tr-TR" sz="2400">
              <a:solidFill>
                <a:srgbClr val="000000"/>
              </a:solidFill>
            </a:endParaRPr>
          </a:p>
          <a:p>
            <a:pPr marL="0" indent="0" algn="just">
              <a:buNone/>
            </a:pPr>
            <a:r>
              <a:rPr lang="tr-TR" altLang="tr-TR" sz="2400" b="1">
                <a:solidFill>
                  <a:srgbClr val="FF9900"/>
                </a:solidFill>
              </a:rPr>
              <a:t>R. J. Sternberg’in zekâ kuramı: </a:t>
            </a:r>
            <a:r>
              <a:rPr lang="tr-TR" altLang="tr-TR" sz="2400">
                <a:solidFill>
                  <a:srgbClr val="000000"/>
                </a:solidFill>
              </a:rPr>
              <a:t>Zekâ, bileşensel davranım, deneyimsel davranım ve bağlamsal davranım olmak üzere üçe ayrılmaktadır.</a:t>
            </a:r>
          </a:p>
          <a:p>
            <a:pPr marL="0" indent="0">
              <a:buNone/>
            </a:pPr>
            <a:endParaRPr lang="tr-TR" altLang="tr-T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AutoShape 2"/>
          <p:cNvSpPr>
            <a:spLocks noChangeArrowheads="1"/>
          </p:cNvSpPr>
          <p:nvPr/>
        </p:nvSpPr>
        <p:spPr bwMode="auto">
          <a:xfrm>
            <a:off x="2207569" y="404665"/>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defRPr/>
            </a:pPr>
            <a:endParaRPr lang="tr-TR" sz="1800">
              <a:solidFill>
                <a:srgbClr val="FF0000"/>
              </a:solidFill>
              <a:latin typeface="Arial" panose="020B0604020202020204" pitchFamily="34" charset="0"/>
              <a:cs typeface="Arial" panose="020B0604020202020204" pitchFamily="34" charset="0"/>
            </a:endParaRPr>
          </a:p>
        </p:txBody>
      </p:sp>
      <p:sp>
        <p:nvSpPr>
          <p:cNvPr id="370691" name="AutoShape 3"/>
          <p:cNvSpPr>
            <a:spLocks noChangeArrowheads="1"/>
          </p:cNvSpPr>
          <p:nvPr/>
        </p:nvSpPr>
        <p:spPr bwMode="auto">
          <a:xfrm>
            <a:off x="1918644" y="547540"/>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defRPr/>
            </a:pPr>
            <a:endParaRPr lang="tr-TR">
              <a:solidFill>
                <a:srgbClr val="000000"/>
              </a:solidFill>
            </a:endParaRPr>
          </a:p>
        </p:txBody>
      </p:sp>
      <p:pic>
        <p:nvPicPr>
          <p:cNvPr id="370692"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61518" y="512614"/>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0693" name="WordArt 5"/>
          <p:cNvSpPr>
            <a:spLocks noChangeArrowheads="1" noChangeShapeType="1" noTextEdit="1"/>
          </p:cNvSpPr>
          <p:nvPr/>
        </p:nvSpPr>
        <p:spPr bwMode="auto">
          <a:xfrm>
            <a:off x="2855269" y="692002"/>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tr-TR" sz="3600" kern="10" dirty="0">
                <a:solidFill>
                  <a:srgbClr val="D25500"/>
                </a:solidFill>
                <a:effectLst>
                  <a:outerShdw dist="17961" dir="2700000" algn="ctr" rotWithShape="0">
                    <a:srgbClr val="000000"/>
                  </a:outerShdw>
                </a:effectLst>
                <a:latin typeface="Impact" panose="020B0806030902050204" pitchFamily="34" charset="0"/>
              </a:rPr>
              <a:t>2016 LYS</a:t>
            </a:r>
          </a:p>
        </p:txBody>
      </p:sp>
      <p:sp>
        <p:nvSpPr>
          <p:cNvPr id="364550" name="Rectangle 6"/>
          <p:cNvSpPr>
            <a:spLocks noChangeArrowheads="1"/>
          </p:cNvSpPr>
          <p:nvPr/>
        </p:nvSpPr>
        <p:spPr bwMode="auto">
          <a:xfrm>
            <a:off x="1774825" y="1412876"/>
            <a:ext cx="8713788"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12700" algn="just">
              <a:defRPr/>
            </a:pPr>
            <a:r>
              <a:rPr lang="tr-TR" dirty="0">
                <a:solidFill>
                  <a:srgbClr val="000000"/>
                </a:solidFill>
              </a:rPr>
              <a:t>I. Bir araştırmada aynı çevrede yetişen tek yumurta ikizlerinin zekâları arasındaki benzerlik% 88 olarak bulunmuştur.</a:t>
            </a:r>
          </a:p>
          <a:p>
            <a:pPr indent="12700" algn="just">
              <a:defRPr/>
            </a:pPr>
            <a:r>
              <a:rPr lang="tr-TR" dirty="0">
                <a:solidFill>
                  <a:srgbClr val="000000"/>
                </a:solidFill>
              </a:rPr>
              <a:t>II. Bir araştırmada farklı çevrelerde yetişen tek yumurta ikizlerinin zekâları arasındaki benzerlik% 72 olarak bulunmuştur.</a:t>
            </a:r>
          </a:p>
          <a:p>
            <a:pPr indent="12700" algn="just">
              <a:defRPr/>
            </a:pPr>
            <a:r>
              <a:rPr lang="tr-TR" dirty="0">
                <a:solidFill>
                  <a:srgbClr val="000000"/>
                </a:solidFill>
              </a:rPr>
              <a:t>III. Bir araştırmada aynı çevrede yetişen çift yumurta ikizlerinin zekâları arasındaki benzerlik% 63 olarak bulunmuştur.</a:t>
            </a:r>
          </a:p>
          <a:p>
            <a:pPr indent="12700" algn="just">
              <a:defRPr/>
            </a:pPr>
            <a:r>
              <a:rPr lang="tr-TR" dirty="0">
                <a:solidFill>
                  <a:srgbClr val="000000"/>
                </a:solidFill>
              </a:rPr>
              <a:t>IV. Bir araştırmada farklı çevrelerde yetişen ikiz olmayan kardeşlerin zekâları arasındaki benzerlik % 50 olarak bulunmuştur.</a:t>
            </a:r>
            <a:r>
              <a:rPr lang="tr-TR" b="1" dirty="0">
                <a:solidFill>
                  <a:srgbClr val="000000"/>
                </a:solidFill>
              </a:rPr>
              <a:t> </a:t>
            </a:r>
          </a:p>
          <a:p>
            <a:pPr indent="12700" algn="just">
              <a:defRPr/>
            </a:pPr>
            <a:r>
              <a:rPr lang="tr-TR" b="1" dirty="0">
                <a:solidFill>
                  <a:srgbClr val="000000"/>
                </a:solidFill>
              </a:rPr>
              <a:t> Çevrenin zekâ üzerindeki etkisini göstermek isteyen bir araştırmacı, yukarıda numaralandırılmış bulgulardan hangi ikisini birlikte kullanmalıdır?</a:t>
            </a:r>
          </a:p>
          <a:p>
            <a:pPr indent="12700" algn="just">
              <a:defRPr/>
            </a:pPr>
            <a:r>
              <a:rPr lang="tr-TR" b="1" dirty="0">
                <a:solidFill>
                  <a:srgbClr val="000000"/>
                </a:solidFill>
              </a:rPr>
              <a:t>A) </a:t>
            </a:r>
            <a:r>
              <a:rPr lang="tr-TR" dirty="0">
                <a:solidFill>
                  <a:srgbClr val="000000"/>
                </a:solidFill>
              </a:rPr>
              <a:t>I ve II         </a:t>
            </a:r>
            <a:r>
              <a:rPr lang="tr-TR" b="1" dirty="0">
                <a:solidFill>
                  <a:srgbClr val="000000"/>
                </a:solidFill>
              </a:rPr>
              <a:t>B)</a:t>
            </a:r>
            <a:r>
              <a:rPr lang="tr-TR" dirty="0">
                <a:solidFill>
                  <a:srgbClr val="000000"/>
                </a:solidFill>
              </a:rPr>
              <a:t> I ve III       </a:t>
            </a:r>
            <a:r>
              <a:rPr lang="tr-TR" b="1" dirty="0">
                <a:solidFill>
                  <a:srgbClr val="000000"/>
                </a:solidFill>
              </a:rPr>
              <a:t>C)</a:t>
            </a:r>
            <a:r>
              <a:rPr lang="tr-TR" dirty="0">
                <a:solidFill>
                  <a:srgbClr val="000000"/>
                </a:solidFill>
              </a:rPr>
              <a:t> I ve IV    </a:t>
            </a:r>
          </a:p>
          <a:p>
            <a:pPr indent="12700" algn="just">
              <a:defRPr/>
            </a:pPr>
            <a:r>
              <a:rPr lang="tr-TR" b="1" dirty="0">
                <a:solidFill>
                  <a:srgbClr val="000000"/>
                </a:solidFill>
              </a:rPr>
              <a:t>        D)</a:t>
            </a:r>
            <a:r>
              <a:rPr lang="tr-TR" dirty="0">
                <a:solidFill>
                  <a:srgbClr val="000000"/>
                </a:solidFill>
              </a:rPr>
              <a:t> II ve III        </a:t>
            </a:r>
            <a:r>
              <a:rPr lang="tr-TR" b="1" dirty="0">
                <a:solidFill>
                  <a:srgbClr val="000000"/>
                </a:solidFill>
              </a:rPr>
              <a:t>E)</a:t>
            </a:r>
            <a:r>
              <a:rPr lang="tr-TR" dirty="0">
                <a:solidFill>
                  <a:srgbClr val="000000"/>
                </a:solidFill>
              </a:rPr>
              <a:t> II ve IV		</a:t>
            </a:r>
            <a:endParaRPr lang="tr-TR" b="1" dirty="0">
              <a:solidFill>
                <a:srgbClr val="000000"/>
              </a:solidFill>
            </a:endParaRPr>
          </a:p>
        </p:txBody>
      </p:sp>
    </p:spTree>
    <p:extLst>
      <p:ext uri="{BB962C8B-B14F-4D97-AF65-F5344CB8AC3E}">
        <p14:creationId xmlns:p14="http://schemas.microsoft.com/office/powerpoint/2010/main" val="33193964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AutoShape 2"/>
          <p:cNvSpPr>
            <a:spLocks noChangeArrowheads="1"/>
          </p:cNvSpPr>
          <p:nvPr/>
        </p:nvSpPr>
        <p:spPr bwMode="auto">
          <a:xfrm>
            <a:off x="2207569" y="404665"/>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defRPr/>
            </a:pPr>
            <a:endParaRPr lang="tr-TR" sz="1800">
              <a:solidFill>
                <a:srgbClr val="FF0000"/>
              </a:solidFill>
              <a:latin typeface="Arial" panose="020B0604020202020204" pitchFamily="34" charset="0"/>
              <a:cs typeface="Arial" panose="020B0604020202020204" pitchFamily="34" charset="0"/>
            </a:endParaRPr>
          </a:p>
        </p:txBody>
      </p:sp>
      <p:sp>
        <p:nvSpPr>
          <p:cNvPr id="370691" name="AutoShape 3"/>
          <p:cNvSpPr>
            <a:spLocks noChangeArrowheads="1"/>
          </p:cNvSpPr>
          <p:nvPr/>
        </p:nvSpPr>
        <p:spPr bwMode="auto">
          <a:xfrm>
            <a:off x="1918644" y="547540"/>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defRPr/>
            </a:pPr>
            <a:endParaRPr lang="tr-TR">
              <a:solidFill>
                <a:srgbClr val="000000"/>
              </a:solidFill>
            </a:endParaRPr>
          </a:p>
        </p:txBody>
      </p:sp>
      <p:pic>
        <p:nvPicPr>
          <p:cNvPr id="370692" name="Picture 4" descr="7CM1N8E339150542osym-calisanlari-ve-tab-taramadan-gececek-239917h"/>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61518" y="512614"/>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0693" name="WordArt 5"/>
          <p:cNvSpPr>
            <a:spLocks noChangeArrowheads="1" noChangeShapeType="1" noTextEdit="1"/>
          </p:cNvSpPr>
          <p:nvPr/>
        </p:nvSpPr>
        <p:spPr bwMode="auto">
          <a:xfrm>
            <a:off x="2855269" y="692002"/>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tr-TR" sz="3600" kern="10" dirty="0">
                <a:solidFill>
                  <a:srgbClr val="D25500"/>
                </a:solidFill>
                <a:effectLst>
                  <a:outerShdw dist="17961" dir="2700000" algn="ctr" rotWithShape="0">
                    <a:srgbClr val="000000"/>
                  </a:outerShdw>
                </a:effectLst>
                <a:latin typeface="Impact" panose="020B0806030902050204" pitchFamily="34" charset="0"/>
              </a:rPr>
              <a:t>2016 LYS</a:t>
            </a:r>
          </a:p>
        </p:txBody>
      </p:sp>
      <p:sp>
        <p:nvSpPr>
          <p:cNvPr id="364550" name="Rectangle 6"/>
          <p:cNvSpPr>
            <a:spLocks noChangeArrowheads="1"/>
          </p:cNvSpPr>
          <p:nvPr/>
        </p:nvSpPr>
        <p:spPr bwMode="auto">
          <a:xfrm>
            <a:off x="1774825" y="1412876"/>
            <a:ext cx="8713788"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12700" algn="just">
              <a:defRPr/>
            </a:pPr>
            <a:r>
              <a:rPr lang="tr-TR" dirty="0">
                <a:solidFill>
                  <a:srgbClr val="000000"/>
                </a:solidFill>
              </a:rPr>
              <a:t>I. Bir araştırmada aynı çevrede yetişen tek yumurta ikizlerinin zekâları arasındaki benzerlik% 88 olarak bulunmuştur.</a:t>
            </a:r>
          </a:p>
          <a:p>
            <a:pPr indent="12700" algn="just">
              <a:defRPr/>
            </a:pPr>
            <a:r>
              <a:rPr lang="tr-TR" dirty="0">
                <a:solidFill>
                  <a:srgbClr val="000000"/>
                </a:solidFill>
              </a:rPr>
              <a:t>II. Bir araştırmada farklı çevrelerde yetişen tek yumurta ikizlerinin zekâları arasındaki benzerlik% 72 olarak bulunmuştur.</a:t>
            </a:r>
          </a:p>
          <a:p>
            <a:pPr indent="12700" algn="just">
              <a:defRPr/>
            </a:pPr>
            <a:r>
              <a:rPr lang="tr-TR" dirty="0">
                <a:solidFill>
                  <a:srgbClr val="000000"/>
                </a:solidFill>
              </a:rPr>
              <a:t>III. Bir araştırmada aynı çevrede yetişen çift yumurta ikizlerinin zekâları arasındaki benzerlik% 63 olarak bulunmuştur.</a:t>
            </a:r>
          </a:p>
          <a:p>
            <a:pPr indent="12700" algn="just">
              <a:defRPr/>
            </a:pPr>
            <a:r>
              <a:rPr lang="tr-TR" dirty="0">
                <a:solidFill>
                  <a:srgbClr val="000000"/>
                </a:solidFill>
              </a:rPr>
              <a:t>IV. Bir araştırmada farklı çevrelerde yetişen ikiz olmayan kardeşlerin zekâları arasındaki benzerlik % 50 olarak bulunmuştur.</a:t>
            </a:r>
            <a:r>
              <a:rPr lang="tr-TR" b="1" dirty="0">
                <a:solidFill>
                  <a:srgbClr val="000000"/>
                </a:solidFill>
              </a:rPr>
              <a:t> </a:t>
            </a:r>
          </a:p>
          <a:p>
            <a:pPr indent="12700" algn="just">
              <a:defRPr/>
            </a:pPr>
            <a:r>
              <a:rPr lang="tr-TR" b="1" dirty="0">
                <a:solidFill>
                  <a:srgbClr val="000000"/>
                </a:solidFill>
              </a:rPr>
              <a:t> Çevrenin zekâ üzerindeki etkisini göstermek isteyen bir araştırmacı, yukarıda numaralandırılmış bulgulardan hangi ikisini birlikte kullanmalıdır?</a:t>
            </a:r>
          </a:p>
          <a:p>
            <a:pPr indent="12700" algn="just">
              <a:defRPr/>
            </a:pPr>
            <a:r>
              <a:rPr lang="tr-TR" b="1" dirty="0">
                <a:solidFill>
                  <a:srgbClr val="FF0000"/>
                </a:solidFill>
              </a:rPr>
              <a:t>A) </a:t>
            </a:r>
            <a:r>
              <a:rPr lang="tr-TR" dirty="0">
                <a:solidFill>
                  <a:srgbClr val="FF0000"/>
                </a:solidFill>
              </a:rPr>
              <a:t>I ve II         </a:t>
            </a:r>
            <a:r>
              <a:rPr lang="tr-TR" b="1" dirty="0">
                <a:solidFill>
                  <a:srgbClr val="000000"/>
                </a:solidFill>
              </a:rPr>
              <a:t>B)</a:t>
            </a:r>
            <a:r>
              <a:rPr lang="tr-TR" dirty="0">
                <a:solidFill>
                  <a:srgbClr val="000000"/>
                </a:solidFill>
              </a:rPr>
              <a:t> I ve III       </a:t>
            </a:r>
            <a:r>
              <a:rPr lang="tr-TR" b="1" dirty="0">
                <a:solidFill>
                  <a:srgbClr val="000000"/>
                </a:solidFill>
              </a:rPr>
              <a:t>C)</a:t>
            </a:r>
            <a:r>
              <a:rPr lang="tr-TR" dirty="0">
                <a:solidFill>
                  <a:srgbClr val="000000"/>
                </a:solidFill>
              </a:rPr>
              <a:t> I ve IV    </a:t>
            </a:r>
          </a:p>
          <a:p>
            <a:pPr indent="12700" algn="just">
              <a:defRPr/>
            </a:pPr>
            <a:r>
              <a:rPr lang="tr-TR" b="1" dirty="0">
                <a:solidFill>
                  <a:srgbClr val="000000"/>
                </a:solidFill>
              </a:rPr>
              <a:t>        D)</a:t>
            </a:r>
            <a:r>
              <a:rPr lang="tr-TR" dirty="0">
                <a:solidFill>
                  <a:srgbClr val="000000"/>
                </a:solidFill>
              </a:rPr>
              <a:t> II ve III        </a:t>
            </a:r>
            <a:r>
              <a:rPr lang="tr-TR" b="1" dirty="0">
                <a:solidFill>
                  <a:srgbClr val="000000"/>
                </a:solidFill>
              </a:rPr>
              <a:t>E)</a:t>
            </a:r>
            <a:r>
              <a:rPr lang="tr-TR" dirty="0">
                <a:solidFill>
                  <a:srgbClr val="000000"/>
                </a:solidFill>
              </a:rPr>
              <a:t> II ve IV		</a:t>
            </a:r>
            <a:endParaRPr lang="tr-TR" b="1" dirty="0">
              <a:solidFill>
                <a:srgbClr val="000000"/>
              </a:solidFill>
            </a:endParaRPr>
          </a:p>
        </p:txBody>
      </p:sp>
    </p:spTree>
    <p:extLst>
      <p:ext uri="{BB962C8B-B14F-4D97-AF65-F5344CB8AC3E}">
        <p14:creationId xmlns:p14="http://schemas.microsoft.com/office/powerpoint/2010/main" val="304328084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Başlık 1"/>
          <p:cNvSpPr>
            <a:spLocks noGrp="1"/>
          </p:cNvSpPr>
          <p:nvPr>
            <p:ph type="title"/>
          </p:nvPr>
        </p:nvSpPr>
        <p:spPr/>
        <p:txBody>
          <a:bodyPr/>
          <a:lstStyle/>
          <a:p>
            <a:r>
              <a:rPr lang="tr-TR" altLang="tr-TR" b="1">
                <a:solidFill>
                  <a:srgbClr val="0000FF"/>
                </a:solidFill>
              </a:rPr>
              <a:t>Ç. ZEKANIN ÖLÇÜLMESİ VE ZEKA TESTLERİ</a:t>
            </a:r>
          </a:p>
        </p:txBody>
      </p:sp>
      <p:sp>
        <p:nvSpPr>
          <p:cNvPr id="133123" name="İçerik Yer Tutucusu 2"/>
          <p:cNvSpPr>
            <a:spLocks noGrp="1"/>
          </p:cNvSpPr>
          <p:nvPr>
            <p:ph idx="1"/>
          </p:nvPr>
        </p:nvSpPr>
        <p:spPr>
          <a:xfrm>
            <a:off x="2309814" y="2357439"/>
            <a:ext cx="7958137" cy="3881437"/>
          </a:xfrm>
        </p:spPr>
        <p:txBody>
          <a:bodyPr/>
          <a:lstStyle/>
          <a:p>
            <a:pPr marL="0" indent="0" algn="just">
              <a:buNone/>
            </a:pPr>
            <a:r>
              <a:rPr lang="tr-TR" altLang="tr-TR" sz="2400">
                <a:solidFill>
                  <a:srgbClr val="000000"/>
                </a:solidFill>
              </a:rPr>
              <a:t>Zekâ çok karmaşık bir bilişsel yetenek. Doğrudan gözlenemeyen davranışların ölçülmesinde </a:t>
            </a:r>
            <a:r>
              <a:rPr lang="tr-TR" altLang="tr-TR" sz="2400" b="1">
                <a:solidFill>
                  <a:srgbClr val="FF0066"/>
                </a:solidFill>
              </a:rPr>
              <a:t>test ve ölçekler </a:t>
            </a:r>
            <a:r>
              <a:rPr lang="tr-TR" altLang="tr-TR" sz="2400">
                <a:solidFill>
                  <a:srgbClr val="000000"/>
                </a:solidFill>
              </a:rPr>
              <a:t>kullanılır. Zekâ da bu doğrudan gözlenemeyen bilişsel özellikler sınıfına giriyor, bu nedenle zekâ da test ve ölçeklerle dolaylı olarak ölçülür. </a:t>
            </a:r>
          </a:p>
          <a:p>
            <a:pPr marL="0" indent="0" algn="just">
              <a:buNone/>
            </a:pPr>
            <a:endParaRPr lang="tr-TR" altLang="tr-TR" sz="2400">
              <a:solidFill>
                <a:srgbClr val="000000"/>
              </a:solidFill>
            </a:endParaRPr>
          </a:p>
          <a:p>
            <a:pPr marL="0" indent="0" algn="just">
              <a:buNone/>
            </a:pPr>
            <a:r>
              <a:rPr lang="tr-TR" altLang="tr-TR" sz="2400">
                <a:solidFill>
                  <a:srgbClr val="000000"/>
                </a:solidFill>
              </a:rPr>
              <a:t>Test; insanların zekâlarını, ilgilerini, yeteneklerini, tutumlarını, kişiliğini v.b. </a:t>
            </a:r>
            <a:r>
              <a:rPr lang="tr-TR" altLang="tr-TR" sz="2400" b="1">
                <a:solidFill>
                  <a:srgbClr val="00CCFF"/>
                </a:solidFill>
              </a:rPr>
              <a:t>bireysel ayrılıkları ölçmek</a:t>
            </a:r>
            <a:r>
              <a:rPr lang="tr-TR" altLang="tr-TR" sz="2400">
                <a:solidFill>
                  <a:srgbClr val="00CCFF"/>
                </a:solidFill>
              </a:rPr>
              <a:t> </a:t>
            </a:r>
            <a:r>
              <a:rPr lang="tr-TR" altLang="tr-TR" sz="2400">
                <a:solidFill>
                  <a:srgbClr val="000000"/>
                </a:solidFill>
              </a:rPr>
              <a:t>amacıyla kullanılan ve standart sorular şeklinde uygulanan metottur.</a:t>
            </a:r>
          </a:p>
          <a:p>
            <a:pPr marL="0" indent="0">
              <a:buNone/>
            </a:pPr>
            <a:endParaRPr lang="tr-TR" altLang="tr-T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idx="4294967295"/>
          </p:nvPr>
        </p:nvSpPr>
        <p:spPr>
          <a:xfrm>
            <a:off x="2711450" y="260350"/>
            <a:ext cx="7378700" cy="1143000"/>
          </a:xfrm>
        </p:spPr>
        <p:txBody>
          <a:bodyPr/>
          <a:lstStyle/>
          <a:p>
            <a:pPr algn="ctr"/>
            <a:r>
              <a:rPr lang="tr-TR" altLang="tr-TR" b="1">
                <a:solidFill>
                  <a:srgbClr val="FF0000"/>
                </a:solidFill>
              </a:rPr>
              <a:t>1. TEST ÇEŞİTLERİ</a:t>
            </a:r>
          </a:p>
        </p:txBody>
      </p:sp>
      <p:sp>
        <p:nvSpPr>
          <p:cNvPr id="134147" name="Rectangle 3"/>
          <p:cNvSpPr>
            <a:spLocks noGrp="1" noChangeArrowheads="1"/>
          </p:cNvSpPr>
          <p:nvPr>
            <p:ph idx="4294967295"/>
          </p:nvPr>
        </p:nvSpPr>
        <p:spPr>
          <a:xfrm>
            <a:off x="1992314" y="1052514"/>
            <a:ext cx="7958137" cy="5184775"/>
          </a:xfrm>
        </p:spPr>
        <p:txBody>
          <a:bodyPr/>
          <a:lstStyle/>
          <a:p>
            <a:pPr marL="0" indent="0" algn="just">
              <a:buNone/>
            </a:pPr>
            <a:r>
              <a:rPr lang="tr-TR" altLang="tr-TR" sz="2100" b="1">
                <a:solidFill>
                  <a:srgbClr val="008000"/>
                </a:solidFill>
              </a:rPr>
              <a:t>a) Uygulanış biçimine göre</a:t>
            </a:r>
            <a:endParaRPr lang="tr-TR" altLang="tr-TR" sz="2100">
              <a:solidFill>
                <a:srgbClr val="008000"/>
              </a:solidFill>
            </a:endParaRPr>
          </a:p>
          <a:p>
            <a:pPr marL="0" indent="0" algn="just">
              <a:buClr>
                <a:srgbClr val="0000FF"/>
              </a:buClr>
              <a:buSzPct val="100000"/>
              <a:buFont typeface="Wingdings" panose="05000000000000000000" pitchFamily="2" charset="2"/>
              <a:buChar char="§"/>
            </a:pPr>
            <a:r>
              <a:rPr lang="tr-TR" altLang="tr-TR" sz="2100" b="1">
                <a:solidFill>
                  <a:srgbClr val="000000"/>
                </a:solidFill>
              </a:rPr>
              <a:t> </a:t>
            </a:r>
            <a:r>
              <a:rPr lang="tr-TR" altLang="tr-TR" sz="2100" b="1">
                <a:solidFill>
                  <a:srgbClr val="800000"/>
                </a:solidFill>
              </a:rPr>
              <a:t>Bireysel testler:</a:t>
            </a:r>
            <a:r>
              <a:rPr lang="tr-TR" altLang="tr-TR" sz="2100">
                <a:solidFill>
                  <a:srgbClr val="800000"/>
                </a:solidFill>
              </a:rPr>
              <a:t> </a:t>
            </a:r>
            <a:r>
              <a:rPr lang="tr-TR" altLang="tr-TR" sz="2100">
                <a:solidFill>
                  <a:srgbClr val="000000"/>
                </a:solidFill>
              </a:rPr>
              <a:t>Bireylere tek tek uygulanan testlerdir. </a:t>
            </a:r>
            <a:r>
              <a:rPr lang="tr-TR" altLang="tr-TR" sz="2100" b="1">
                <a:solidFill>
                  <a:srgbClr val="000000"/>
                </a:solidFill>
              </a:rPr>
              <a:t>Mesela;</a:t>
            </a:r>
            <a:r>
              <a:rPr lang="tr-TR" altLang="tr-TR" sz="2100">
                <a:solidFill>
                  <a:srgbClr val="000000"/>
                </a:solidFill>
              </a:rPr>
              <a:t> Binet-Simon zekâ</a:t>
            </a:r>
            <a:r>
              <a:rPr lang="tr-TR" altLang="tr-TR" sz="2100" b="1">
                <a:solidFill>
                  <a:srgbClr val="000000"/>
                </a:solidFill>
              </a:rPr>
              <a:t> </a:t>
            </a:r>
            <a:r>
              <a:rPr lang="tr-TR" altLang="tr-TR" sz="2100">
                <a:solidFill>
                  <a:srgbClr val="000000"/>
                </a:solidFill>
              </a:rPr>
              <a:t>testi</a:t>
            </a:r>
          </a:p>
          <a:p>
            <a:pPr marL="0" indent="0" algn="just">
              <a:buClr>
                <a:srgbClr val="0000FF"/>
              </a:buClr>
              <a:buSzPct val="100000"/>
              <a:buFont typeface="Wingdings" panose="05000000000000000000" pitchFamily="2" charset="2"/>
              <a:buChar char="§"/>
            </a:pPr>
            <a:r>
              <a:rPr lang="tr-TR" altLang="tr-TR" sz="2100" b="1">
                <a:solidFill>
                  <a:srgbClr val="800000"/>
                </a:solidFill>
              </a:rPr>
              <a:t> Grup testleri:</a:t>
            </a:r>
            <a:r>
              <a:rPr lang="tr-TR" altLang="tr-TR" sz="2100">
                <a:solidFill>
                  <a:srgbClr val="800000"/>
                </a:solidFill>
              </a:rPr>
              <a:t> </a:t>
            </a:r>
            <a:r>
              <a:rPr lang="tr-TR" altLang="tr-TR" sz="2100">
                <a:solidFill>
                  <a:srgbClr val="000000"/>
                </a:solidFill>
              </a:rPr>
              <a:t>Birden fazla bireye aynı anda uygulanan testlerdir. </a:t>
            </a:r>
            <a:r>
              <a:rPr lang="tr-TR" altLang="tr-TR" sz="2100" b="1">
                <a:solidFill>
                  <a:srgbClr val="000000"/>
                </a:solidFill>
              </a:rPr>
              <a:t>Mesela;</a:t>
            </a:r>
            <a:r>
              <a:rPr lang="tr-TR" altLang="tr-TR" sz="2100">
                <a:solidFill>
                  <a:srgbClr val="000000"/>
                </a:solidFill>
              </a:rPr>
              <a:t> ordu alfa ve beta testleri</a:t>
            </a:r>
          </a:p>
          <a:p>
            <a:pPr marL="0" indent="0" algn="just">
              <a:buNone/>
            </a:pPr>
            <a:r>
              <a:rPr lang="tr-TR" altLang="tr-TR" sz="2100" b="1">
                <a:solidFill>
                  <a:srgbClr val="008000"/>
                </a:solidFill>
              </a:rPr>
              <a:t> </a:t>
            </a:r>
            <a:endParaRPr lang="tr-TR" altLang="tr-TR" sz="2100">
              <a:solidFill>
                <a:srgbClr val="008000"/>
              </a:solidFill>
            </a:endParaRPr>
          </a:p>
          <a:p>
            <a:pPr marL="0" indent="0" algn="just">
              <a:buNone/>
            </a:pPr>
            <a:r>
              <a:rPr lang="tr-TR" altLang="tr-TR" sz="2100" b="1">
                <a:solidFill>
                  <a:srgbClr val="008000"/>
                </a:solidFill>
              </a:rPr>
              <a:t>b) Cevaplandırma biçimine göre</a:t>
            </a:r>
            <a:endParaRPr lang="tr-TR" altLang="tr-TR" sz="2100">
              <a:solidFill>
                <a:srgbClr val="008000"/>
              </a:solidFill>
            </a:endParaRPr>
          </a:p>
          <a:p>
            <a:pPr marL="0" indent="0" algn="just">
              <a:buClr>
                <a:srgbClr val="0000FF"/>
              </a:buClr>
              <a:buSzPct val="100000"/>
              <a:buFont typeface="Wingdings" panose="05000000000000000000" pitchFamily="2" charset="2"/>
              <a:buChar char="§"/>
            </a:pPr>
            <a:r>
              <a:rPr lang="tr-TR" altLang="tr-TR" sz="2100" b="1">
                <a:solidFill>
                  <a:srgbClr val="800000"/>
                </a:solidFill>
              </a:rPr>
              <a:t> Sözlü testler:</a:t>
            </a:r>
            <a:r>
              <a:rPr lang="tr-TR" altLang="tr-TR" sz="2100">
                <a:solidFill>
                  <a:srgbClr val="800000"/>
                </a:solidFill>
              </a:rPr>
              <a:t> </a:t>
            </a:r>
            <a:r>
              <a:rPr lang="tr-TR" altLang="tr-TR" sz="2100">
                <a:solidFill>
                  <a:srgbClr val="000000"/>
                </a:solidFill>
              </a:rPr>
              <a:t>Sözlü olarak cevaplandırılan testlerdir. </a:t>
            </a:r>
            <a:r>
              <a:rPr lang="tr-TR" altLang="tr-TR" sz="2100" b="1">
                <a:solidFill>
                  <a:srgbClr val="000000"/>
                </a:solidFill>
              </a:rPr>
              <a:t>Mesela; </a:t>
            </a:r>
            <a:r>
              <a:rPr lang="tr-TR" altLang="tr-TR" sz="2100">
                <a:solidFill>
                  <a:srgbClr val="000000"/>
                </a:solidFill>
              </a:rPr>
              <a:t>Binet-Simon zekâ</a:t>
            </a:r>
            <a:r>
              <a:rPr lang="tr-TR" altLang="tr-TR" sz="2100" b="1">
                <a:solidFill>
                  <a:srgbClr val="000000"/>
                </a:solidFill>
              </a:rPr>
              <a:t> </a:t>
            </a:r>
            <a:r>
              <a:rPr lang="tr-TR" altLang="tr-TR" sz="2100">
                <a:solidFill>
                  <a:srgbClr val="000000"/>
                </a:solidFill>
              </a:rPr>
              <a:t>testi</a:t>
            </a:r>
          </a:p>
          <a:p>
            <a:pPr marL="0" indent="0" algn="just">
              <a:buClr>
                <a:srgbClr val="0000FF"/>
              </a:buClr>
              <a:buSzPct val="100000"/>
              <a:buFont typeface="Wingdings" panose="05000000000000000000" pitchFamily="2" charset="2"/>
              <a:buChar char="§"/>
            </a:pPr>
            <a:r>
              <a:rPr lang="tr-TR" altLang="tr-TR" sz="2100" b="1">
                <a:solidFill>
                  <a:srgbClr val="000000"/>
                </a:solidFill>
              </a:rPr>
              <a:t> </a:t>
            </a:r>
            <a:r>
              <a:rPr lang="tr-TR" altLang="tr-TR" sz="2100" b="1">
                <a:solidFill>
                  <a:srgbClr val="800000"/>
                </a:solidFill>
              </a:rPr>
              <a:t>Yazılı testler:</a:t>
            </a:r>
            <a:r>
              <a:rPr lang="tr-TR" altLang="tr-TR" sz="2100">
                <a:solidFill>
                  <a:srgbClr val="800000"/>
                </a:solidFill>
              </a:rPr>
              <a:t> </a:t>
            </a:r>
            <a:r>
              <a:rPr lang="tr-TR" altLang="tr-TR" sz="2100">
                <a:solidFill>
                  <a:srgbClr val="000000"/>
                </a:solidFill>
              </a:rPr>
              <a:t>Yazılı olarak cevaplandırılan testlerdir. </a:t>
            </a:r>
            <a:r>
              <a:rPr lang="tr-TR" altLang="tr-TR" sz="2100" b="1">
                <a:solidFill>
                  <a:srgbClr val="000000"/>
                </a:solidFill>
              </a:rPr>
              <a:t>Mesela; </a:t>
            </a:r>
            <a:r>
              <a:rPr lang="tr-TR" altLang="tr-TR" sz="2100">
                <a:solidFill>
                  <a:srgbClr val="000000"/>
                </a:solidFill>
              </a:rPr>
              <a:t>D-48 testi</a:t>
            </a:r>
          </a:p>
          <a:p>
            <a:pPr marL="0" indent="0" algn="just">
              <a:buClr>
                <a:srgbClr val="0000FF"/>
              </a:buClr>
              <a:buSzPct val="100000"/>
              <a:buFont typeface="Wingdings" panose="05000000000000000000" pitchFamily="2" charset="2"/>
              <a:buChar char="§"/>
            </a:pPr>
            <a:r>
              <a:rPr lang="tr-TR" altLang="tr-TR" sz="2100">
                <a:solidFill>
                  <a:srgbClr val="000000"/>
                </a:solidFill>
              </a:rPr>
              <a:t> </a:t>
            </a:r>
            <a:r>
              <a:rPr lang="tr-TR" altLang="tr-TR" sz="2100" b="1">
                <a:solidFill>
                  <a:srgbClr val="800000"/>
                </a:solidFill>
              </a:rPr>
              <a:t>Performans testleri:</a:t>
            </a:r>
            <a:r>
              <a:rPr lang="tr-TR" altLang="tr-TR" sz="2100">
                <a:solidFill>
                  <a:srgbClr val="800000"/>
                </a:solidFill>
              </a:rPr>
              <a:t> </a:t>
            </a:r>
            <a:r>
              <a:rPr lang="tr-TR" altLang="tr-TR" sz="2100">
                <a:solidFill>
                  <a:srgbClr val="000000"/>
                </a:solidFill>
              </a:rPr>
              <a:t>Bir eylem yapılarak cevaplandırılan testlerdir. </a:t>
            </a:r>
            <a:r>
              <a:rPr lang="tr-TR" altLang="tr-TR" sz="2100" b="1">
                <a:solidFill>
                  <a:srgbClr val="000000"/>
                </a:solidFill>
              </a:rPr>
              <a:t>Mesela;</a:t>
            </a:r>
            <a:r>
              <a:rPr lang="tr-TR" altLang="tr-TR" sz="2100">
                <a:solidFill>
                  <a:srgbClr val="000000"/>
                </a:solidFill>
              </a:rPr>
              <a:t> Wechsler Yetişkinler Zekâ testlerinin bir bölümü böyledir.</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idx="4294967295"/>
          </p:nvPr>
        </p:nvSpPr>
        <p:spPr>
          <a:xfrm>
            <a:off x="2208214" y="333375"/>
            <a:ext cx="7775575" cy="1143000"/>
          </a:xfrm>
        </p:spPr>
        <p:txBody>
          <a:bodyPr/>
          <a:lstStyle/>
          <a:p>
            <a:r>
              <a:rPr lang="tr-TR" altLang="tr-TR" sz="3500" b="1">
                <a:solidFill>
                  <a:srgbClr val="FF0000"/>
                </a:solidFill>
              </a:rPr>
              <a:t>2. ZEKA TESTİNİN ÖZELLİKLERİ</a:t>
            </a:r>
          </a:p>
        </p:txBody>
      </p:sp>
      <p:sp>
        <p:nvSpPr>
          <p:cNvPr id="135171" name="Rectangle 3"/>
          <p:cNvSpPr>
            <a:spLocks noGrp="1" noChangeArrowheads="1"/>
          </p:cNvSpPr>
          <p:nvPr>
            <p:ph idx="4294967295"/>
          </p:nvPr>
        </p:nvSpPr>
        <p:spPr>
          <a:xfrm>
            <a:off x="1809751" y="1143000"/>
            <a:ext cx="8355013" cy="5183188"/>
          </a:xfrm>
        </p:spPr>
        <p:txBody>
          <a:bodyPr/>
          <a:lstStyle/>
          <a:p>
            <a:pPr marL="623888" lvl="1" indent="-360363" algn="just">
              <a:lnSpc>
                <a:spcPct val="80000"/>
              </a:lnSpc>
              <a:buClr>
                <a:srgbClr val="FF0000"/>
              </a:buClr>
              <a:buSzTx/>
              <a:buFont typeface="Wingdings" panose="05000000000000000000" pitchFamily="2" charset="2"/>
              <a:buAutoNum type="arabicPeriod"/>
            </a:pPr>
            <a:r>
              <a:rPr lang="tr-TR" altLang="tr-TR" sz="2300">
                <a:solidFill>
                  <a:srgbClr val="000000"/>
                </a:solidFill>
              </a:rPr>
              <a:t>İyi bir zekâ testi </a:t>
            </a:r>
            <a:r>
              <a:rPr lang="tr-TR" altLang="tr-TR" sz="2300" b="1">
                <a:solidFill>
                  <a:srgbClr val="0033CC"/>
                </a:solidFill>
              </a:rPr>
              <a:t>sağlam normlara</a:t>
            </a:r>
            <a:r>
              <a:rPr lang="tr-TR" altLang="tr-TR" sz="2300">
                <a:solidFill>
                  <a:srgbClr val="000000"/>
                </a:solidFill>
              </a:rPr>
              <a:t> sahip olmalıdır.</a:t>
            </a:r>
          </a:p>
          <a:p>
            <a:pPr marL="623888" lvl="1" indent="-360363" algn="just">
              <a:lnSpc>
                <a:spcPct val="80000"/>
              </a:lnSpc>
              <a:buClr>
                <a:srgbClr val="FF0000"/>
              </a:buClr>
              <a:buSzTx/>
              <a:buFont typeface="Wingdings" panose="05000000000000000000" pitchFamily="2" charset="2"/>
              <a:buAutoNum type="arabicPeriod"/>
            </a:pPr>
            <a:endParaRPr lang="tr-TR" altLang="tr-TR" sz="2300">
              <a:solidFill>
                <a:srgbClr val="000000"/>
              </a:solidFill>
            </a:endParaRPr>
          </a:p>
          <a:p>
            <a:pPr marL="623888" lvl="1" indent="-360363" algn="just">
              <a:lnSpc>
                <a:spcPct val="80000"/>
              </a:lnSpc>
              <a:buClr>
                <a:srgbClr val="FF0000"/>
              </a:buClr>
              <a:buSzTx/>
              <a:buFont typeface="Wingdings" panose="05000000000000000000" pitchFamily="2" charset="2"/>
              <a:buAutoNum type="arabicPeriod"/>
            </a:pPr>
            <a:r>
              <a:rPr lang="tr-TR" altLang="tr-TR" sz="2300">
                <a:solidFill>
                  <a:srgbClr val="000000"/>
                </a:solidFill>
              </a:rPr>
              <a:t>İyi bir zekâ testi </a:t>
            </a:r>
            <a:r>
              <a:rPr lang="tr-TR" altLang="tr-TR" sz="2300" b="1">
                <a:solidFill>
                  <a:srgbClr val="0033CC"/>
                </a:solidFill>
              </a:rPr>
              <a:t>güvenilir</a:t>
            </a:r>
            <a:r>
              <a:rPr lang="tr-TR" altLang="tr-TR" sz="2300">
                <a:solidFill>
                  <a:srgbClr val="000000"/>
                </a:solidFill>
              </a:rPr>
              <a:t> olmalıdır (Aynı testin veya eşdeğerinin aynı grup üzerine yeniden uygulandığında yaklaşık aynı sonucu vermesidir).</a:t>
            </a:r>
          </a:p>
          <a:p>
            <a:pPr marL="623888" lvl="1" indent="-360363" algn="just">
              <a:lnSpc>
                <a:spcPct val="80000"/>
              </a:lnSpc>
              <a:buClr>
                <a:srgbClr val="FF0000"/>
              </a:buClr>
              <a:buSzTx/>
              <a:buFont typeface="Wingdings" panose="05000000000000000000" pitchFamily="2" charset="2"/>
              <a:buAutoNum type="arabicPeriod"/>
            </a:pPr>
            <a:endParaRPr lang="tr-TR" altLang="tr-TR" sz="2300">
              <a:solidFill>
                <a:srgbClr val="000000"/>
              </a:solidFill>
            </a:endParaRPr>
          </a:p>
          <a:p>
            <a:pPr marL="623888" lvl="1" indent="-360363" algn="just">
              <a:lnSpc>
                <a:spcPct val="80000"/>
              </a:lnSpc>
              <a:buClr>
                <a:srgbClr val="FF0000"/>
              </a:buClr>
              <a:buSzTx/>
              <a:buFont typeface="Wingdings" panose="05000000000000000000" pitchFamily="2" charset="2"/>
              <a:buAutoNum type="arabicPeriod"/>
            </a:pPr>
            <a:r>
              <a:rPr lang="tr-TR" altLang="tr-TR" sz="2300">
                <a:solidFill>
                  <a:srgbClr val="000000"/>
                </a:solidFill>
              </a:rPr>
              <a:t>İyi bir zekâ </a:t>
            </a:r>
            <a:r>
              <a:rPr lang="tr-TR" altLang="tr-TR" sz="2300" b="1">
                <a:solidFill>
                  <a:srgbClr val="0033CC"/>
                </a:solidFill>
              </a:rPr>
              <a:t>geçerli</a:t>
            </a:r>
            <a:r>
              <a:rPr lang="tr-TR" altLang="tr-TR" sz="2300" b="1">
                <a:solidFill>
                  <a:srgbClr val="000000"/>
                </a:solidFill>
              </a:rPr>
              <a:t> </a:t>
            </a:r>
            <a:r>
              <a:rPr lang="tr-TR" altLang="tr-TR" sz="2300">
                <a:solidFill>
                  <a:srgbClr val="000000"/>
                </a:solidFill>
              </a:rPr>
              <a:t>olmalıdır (Neyi ölçmeyi amaçlıyorsa onu ölçmelidir).  Zekâ testi olarak hazırlanmışsa zekâyı, yetenek testi olarak hazırlanmışsa yeteneği ölçmelidir.</a:t>
            </a:r>
          </a:p>
          <a:p>
            <a:pPr marL="623888" lvl="1" indent="-360363" algn="just">
              <a:lnSpc>
                <a:spcPct val="80000"/>
              </a:lnSpc>
              <a:buClr>
                <a:srgbClr val="FF0000"/>
              </a:buClr>
              <a:buSzTx/>
              <a:buFont typeface="Wingdings" panose="05000000000000000000" pitchFamily="2" charset="2"/>
              <a:buAutoNum type="arabicPeriod"/>
            </a:pPr>
            <a:endParaRPr lang="tr-TR" altLang="tr-TR" sz="2300">
              <a:solidFill>
                <a:srgbClr val="000000"/>
              </a:solidFill>
            </a:endParaRPr>
          </a:p>
          <a:p>
            <a:pPr marL="623888" lvl="1" indent="-360363" algn="just">
              <a:lnSpc>
                <a:spcPct val="80000"/>
              </a:lnSpc>
              <a:buClr>
                <a:srgbClr val="FF0000"/>
              </a:buClr>
              <a:buSzTx/>
              <a:buFont typeface="Wingdings" panose="05000000000000000000" pitchFamily="2" charset="2"/>
              <a:buAutoNum type="arabicPeriod"/>
            </a:pPr>
            <a:r>
              <a:rPr lang="tr-TR" altLang="tr-TR" sz="2300">
                <a:solidFill>
                  <a:srgbClr val="000000"/>
                </a:solidFill>
              </a:rPr>
              <a:t>İyi bir zekâ testi </a:t>
            </a:r>
            <a:r>
              <a:rPr lang="tr-TR" altLang="tr-TR" sz="2300" b="1">
                <a:solidFill>
                  <a:srgbClr val="0033CC"/>
                </a:solidFill>
              </a:rPr>
              <a:t>standardize</a:t>
            </a:r>
            <a:r>
              <a:rPr lang="tr-TR" altLang="tr-TR" sz="2300">
                <a:solidFill>
                  <a:srgbClr val="000000"/>
                </a:solidFill>
              </a:rPr>
              <a:t> edilmiş olmalıdır. Testlerin uygulanmasında kültürel farklılıklar dikkate alınmalıdır. Bu nedenle bir toplum için geliştirilmiş bir zekâ testi, başka bir toplumun kültürüne uyarlanmadan uygulanamaz.</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3"/>
          <p:cNvSpPr>
            <a:spLocks noGrp="1" noChangeArrowheads="1"/>
          </p:cNvSpPr>
          <p:nvPr>
            <p:ph idx="4294967295"/>
          </p:nvPr>
        </p:nvSpPr>
        <p:spPr>
          <a:xfrm>
            <a:off x="1881189" y="620714"/>
            <a:ext cx="8358187" cy="5329237"/>
          </a:xfrm>
        </p:spPr>
        <p:txBody>
          <a:bodyPr/>
          <a:lstStyle/>
          <a:p>
            <a:pPr marL="539750" lvl="1" indent="-360363" algn="just">
              <a:buClr>
                <a:srgbClr val="FF0000"/>
              </a:buClr>
              <a:buSzTx/>
              <a:buFont typeface="Wingdings" panose="05000000000000000000" pitchFamily="2" charset="2"/>
              <a:buAutoNum type="arabicPeriod" startAt="5"/>
              <a:tabLst>
                <a:tab pos="539750" algn="l"/>
              </a:tabLst>
            </a:pPr>
            <a:r>
              <a:rPr lang="tr-TR" altLang="tr-TR" sz="2400">
                <a:solidFill>
                  <a:srgbClr val="000000"/>
                </a:solidFill>
              </a:rPr>
              <a:t>İyi bir zekâ testi standart (</a:t>
            </a:r>
            <a:r>
              <a:rPr lang="tr-TR" altLang="tr-TR" sz="2400">
                <a:solidFill>
                  <a:srgbClr val="0033CC"/>
                </a:solidFill>
              </a:rPr>
              <a:t>yönergesine uygun</a:t>
            </a:r>
            <a:r>
              <a:rPr lang="tr-TR" altLang="tr-TR" sz="2400">
                <a:solidFill>
                  <a:srgbClr val="000000"/>
                </a:solidFill>
              </a:rPr>
              <a:t>) uygulanmalıdır. Testin standart uygulanması, her uygulanışın aynı koşullarda yapılmasıdır.</a:t>
            </a:r>
          </a:p>
          <a:p>
            <a:pPr marL="539750" lvl="1" indent="-360363" algn="just">
              <a:buClr>
                <a:srgbClr val="FF0000"/>
              </a:buClr>
              <a:buSzTx/>
              <a:buFont typeface="Wingdings" panose="05000000000000000000" pitchFamily="2" charset="2"/>
              <a:buAutoNum type="arabicPeriod" startAt="5"/>
              <a:tabLst>
                <a:tab pos="539750" algn="l"/>
              </a:tabLst>
            </a:pPr>
            <a:endParaRPr lang="tr-TR" altLang="tr-TR" sz="2400">
              <a:solidFill>
                <a:srgbClr val="000000"/>
              </a:solidFill>
            </a:endParaRPr>
          </a:p>
          <a:p>
            <a:pPr marL="539750" lvl="1" indent="-360363" algn="just">
              <a:buClr>
                <a:srgbClr val="FF0000"/>
              </a:buClr>
              <a:buSzTx/>
              <a:buFont typeface="Wingdings" panose="05000000000000000000" pitchFamily="2" charset="2"/>
              <a:buAutoNum type="arabicPeriod" startAt="5"/>
              <a:tabLst>
                <a:tab pos="539750" algn="l"/>
              </a:tabLst>
            </a:pPr>
            <a:r>
              <a:rPr lang="tr-TR" altLang="tr-TR" sz="2400">
                <a:solidFill>
                  <a:srgbClr val="000000"/>
                </a:solidFill>
              </a:rPr>
              <a:t>Zekâ testleri </a:t>
            </a:r>
            <a:r>
              <a:rPr lang="tr-TR" altLang="tr-TR" sz="2400">
                <a:solidFill>
                  <a:srgbClr val="0033CC"/>
                </a:solidFill>
              </a:rPr>
              <a:t>uzman kişilerce uygulanmalı</a:t>
            </a:r>
            <a:r>
              <a:rPr lang="tr-TR" altLang="tr-TR" sz="2400">
                <a:solidFill>
                  <a:srgbClr val="000000"/>
                </a:solidFill>
              </a:rPr>
              <a:t> ve değerlendirilmelidir.</a:t>
            </a:r>
          </a:p>
          <a:p>
            <a:pPr marL="539750" lvl="1" indent="-360363" algn="just">
              <a:buClr>
                <a:srgbClr val="FF0000"/>
              </a:buClr>
              <a:buSzTx/>
              <a:buFont typeface="Wingdings" panose="05000000000000000000" pitchFamily="2" charset="2"/>
              <a:buAutoNum type="arabicPeriod" startAt="5"/>
              <a:tabLst>
                <a:tab pos="539750" algn="l"/>
              </a:tabLst>
            </a:pPr>
            <a:endParaRPr lang="tr-TR" altLang="tr-TR" sz="2400">
              <a:solidFill>
                <a:srgbClr val="000000"/>
              </a:solidFill>
            </a:endParaRPr>
          </a:p>
          <a:p>
            <a:pPr marL="539750" lvl="1" indent="-360363" algn="just">
              <a:buClr>
                <a:srgbClr val="FF0000"/>
              </a:buClr>
              <a:buSzTx/>
              <a:buFont typeface="Wingdings" panose="05000000000000000000" pitchFamily="2" charset="2"/>
              <a:buAutoNum type="arabicPeriod" startAt="5"/>
              <a:tabLst>
                <a:tab pos="539750" algn="l"/>
              </a:tabLst>
            </a:pPr>
            <a:r>
              <a:rPr lang="tr-TR" altLang="tr-TR" sz="2400">
                <a:solidFill>
                  <a:srgbClr val="0033CC"/>
                </a:solidFill>
              </a:rPr>
              <a:t>Her yaşın zekâ testi ayrı ayrı hazırlanmalıdır.</a:t>
            </a:r>
            <a:r>
              <a:rPr lang="tr-TR" altLang="tr-TR" sz="2400">
                <a:solidFill>
                  <a:srgbClr val="000000"/>
                </a:solidFill>
              </a:rPr>
              <a:t> Çünkü   zekâ bölümünün hesaplanmasında zekâ yaşının      takvim yaşına oranı esas alınmaktadır. </a:t>
            </a:r>
          </a:p>
          <a:p>
            <a:pPr marL="266700" indent="-266700">
              <a:tabLst>
                <a:tab pos="539750" algn="l"/>
              </a:tabLst>
            </a:pPr>
            <a:endParaRPr lang="tr-TR" altLang="tr-TR" sz="200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Başlık 1"/>
          <p:cNvSpPr>
            <a:spLocks noGrp="1"/>
          </p:cNvSpPr>
          <p:nvPr>
            <p:ph type="title"/>
          </p:nvPr>
        </p:nvSpPr>
        <p:spPr/>
        <p:txBody>
          <a:bodyPr/>
          <a:lstStyle/>
          <a:p>
            <a:pPr algn="ctr"/>
            <a:r>
              <a:rPr lang="tr-TR" altLang="tr-TR" b="1">
                <a:solidFill>
                  <a:srgbClr val="0000FF"/>
                </a:solidFill>
              </a:rPr>
              <a:t>D. ZEKA DÜZEYLERİ</a:t>
            </a:r>
          </a:p>
        </p:txBody>
      </p:sp>
      <p:sp>
        <p:nvSpPr>
          <p:cNvPr id="3" name="İçerik Yer Tutucusu 2"/>
          <p:cNvSpPr>
            <a:spLocks noGrp="1"/>
          </p:cNvSpPr>
          <p:nvPr>
            <p:ph idx="4294967295"/>
          </p:nvPr>
        </p:nvSpPr>
        <p:spPr>
          <a:xfrm>
            <a:off x="1847850" y="1125538"/>
            <a:ext cx="8712200" cy="5759450"/>
          </a:xfrm>
        </p:spPr>
        <p:txBody>
          <a:bodyPr/>
          <a:lstStyle/>
          <a:p>
            <a:pPr marL="457200" indent="-457200">
              <a:buClr>
                <a:srgbClr val="008000"/>
              </a:buClr>
              <a:buSzPct val="100000"/>
              <a:buFont typeface="+mj-lt"/>
              <a:buAutoNum type="arabicPeriod"/>
              <a:defRPr/>
            </a:pPr>
            <a:r>
              <a:rPr lang="tr-TR" sz="1950" b="1" dirty="0">
                <a:solidFill>
                  <a:srgbClr val="000000"/>
                </a:solidFill>
              </a:rPr>
              <a:t>Sürekli bakıma ihtiyaç duyan çok ağır zekâ geriliği:</a:t>
            </a:r>
            <a:r>
              <a:rPr lang="tr-TR" sz="1950" dirty="0">
                <a:solidFill>
                  <a:srgbClr val="000000"/>
                </a:solidFill>
              </a:rPr>
              <a:t> En üst derecedeki zekâ geriliğidir. Zekâ seviyeleri 19 ve altındadır. </a:t>
            </a:r>
          </a:p>
          <a:p>
            <a:pPr marL="457200" indent="-457200">
              <a:buClr>
                <a:srgbClr val="008000"/>
              </a:buClr>
              <a:buSzPct val="100000"/>
              <a:buFont typeface="+mj-lt"/>
              <a:buAutoNum type="arabicPeriod"/>
              <a:defRPr/>
            </a:pPr>
            <a:r>
              <a:rPr lang="tr-TR" sz="1950" b="1" dirty="0">
                <a:solidFill>
                  <a:srgbClr val="000000"/>
                </a:solidFill>
              </a:rPr>
              <a:t>Ağır derecede zekâ geriliği:</a:t>
            </a:r>
            <a:r>
              <a:rPr lang="tr-TR" sz="1950" dirty="0">
                <a:solidFill>
                  <a:srgbClr val="000000"/>
                </a:solidFill>
              </a:rPr>
              <a:t> Zeka seviyeleri 20-30 arasındadır.</a:t>
            </a:r>
          </a:p>
          <a:p>
            <a:pPr marL="457200" indent="-457200">
              <a:buClr>
                <a:srgbClr val="008000"/>
              </a:buClr>
              <a:buSzPct val="100000"/>
              <a:buFont typeface="+mj-lt"/>
              <a:buAutoNum type="arabicPeriod"/>
              <a:defRPr/>
            </a:pPr>
            <a:r>
              <a:rPr lang="tr-TR" sz="1950" b="1" dirty="0">
                <a:solidFill>
                  <a:srgbClr val="000000"/>
                </a:solidFill>
              </a:rPr>
              <a:t>Öğretilebilir zekâ engelli grup:</a:t>
            </a:r>
            <a:r>
              <a:rPr lang="tr-TR" sz="1950" dirty="0">
                <a:solidFill>
                  <a:srgbClr val="000000"/>
                </a:solidFill>
              </a:rPr>
              <a:t> 31-49 zekâ seviyesi arasında olanlardır. </a:t>
            </a:r>
          </a:p>
          <a:p>
            <a:pPr marL="457200" indent="-457200">
              <a:buClr>
                <a:srgbClr val="008000"/>
              </a:buClr>
              <a:buSzPct val="100000"/>
              <a:buFont typeface="+mj-lt"/>
              <a:buAutoNum type="arabicPeriod"/>
              <a:defRPr/>
            </a:pPr>
            <a:r>
              <a:rPr lang="tr-TR" sz="1950" b="1" dirty="0">
                <a:solidFill>
                  <a:srgbClr val="000000"/>
                </a:solidFill>
              </a:rPr>
              <a:t>Eğitilebilir zekâ engelli grup:</a:t>
            </a:r>
            <a:r>
              <a:rPr lang="tr-TR" sz="1950" dirty="0">
                <a:solidFill>
                  <a:srgbClr val="000000"/>
                </a:solidFill>
              </a:rPr>
              <a:t> 50-69 zekâ seviyesi arasında olanlardır. Bazı mesleklerde çalışabilirler ve toplum içinde yaşayabilirler. Bakıma muhtaç değillerdir. 9-10 yaşındaki çocuğun zeka düzeyine sahiptir.</a:t>
            </a:r>
          </a:p>
          <a:p>
            <a:pPr marL="457200" indent="-457200">
              <a:buClr>
                <a:srgbClr val="008000"/>
              </a:buClr>
              <a:buSzPct val="100000"/>
              <a:buFont typeface="+mj-lt"/>
              <a:buAutoNum type="arabicPeriod"/>
              <a:defRPr/>
            </a:pPr>
            <a:r>
              <a:rPr lang="tr-TR" sz="1950" b="1" dirty="0">
                <a:solidFill>
                  <a:srgbClr val="000000"/>
                </a:solidFill>
              </a:rPr>
              <a:t>Düşük (sınır) zekâlılar:</a:t>
            </a:r>
            <a:r>
              <a:rPr lang="tr-TR" sz="1950" dirty="0">
                <a:solidFill>
                  <a:srgbClr val="000000"/>
                </a:solidFill>
              </a:rPr>
              <a:t> 70-79 zekâ seviyesine sahip olanladır.</a:t>
            </a:r>
          </a:p>
          <a:p>
            <a:pPr marL="457200" indent="-457200">
              <a:buClr>
                <a:srgbClr val="008000"/>
              </a:buClr>
              <a:buSzPct val="100000"/>
              <a:buFont typeface="+mj-lt"/>
              <a:buAutoNum type="arabicPeriod"/>
              <a:defRPr/>
            </a:pPr>
            <a:r>
              <a:rPr lang="tr-TR" sz="1950" b="1" dirty="0">
                <a:solidFill>
                  <a:srgbClr val="000000"/>
                </a:solidFill>
              </a:rPr>
              <a:t>Donuk (tutuk) zekâlılar:</a:t>
            </a:r>
            <a:r>
              <a:rPr lang="tr-TR" sz="1950" dirty="0">
                <a:solidFill>
                  <a:srgbClr val="000000"/>
                </a:solidFill>
              </a:rPr>
              <a:t> 80-89 zekâ seviyesine sahip olanlardır.</a:t>
            </a:r>
          </a:p>
          <a:p>
            <a:pPr marL="457200" indent="-457200">
              <a:buClr>
                <a:srgbClr val="008000"/>
              </a:buClr>
              <a:buSzPct val="100000"/>
              <a:buFont typeface="+mj-lt"/>
              <a:buAutoNum type="arabicPeriod"/>
              <a:defRPr/>
            </a:pPr>
            <a:r>
              <a:rPr lang="tr-TR" sz="1950" b="1" dirty="0">
                <a:solidFill>
                  <a:srgbClr val="000000"/>
                </a:solidFill>
              </a:rPr>
              <a:t>Normal zekâlılar:</a:t>
            </a:r>
            <a:r>
              <a:rPr lang="tr-TR" sz="1950" dirty="0">
                <a:solidFill>
                  <a:srgbClr val="000000"/>
                </a:solidFill>
              </a:rPr>
              <a:t> 90-109 zekâ seviyesine sahip olanlardır.</a:t>
            </a:r>
          </a:p>
          <a:p>
            <a:pPr marL="457200" indent="-457200">
              <a:buClr>
                <a:srgbClr val="008000"/>
              </a:buClr>
              <a:buSzPct val="100000"/>
              <a:buFont typeface="+mj-lt"/>
              <a:buAutoNum type="arabicPeriod"/>
              <a:defRPr/>
            </a:pPr>
            <a:r>
              <a:rPr lang="tr-TR" sz="1950" b="1" dirty="0">
                <a:solidFill>
                  <a:srgbClr val="000000"/>
                </a:solidFill>
              </a:rPr>
              <a:t>İleri (parlak normal) zekâlılar:</a:t>
            </a:r>
            <a:r>
              <a:rPr lang="tr-TR" sz="1950" dirty="0">
                <a:solidFill>
                  <a:srgbClr val="000000"/>
                </a:solidFill>
              </a:rPr>
              <a:t> 110-119 zekâ seviyesine sahip olanlardır.</a:t>
            </a:r>
          </a:p>
          <a:p>
            <a:pPr marL="457200" indent="-457200">
              <a:buClr>
                <a:srgbClr val="008000"/>
              </a:buClr>
              <a:buSzPct val="100000"/>
              <a:buFont typeface="+mj-lt"/>
              <a:buAutoNum type="arabicPeriod"/>
              <a:defRPr/>
            </a:pPr>
            <a:r>
              <a:rPr lang="tr-TR" sz="1950" b="1" dirty="0">
                <a:solidFill>
                  <a:srgbClr val="000000"/>
                </a:solidFill>
              </a:rPr>
              <a:t>Üstün zekâlılar:</a:t>
            </a:r>
            <a:r>
              <a:rPr lang="tr-TR" sz="1950" dirty="0">
                <a:solidFill>
                  <a:srgbClr val="000000"/>
                </a:solidFill>
              </a:rPr>
              <a:t> 120-129 zekâ seviyesine sahip olanlardır.</a:t>
            </a:r>
          </a:p>
          <a:p>
            <a:pPr marL="457200" indent="-457200">
              <a:buClr>
                <a:srgbClr val="008000"/>
              </a:buClr>
              <a:buSzPct val="100000"/>
              <a:buFont typeface="+mj-lt"/>
              <a:buAutoNum type="arabicPeriod"/>
              <a:defRPr/>
            </a:pPr>
            <a:r>
              <a:rPr lang="tr-TR" sz="1950" b="1" dirty="0">
                <a:solidFill>
                  <a:srgbClr val="000000"/>
                </a:solidFill>
              </a:rPr>
              <a:t>Çok üstün zekâlılar:</a:t>
            </a:r>
            <a:r>
              <a:rPr lang="tr-TR" sz="1950" dirty="0">
                <a:solidFill>
                  <a:srgbClr val="000000"/>
                </a:solidFill>
              </a:rPr>
              <a:t> 130-139 zekâ seviyesine sahip olanlardır.</a:t>
            </a:r>
          </a:p>
          <a:p>
            <a:pPr marL="457200" indent="-457200">
              <a:buClr>
                <a:srgbClr val="008000"/>
              </a:buClr>
              <a:buSzPct val="100000"/>
              <a:buFont typeface="+mj-lt"/>
              <a:buAutoNum type="arabicPeriod"/>
              <a:defRPr/>
            </a:pPr>
            <a:r>
              <a:rPr lang="tr-TR" sz="1950" b="1" dirty="0">
                <a:solidFill>
                  <a:srgbClr val="000000"/>
                </a:solidFill>
              </a:rPr>
              <a:t>Dâhiler:</a:t>
            </a:r>
            <a:r>
              <a:rPr lang="tr-TR" sz="1950" dirty="0">
                <a:solidFill>
                  <a:srgbClr val="000000"/>
                </a:solidFill>
              </a:rPr>
              <a:t> 140 ve daha yukarısı zekâ seviyesine sahip olanlardır.</a:t>
            </a:r>
          </a:p>
          <a:p>
            <a:pPr>
              <a:defRPr/>
            </a:pPr>
            <a:endParaRPr lang="tr-TR" sz="2000" dirty="0">
              <a:solidFill>
                <a:srgbClr val="000000"/>
              </a:solidFill>
            </a:endParaRPr>
          </a:p>
          <a:p>
            <a:pPr marL="0" indent="0">
              <a:buNone/>
              <a:defRPr/>
            </a:pPr>
            <a:endParaRPr lang="tr-TR" sz="2000" dirty="0">
              <a:solidFill>
                <a:srgbClr val="000000"/>
              </a:solidFill>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r>
              <a:rPr lang="tr-TR" altLang="tr-TR" sz="4000" b="1">
                <a:solidFill>
                  <a:srgbClr val="0000FF"/>
                </a:solidFill>
              </a:rPr>
              <a:t>E. ZEKÂ VE YARATICI DÜŞÜNME </a:t>
            </a:r>
          </a:p>
        </p:txBody>
      </p:sp>
      <p:sp>
        <p:nvSpPr>
          <p:cNvPr id="138243" name="Rectangle 3"/>
          <p:cNvSpPr>
            <a:spLocks noGrp="1" noChangeArrowheads="1"/>
          </p:cNvSpPr>
          <p:nvPr>
            <p:ph idx="1"/>
          </p:nvPr>
        </p:nvSpPr>
        <p:spPr>
          <a:xfrm>
            <a:off x="2166939" y="2357439"/>
            <a:ext cx="7958137" cy="3881437"/>
          </a:xfrm>
        </p:spPr>
        <p:txBody>
          <a:bodyPr/>
          <a:lstStyle/>
          <a:p>
            <a:pPr algn="just">
              <a:lnSpc>
                <a:spcPct val="80000"/>
              </a:lnSpc>
              <a:buFont typeface="Wingdings" panose="05000000000000000000" pitchFamily="2" charset="2"/>
              <a:buNone/>
            </a:pPr>
            <a:r>
              <a:rPr lang="tr-TR" altLang="tr-TR" sz="2800">
                <a:solidFill>
                  <a:srgbClr val="000000"/>
                </a:solidFill>
              </a:rPr>
              <a:t>	Zekâ, yaratıcı düşünmenin ortaya çıkarılmasını sağlayan bir araçtır. </a:t>
            </a:r>
            <a:r>
              <a:rPr lang="tr-TR" altLang="tr-TR" sz="2800">
                <a:solidFill>
                  <a:srgbClr val="0033CC"/>
                </a:solidFill>
              </a:rPr>
              <a:t>Yaratıcı düşünme </a:t>
            </a:r>
            <a:r>
              <a:rPr lang="tr-TR" altLang="tr-TR" sz="2800">
                <a:solidFill>
                  <a:srgbClr val="FF0000"/>
                </a:solidFill>
              </a:rPr>
              <a:t>yeni düşünceler, buluşlar, araçlar ve yapıtlar oluşturmaya</a:t>
            </a:r>
            <a:r>
              <a:rPr lang="tr-TR" altLang="tr-TR" sz="2800">
                <a:solidFill>
                  <a:srgbClr val="0033CC"/>
                </a:solidFill>
              </a:rPr>
              <a:t> yöneltilmiş düşünmedir.</a:t>
            </a:r>
            <a:r>
              <a:rPr lang="tr-TR" altLang="tr-TR" sz="2800">
                <a:solidFill>
                  <a:srgbClr val="000000"/>
                </a:solidFill>
              </a:rPr>
              <a:t> Kendini daha çok bilimde, teknikte ve güzel sanatlarda gösterir.</a:t>
            </a:r>
          </a:p>
          <a:p>
            <a:pPr algn="just">
              <a:lnSpc>
                <a:spcPct val="80000"/>
              </a:lnSpc>
              <a:buFont typeface="Wingdings" panose="05000000000000000000" pitchFamily="2" charset="2"/>
              <a:buNone/>
            </a:pPr>
            <a:br>
              <a:rPr lang="tr-TR" altLang="tr-TR" sz="2800">
                <a:solidFill>
                  <a:srgbClr val="000000"/>
                </a:solidFill>
              </a:rPr>
            </a:br>
            <a:r>
              <a:rPr lang="tr-TR" altLang="tr-TR" sz="2800" b="1">
                <a:solidFill>
                  <a:srgbClr val="000000"/>
                </a:solidFill>
              </a:rPr>
              <a:t>Yaratıcı kişiler</a:t>
            </a:r>
            <a:r>
              <a:rPr lang="tr-TR" altLang="tr-TR" sz="2800">
                <a:solidFill>
                  <a:srgbClr val="000000"/>
                </a:solidFill>
              </a:rPr>
              <a:t> orijinal fikirler bulur, imgelem yetenekleri çok yüksektir. Yaratıcı kişiler keşfeder, icat eder. İlgilendikleri alanda yararlı, doğru, yeni, özgür fikir ve teknikler geliştirirler.</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İçerik Yer Tutucusu 2"/>
          <p:cNvSpPr>
            <a:spLocks noGrp="1"/>
          </p:cNvSpPr>
          <p:nvPr>
            <p:ph idx="4294967295"/>
          </p:nvPr>
        </p:nvSpPr>
        <p:spPr>
          <a:xfrm>
            <a:off x="2279650" y="836614"/>
            <a:ext cx="7848600" cy="3881437"/>
          </a:xfrm>
        </p:spPr>
        <p:txBody>
          <a:bodyPr/>
          <a:lstStyle/>
          <a:p>
            <a:pPr marL="0" indent="0" algn="just">
              <a:buNone/>
            </a:pPr>
            <a:r>
              <a:rPr lang="tr-TR" altLang="tr-TR" sz="2400">
                <a:solidFill>
                  <a:srgbClr val="000000"/>
                </a:solidFill>
              </a:rPr>
              <a:t>Yaratıcılık, en gelişmiş imgelem sistemi olan dili kullanır. Yani </a:t>
            </a:r>
            <a:r>
              <a:rPr lang="tr-TR" altLang="tr-TR" sz="2400" b="1">
                <a:solidFill>
                  <a:srgbClr val="00CCFF"/>
                </a:solidFill>
              </a:rPr>
              <a:t>yaratıcılık </a:t>
            </a:r>
            <a:r>
              <a:rPr lang="tr-TR" altLang="tr-TR" sz="2400">
                <a:solidFill>
                  <a:srgbClr val="000000"/>
                </a:solidFill>
              </a:rPr>
              <a:t>ve ürünleri, </a:t>
            </a:r>
            <a:r>
              <a:rPr lang="tr-TR" altLang="tr-TR" sz="2400" b="1">
                <a:solidFill>
                  <a:srgbClr val="FF0066"/>
                </a:solidFill>
              </a:rPr>
              <a:t>büyük oranda sözel süreçler </a:t>
            </a:r>
            <a:r>
              <a:rPr lang="tr-TR" altLang="tr-TR" sz="2400">
                <a:solidFill>
                  <a:srgbClr val="000000"/>
                </a:solidFill>
              </a:rPr>
              <a:t>sonunda elde edilir. Fakat bilim kişileri ve sanatçıların, yaratıcı düşünce sonucu ortaya koydukları ürünlerinde </a:t>
            </a:r>
            <a:r>
              <a:rPr lang="tr-TR" altLang="tr-TR" sz="2400" b="1">
                <a:solidFill>
                  <a:srgbClr val="0000FF"/>
                </a:solidFill>
              </a:rPr>
              <a:t>görsel düşünmenin </a:t>
            </a:r>
            <a:r>
              <a:rPr lang="tr-TR" altLang="tr-TR" sz="2400">
                <a:solidFill>
                  <a:srgbClr val="000000"/>
                </a:solidFill>
              </a:rPr>
              <a:t>büyük rolü olduğu da bilinmektedir. </a:t>
            </a:r>
          </a:p>
          <a:p>
            <a:pPr marL="0" indent="0" algn="just">
              <a:buNone/>
            </a:pPr>
            <a:endParaRPr lang="tr-TR" altLang="tr-TR" sz="2400" b="1">
              <a:solidFill>
                <a:srgbClr val="000000"/>
              </a:solidFill>
            </a:endParaRPr>
          </a:p>
          <a:p>
            <a:pPr marL="0" indent="0" algn="just">
              <a:buNone/>
            </a:pPr>
            <a:r>
              <a:rPr lang="tr-TR" altLang="tr-TR" sz="2400" b="1">
                <a:solidFill>
                  <a:srgbClr val="000000"/>
                </a:solidFill>
              </a:rPr>
              <a:t>Mesela</a:t>
            </a:r>
            <a:r>
              <a:rPr lang="tr-TR" altLang="tr-TR" sz="2400">
                <a:solidFill>
                  <a:srgbClr val="000000"/>
                </a:solidFill>
              </a:rPr>
              <a:t>; Einstein nadiren kelimelerle düşündüğünü, fikirlerini görsel imgelerle geliştirdiğini söylemiştir.  Ünlü şair Coleridge’de “Kubilay Han” adlı şiirini rüyasında gördüğünü söylemiştir.</a:t>
            </a:r>
          </a:p>
          <a:p>
            <a:pPr marL="0" indent="0">
              <a:buNone/>
            </a:pPr>
            <a:endParaRPr lang="tr-TR" altLang="tr-TR" sz="2400">
              <a:solidFill>
                <a:srgbClr val="000000"/>
              </a:solidFill>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r>
              <a:rPr lang="tr-TR" altLang="tr-TR" b="1">
                <a:solidFill>
                  <a:srgbClr val="0000FF"/>
                </a:solidFill>
              </a:rPr>
              <a:t>F. ÖZEL YETENEKLER</a:t>
            </a:r>
          </a:p>
        </p:txBody>
      </p:sp>
      <p:sp>
        <p:nvSpPr>
          <p:cNvPr id="140291" name="Rectangle 3"/>
          <p:cNvSpPr>
            <a:spLocks noGrp="1" noChangeArrowheads="1"/>
          </p:cNvSpPr>
          <p:nvPr>
            <p:ph idx="1"/>
          </p:nvPr>
        </p:nvSpPr>
        <p:spPr>
          <a:xfrm>
            <a:off x="2309814" y="2357439"/>
            <a:ext cx="7958137" cy="3881437"/>
          </a:xfrm>
        </p:spPr>
        <p:txBody>
          <a:bodyPr/>
          <a:lstStyle/>
          <a:p>
            <a:pPr marL="0" indent="0" algn="just">
              <a:lnSpc>
                <a:spcPct val="90000"/>
              </a:lnSpc>
              <a:buNone/>
            </a:pPr>
            <a:r>
              <a:rPr lang="tr-TR" altLang="tr-TR" sz="2600" b="1">
                <a:solidFill>
                  <a:srgbClr val="000000"/>
                </a:solidFill>
              </a:rPr>
              <a:t>Yetenekler,</a:t>
            </a:r>
            <a:r>
              <a:rPr lang="tr-TR" altLang="tr-TR" sz="2600">
                <a:solidFill>
                  <a:srgbClr val="000000"/>
                </a:solidFill>
              </a:rPr>
              <a:t> doğuştan insanda var olan istidatların (Yatkınlık) çevrede işlenerek işe yarar hale getirilmesidir. Bu istidatlar işlenerek yetenekler gelişir.  </a:t>
            </a:r>
          </a:p>
          <a:p>
            <a:pPr marL="0" indent="0" algn="just">
              <a:lnSpc>
                <a:spcPct val="90000"/>
              </a:lnSpc>
              <a:buNone/>
            </a:pPr>
            <a:endParaRPr lang="tr-TR" altLang="tr-TR" sz="2600">
              <a:solidFill>
                <a:srgbClr val="000000"/>
              </a:solidFill>
            </a:endParaRPr>
          </a:p>
          <a:p>
            <a:pPr marL="0" indent="0" algn="just">
              <a:lnSpc>
                <a:spcPct val="90000"/>
              </a:lnSpc>
              <a:buNone/>
            </a:pPr>
            <a:r>
              <a:rPr lang="tr-TR" altLang="tr-TR" sz="2600">
                <a:solidFill>
                  <a:srgbClr val="000000"/>
                </a:solidFill>
              </a:rPr>
              <a:t>İnsanların hangi alanda yatkınlığı olduğunu ölçmek için çeşitli testlerden yararlanılmaktadır. Bu testlerle kişinin başarılı olacağı alanlar seçilir ve bu sayede mesleğe yöneltme veya meslek seçme işlemleri çok kolay bir şekilde yapılabilmektedir. </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3"/>
          <p:cNvSpPr>
            <a:spLocks noGrp="1" noChangeArrowheads="1"/>
          </p:cNvSpPr>
          <p:nvPr>
            <p:ph idx="4294967295"/>
          </p:nvPr>
        </p:nvSpPr>
        <p:spPr>
          <a:xfrm>
            <a:off x="2279650" y="1125539"/>
            <a:ext cx="7958138" cy="4308475"/>
          </a:xfrm>
        </p:spPr>
        <p:txBody>
          <a:bodyPr/>
          <a:lstStyle/>
          <a:p>
            <a:pPr marL="0" indent="0" algn="just">
              <a:buNone/>
            </a:pPr>
            <a:r>
              <a:rPr lang="tr-TR" altLang="tr-TR" sz="2600">
                <a:solidFill>
                  <a:srgbClr val="000000"/>
                </a:solidFill>
              </a:rPr>
              <a:t>Aynı konuyu aynı koşullarda öğrenen iki kişiden biri, o konuyla ilgili işi diğerine göre daha iyi yapabilir. </a:t>
            </a:r>
          </a:p>
          <a:p>
            <a:pPr marL="0" indent="0" algn="just">
              <a:buNone/>
            </a:pPr>
            <a:endParaRPr lang="tr-TR" altLang="tr-TR" sz="2600">
              <a:solidFill>
                <a:srgbClr val="000000"/>
              </a:solidFill>
            </a:endParaRPr>
          </a:p>
          <a:p>
            <a:pPr marL="0" indent="0" algn="just">
              <a:buNone/>
            </a:pPr>
            <a:r>
              <a:rPr lang="tr-TR" altLang="tr-TR" sz="2600">
                <a:solidFill>
                  <a:srgbClr val="000000"/>
                </a:solidFill>
              </a:rPr>
              <a:t>Bir yabancı dili konuşmada, bir spor dalında, güzel sanatlarda başarı göstermek özel yeteneklere bağlıdır. </a:t>
            </a:r>
          </a:p>
          <a:p>
            <a:pPr marL="0" indent="0" algn="just">
              <a:buNone/>
            </a:pPr>
            <a:endParaRPr lang="tr-TR" altLang="tr-TR" sz="2600">
              <a:solidFill>
                <a:srgbClr val="000000"/>
              </a:solidFill>
            </a:endParaRPr>
          </a:p>
          <a:p>
            <a:pPr marL="0" indent="0" algn="just">
              <a:buNone/>
            </a:pPr>
            <a:r>
              <a:rPr lang="tr-TR" altLang="tr-TR" sz="2800">
                <a:solidFill>
                  <a:srgbClr val="000000"/>
                </a:solidFill>
              </a:rPr>
              <a:t>Bunun için yetenek, bir kişinin gerçekten neleri yapabileceğini, başarabileceğini anlatmak için kullanılan kavramdır.</a:t>
            </a:r>
          </a:p>
          <a:p>
            <a:pPr marL="0" indent="0">
              <a:buNone/>
            </a:pPr>
            <a:endParaRPr lang="tr-TR" altLang="tr-TR" sz="2600">
              <a:solidFill>
                <a:srgbClr val="000000"/>
              </a:solidFill>
            </a:endParaRP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142339"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142340" name="Picture 4" descr="7CM1N8E339150542osym-calisanlari-ve-tab-taramadan-gececek-239917h"/>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341"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2012 LYS</a:t>
            </a:r>
          </a:p>
        </p:txBody>
      </p:sp>
      <p:sp>
        <p:nvSpPr>
          <p:cNvPr id="378886" name="Rectangle 6"/>
          <p:cNvSpPr>
            <a:spLocks noChangeArrowheads="1"/>
          </p:cNvSpPr>
          <p:nvPr/>
        </p:nvSpPr>
        <p:spPr bwMode="auto">
          <a:xfrm>
            <a:off x="1703389" y="1492251"/>
            <a:ext cx="8569325" cy="5508625"/>
          </a:xfrm>
          <a:prstGeom prst="rect">
            <a:avLst/>
          </a:prstGeom>
          <a:noFill/>
          <a:ln>
            <a:noFill/>
          </a:ln>
        </p:spPr>
        <p:txBody>
          <a:bodyPr>
            <a:spAutoFit/>
          </a:bodyPr>
          <a:lstStyle/>
          <a:p>
            <a:pPr algn="just">
              <a:defRPr/>
            </a:pPr>
            <a:r>
              <a:rPr lang="tr-TR" sz="2200" dirty="0"/>
              <a:t>Çoğu kez insanların neyi yaptıklarını değil, en iyi neyi yapabileceklerini ölçme gereksinimi duyarız. Bu nedenle de bir yetenek testi başarıdan çok, bir potansiyel testi olmalıdır.</a:t>
            </a:r>
          </a:p>
          <a:p>
            <a:pPr algn="just">
              <a:defRPr/>
            </a:pPr>
            <a:endParaRPr lang="tr-TR" sz="1000" dirty="0"/>
          </a:p>
          <a:p>
            <a:pPr algn="just">
              <a:defRPr/>
            </a:pPr>
            <a:r>
              <a:rPr lang="tr-TR" sz="2200" dirty="0"/>
              <a:t>Buna göre yetenek testlerinin geçerliliği;</a:t>
            </a:r>
          </a:p>
          <a:p>
            <a:pPr algn="just">
              <a:defRPr/>
            </a:pPr>
            <a:r>
              <a:rPr lang="tr-TR" sz="2200" dirty="0"/>
              <a:t>I.      bireysel başarıların ölçülmesiyle yetinmeli,</a:t>
            </a:r>
          </a:p>
          <a:p>
            <a:pPr algn="just">
              <a:defRPr/>
            </a:pPr>
            <a:r>
              <a:rPr lang="tr-TR" sz="2200" dirty="0"/>
              <a:t>II.     başarı farklarını en aza indirmeli,</a:t>
            </a:r>
          </a:p>
          <a:p>
            <a:pPr algn="just">
              <a:defRPr/>
            </a:pPr>
            <a:r>
              <a:rPr lang="tr-TR" sz="2200" dirty="0"/>
              <a:t>III. başarıda, potansiyel farklarını en yükseğe çıkarmalı</a:t>
            </a:r>
          </a:p>
          <a:p>
            <a:pPr algn="just">
              <a:defRPr/>
            </a:pPr>
            <a:endParaRPr lang="tr-TR" sz="1000" dirty="0"/>
          </a:p>
          <a:p>
            <a:pPr algn="just">
              <a:defRPr/>
            </a:pPr>
            <a:r>
              <a:rPr lang="tr-TR" sz="2200" b="1" dirty="0"/>
              <a:t>koşullarından hangilerini yerine getirmesine bağlıdır?</a:t>
            </a:r>
            <a:endParaRPr lang="tr-TR" sz="2200" dirty="0"/>
          </a:p>
          <a:p>
            <a:pPr>
              <a:defRPr/>
            </a:pPr>
            <a:endParaRPr lang="tr-TR" sz="1400" dirty="0"/>
          </a:p>
          <a:p>
            <a:pPr marL="457200" indent="-457200">
              <a:buFontTx/>
              <a:buAutoNum type="alphaUcParenR"/>
              <a:defRPr/>
            </a:pPr>
            <a:r>
              <a:rPr lang="tr-TR" sz="2200" dirty="0"/>
              <a:t>Yalnız I 		</a:t>
            </a:r>
          </a:p>
          <a:p>
            <a:pPr marL="457200" indent="-457200">
              <a:buFontTx/>
              <a:buAutoNum type="alphaUcParenR"/>
              <a:defRPr/>
            </a:pPr>
            <a:r>
              <a:rPr lang="tr-TR" sz="2200" dirty="0"/>
              <a:t>Yalnız II          </a:t>
            </a:r>
          </a:p>
          <a:p>
            <a:pPr marL="457200" indent="-457200">
              <a:buFontTx/>
              <a:buAutoNum type="alphaUcParenR"/>
              <a:defRPr/>
            </a:pPr>
            <a:r>
              <a:rPr lang="tr-TR" sz="2200" dirty="0"/>
              <a:t>Yalnız III</a:t>
            </a:r>
          </a:p>
          <a:p>
            <a:pPr marL="457200" indent="-457200">
              <a:buFontTx/>
              <a:buAutoNum type="alphaUcParenR"/>
              <a:defRPr/>
            </a:pPr>
            <a:r>
              <a:rPr lang="tr-TR" sz="2200" dirty="0"/>
              <a:t>I ve II	</a:t>
            </a:r>
          </a:p>
          <a:p>
            <a:pPr marL="457200" indent="-457200">
              <a:buFontTx/>
              <a:buAutoNum type="alphaUcParenR"/>
              <a:defRPr/>
            </a:pPr>
            <a:r>
              <a:rPr lang="tr-TR" sz="2200" dirty="0"/>
              <a:t>II ve III</a:t>
            </a:r>
          </a:p>
          <a:p>
            <a:pPr>
              <a:defRPr/>
            </a:pPr>
            <a:r>
              <a:rPr lang="tr-TR" dirty="0"/>
              <a:t>					</a:t>
            </a:r>
            <a:r>
              <a:rPr lang="tr-TR" b="1" dirty="0"/>
              <a:t> </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378886">
                                            <p:txEl>
                                              <p:pRg st="13" end="13"/>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143363"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143364" name="Picture 4" descr="7CM1N8E339150542osym-calisanlari-ve-tab-taramadan-gececek-239917h"/>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5"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1994  ÖYS</a:t>
            </a:r>
          </a:p>
        </p:txBody>
      </p:sp>
      <p:sp>
        <p:nvSpPr>
          <p:cNvPr id="378886" name="Rectangle 6"/>
          <p:cNvSpPr>
            <a:spLocks noChangeArrowheads="1"/>
          </p:cNvSpPr>
          <p:nvPr/>
        </p:nvSpPr>
        <p:spPr bwMode="auto">
          <a:xfrm>
            <a:off x="1703389" y="1492251"/>
            <a:ext cx="8569325"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tr-TR" altLang="tr-TR"/>
              <a:t>Bir araştırmada, farklı ailelerin yanında yetişen tek yumurta ikizlerin zekâ düzeylerindeki benzerliğin, aynı ailede yetişen çift yumurta ikizlerine göre daha fazla olduğu bulunmuştur.  </a:t>
            </a:r>
          </a:p>
          <a:p>
            <a:pPr eaLnBrk="1" hangingPunct="1"/>
            <a:r>
              <a:rPr lang="tr-TR" altLang="tr-TR"/>
              <a:t> </a:t>
            </a:r>
          </a:p>
          <a:p>
            <a:pPr eaLnBrk="1" hangingPunct="1"/>
            <a:r>
              <a:rPr lang="tr-TR" altLang="tr-TR" b="1"/>
              <a:t>Bu bulgulara dayanarak, zekâ üzerinde aşağıdakilerden hangisinin güçlü bir etkiye sahip olduğu savunulabilir?</a:t>
            </a:r>
            <a:endParaRPr lang="tr-TR" altLang="tr-TR"/>
          </a:p>
          <a:p>
            <a:pPr eaLnBrk="1" hangingPunct="1"/>
            <a:r>
              <a:rPr lang="tr-TR" altLang="tr-TR" b="1"/>
              <a:t> </a:t>
            </a:r>
            <a:endParaRPr lang="tr-TR" altLang="tr-TR"/>
          </a:p>
          <a:p>
            <a:pPr eaLnBrk="1" hangingPunct="1"/>
            <a:r>
              <a:rPr lang="tr-TR" altLang="tr-TR" b="1"/>
              <a:t>A)  </a:t>
            </a:r>
            <a:r>
              <a:rPr lang="tr-TR" altLang="tr-TR"/>
              <a:t>İlgilerin 	              	             </a:t>
            </a:r>
          </a:p>
          <a:p>
            <a:pPr eaLnBrk="1" hangingPunct="1"/>
            <a:r>
              <a:rPr lang="tr-TR" altLang="tr-TR" b="1"/>
              <a:t>B)</a:t>
            </a:r>
            <a:r>
              <a:rPr lang="tr-TR" altLang="tr-TR"/>
              <a:t>  Eğitimin</a:t>
            </a:r>
            <a:r>
              <a:rPr lang="tr-TR" altLang="tr-TR" b="1"/>
              <a:t>	       </a:t>
            </a:r>
            <a:endParaRPr lang="tr-TR" altLang="tr-TR"/>
          </a:p>
          <a:p>
            <a:pPr eaLnBrk="1" hangingPunct="1"/>
            <a:r>
              <a:rPr lang="tr-TR" altLang="tr-TR" b="1"/>
              <a:t>C)  </a:t>
            </a:r>
            <a:r>
              <a:rPr lang="tr-TR" altLang="tr-TR"/>
              <a:t>Kalıtımın             </a:t>
            </a:r>
          </a:p>
          <a:p>
            <a:pPr eaLnBrk="1" hangingPunct="1"/>
            <a:r>
              <a:rPr lang="tr-TR" altLang="tr-TR" b="1"/>
              <a:t>D)</a:t>
            </a:r>
            <a:r>
              <a:rPr lang="tr-TR" altLang="tr-TR"/>
              <a:t>  Deneyimlerin   </a:t>
            </a:r>
          </a:p>
          <a:p>
            <a:pPr eaLnBrk="1" hangingPunct="1"/>
            <a:r>
              <a:rPr lang="tr-TR" altLang="tr-TR" b="1"/>
              <a:t>E)</a:t>
            </a:r>
            <a:r>
              <a:rPr lang="tr-TR" altLang="tr-TR"/>
              <a:t>  Beslenmenin</a:t>
            </a:r>
          </a:p>
          <a:p>
            <a:pPr eaLnBrk="1" hangingPunct="1"/>
            <a:r>
              <a:rPr lang="tr-TR" altLang="tr-TR"/>
              <a:t>					</a:t>
            </a:r>
            <a:r>
              <a:rPr lang="tr-TR" altLang="tr-TR" b="1"/>
              <a:t> </a:t>
            </a:r>
            <a:endParaRPr lang="tr-TR" altLang="tr-T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378886">
                                            <p:txEl>
                                              <p:pRg st="6" end="6"/>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144387"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144388" name="Picture 4" descr="7CM1N8E339150542osym-calisanlari-ve-tab-taramadan-gececek-239917h"/>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389"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1991  ÖYS</a:t>
            </a:r>
          </a:p>
        </p:txBody>
      </p:sp>
      <p:sp>
        <p:nvSpPr>
          <p:cNvPr id="379910" name="Rectangle 6"/>
          <p:cNvSpPr>
            <a:spLocks noChangeArrowheads="1"/>
          </p:cNvSpPr>
          <p:nvPr/>
        </p:nvSpPr>
        <p:spPr bwMode="auto">
          <a:xfrm>
            <a:off x="1703389" y="1492250"/>
            <a:ext cx="8569325" cy="5386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tr-TR" altLang="tr-TR" sz="2200"/>
              <a:t>Bir ülkede, bu ülkenin çocukları için geliştirilmiş olan standart zekâ testleri kullanılarak yapılan uygulamalarda, burada yaşayan yabancı ülke çocuklarının büyük bir kısmının düşük zekâ bölümüne sahip olduğunu gösteren bir sonuç elde edilmiştir. Bir psikolog, bu sonucun gerçeği yansıtmadığını öne sürmüştür.</a:t>
            </a:r>
          </a:p>
          <a:p>
            <a:pPr eaLnBrk="1" hangingPunct="1"/>
            <a:endParaRPr lang="tr-TR" altLang="tr-TR" sz="1200"/>
          </a:p>
          <a:p>
            <a:pPr eaLnBrk="1" hangingPunct="1"/>
            <a:r>
              <a:rPr lang="tr-TR" altLang="tr-TR" sz="2200" b="1"/>
              <a:t>Aşağıdakilerden hangisi, psikoloğun bu görüşü için bir dayanak olabilir?</a:t>
            </a:r>
            <a:endParaRPr lang="tr-TR" altLang="tr-TR" sz="2200"/>
          </a:p>
          <a:p>
            <a:pPr eaLnBrk="1" hangingPunct="1"/>
            <a:r>
              <a:rPr lang="tr-TR" altLang="tr-TR" sz="2200"/>
              <a:t> </a:t>
            </a:r>
          </a:p>
          <a:p>
            <a:pPr eaLnBrk="1" hangingPunct="1"/>
            <a:r>
              <a:rPr lang="tr-TR" altLang="tr-TR" sz="2200" b="1"/>
              <a:t>A)  </a:t>
            </a:r>
            <a:r>
              <a:rPr lang="tr-TR" altLang="tr-TR" sz="2200"/>
              <a:t>Zekâ testlerinin, geliştirildiği kültürden bağımsız olmaması</a:t>
            </a:r>
            <a:r>
              <a:rPr lang="tr-TR" altLang="tr-TR" sz="2200" b="1"/>
              <a:t> </a:t>
            </a:r>
          </a:p>
          <a:p>
            <a:pPr eaLnBrk="1" hangingPunct="1"/>
            <a:r>
              <a:rPr lang="tr-TR" altLang="tr-TR" sz="2200" b="1"/>
              <a:t>B)  </a:t>
            </a:r>
            <a:r>
              <a:rPr lang="tr-TR" altLang="tr-TR" sz="2200"/>
              <a:t>Zekâ testlerinin, farklı zamanlarda yapılan uygulamalarda farklı sonuçlar verebilmesi</a:t>
            </a:r>
          </a:p>
          <a:p>
            <a:pPr eaLnBrk="1" hangingPunct="1"/>
            <a:r>
              <a:rPr lang="tr-TR" altLang="tr-TR" sz="2200" b="1"/>
              <a:t>C)  </a:t>
            </a:r>
            <a:r>
              <a:rPr lang="tr-TR" altLang="tr-TR" sz="2200"/>
              <a:t>Zekâ bölümünün, öğrenme gücünün bir göstergesi olması</a:t>
            </a:r>
          </a:p>
          <a:p>
            <a:pPr eaLnBrk="1" hangingPunct="1"/>
            <a:r>
              <a:rPr lang="tr-TR" altLang="tr-TR" sz="2200" b="1"/>
              <a:t>D)  </a:t>
            </a:r>
            <a:r>
              <a:rPr lang="tr-TR" altLang="tr-TR" sz="2200"/>
              <a:t>Zekânın ölçülebilir bir özellik olması</a:t>
            </a:r>
          </a:p>
          <a:p>
            <a:pPr eaLnBrk="1" hangingPunct="1"/>
            <a:r>
              <a:rPr lang="tr-TR" altLang="tr-TR" sz="2200" b="1"/>
              <a:t>E)  </a:t>
            </a:r>
            <a:r>
              <a:rPr lang="tr-TR" altLang="tr-TR" sz="2200"/>
              <a:t>Zekâ bölümünün bazı gruplarda normal dağılım göstermemesi       </a:t>
            </a:r>
          </a:p>
          <a:p>
            <a:pPr eaLnBrk="1" hangingPunct="1"/>
            <a:r>
              <a:rPr lang="tr-TR" altLang="tr-TR"/>
              <a:t>	</a:t>
            </a:r>
            <a:r>
              <a:rPr lang="tr-TR" altLang="tr-TR" b="1"/>
              <a:t> </a:t>
            </a:r>
            <a:endParaRPr lang="tr-TR" altLang="tr-T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379910">
                                            <p:txEl>
                                              <p:pRg st="4" end="4"/>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145411"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145412" name="Picture 4" descr="7CM1N8E339150542osym-calisanlari-ve-tab-taramadan-gececek-239917h"/>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413"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1994  ÖYS</a:t>
            </a:r>
          </a:p>
        </p:txBody>
      </p:sp>
      <p:sp>
        <p:nvSpPr>
          <p:cNvPr id="380934" name="Rectangle 6"/>
          <p:cNvSpPr>
            <a:spLocks noChangeArrowheads="1"/>
          </p:cNvSpPr>
          <p:nvPr/>
        </p:nvSpPr>
        <p:spPr bwMode="auto">
          <a:xfrm>
            <a:off x="1703389" y="1492251"/>
            <a:ext cx="8569325"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tr-TR" altLang="tr-TR"/>
              <a:t>Bir psikolog, sağlıklı bebekler arasından rastgele biri seçilerek kendisine verilecek olsa, bu bebeğin ırkı, soyu, yatkınlıkları ve eğilimi ne olursa olsun, onu istenirse bir doktor, bir tüccar, bir hırsız veya bir dilenci olarak yetiştirebileceğini savunmaktadır.</a:t>
            </a:r>
          </a:p>
          <a:p>
            <a:pPr eaLnBrk="1" hangingPunct="1"/>
            <a:r>
              <a:rPr lang="tr-TR" altLang="tr-TR"/>
              <a:t>	</a:t>
            </a:r>
          </a:p>
          <a:p>
            <a:pPr eaLnBrk="1" hangingPunct="1"/>
            <a:r>
              <a:rPr lang="tr-TR" altLang="tr-TR" b="1"/>
              <a:t>Bu psikolog, çocuk gelişiminde aşağıdakilerden hangisinin önemini vurgulamaktadır?</a:t>
            </a:r>
            <a:endParaRPr lang="tr-TR" altLang="tr-TR"/>
          </a:p>
          <a:p>
            <a:pPr eaLnBrk="1" hangingPunct="1"/>
            <a:r>
              <a:rPr lang="tr-TR" altLang="tr-TR"/>
              <a:t> </a:t>
            </a:r>
          </a:p>
          <a:p>
            <a:pPr eaLnBrk="1" hangingPunct="1"/>
            <a:r>
              <a:rPr lang="tr-TR" altLang="tr-TR" b="1"/>
              <a:t>A)   </a:t>
            </a:r>
            <a:r>
              <a:rPr lang="tr-TR" altLang="tr-TR"/>
              <a:t>Eğitimin</a:t>
            </a:r>
            <a:r>
              <a:rPr lang="tr-TR" altLang="tr-TR" b="1"/>
              <a:t>	                            </a:t>
            </a:r>
          </a:p>
          <a:p>
            <a:pPr eaLnBrk="1" hangingPunct="1"/>
            <a:r>
              <a:rPr lang="tr-TR" altLang="tr-TR" b="1"/>
              <a:t>B)</a:t>
            </a:r>
            <a:r>
              <a:rPr lang="tr-TR" altLang="tr-TR"/>
              <a:t>   Zekânın	             </a:t>
            </a:r>
          </a:p>
          <a:p>
            <a:pPr eaLnBrk="1" hangingPunct="1"/>
            <a:r>
              <a:rPr lang="tr-TR" altLang="tr-TR" b="1"/>
              <a:t>C)   </a:t>
            </a:r>
            <a:r>
              <a:rPr lang="tr-TR" altLang="tr-TR"/>
              <a:t>Kalıtımın</a:t>
            </a:r>
            <a:r>
              <a:rPr lang="tr-TR" altLang="tr-TR" b="1"/>
              <a:t>             </a:t>
            </a:r>
          </a:p>
          <a:p>
            <a:pPr eaLnBrk="1" hangingPunct="1"/>
            <a:r>
              <a:rPr lang="tr-TR" altLang="tr-TR" b="1"/>
              <a:t>D)  </a:t>
            </a:r>
            <a:r>
              <a:rPr lang="tr-TR" altLang="tr-TR"/>
              <a:t> İhtiyaçların              </a:t>
            </a:r>
          </a:p>
          <a:p>
            <a:pPr eaLnBrk="1" hangingPunct="1"/>
            <a:r>
              <a:rPr lang="tr-TR" altLang="tr-TR" b="1"/>
              <a:t>E)</a:t>
            </a:r>
            <a:r>
              <a:rPr lang="tr-TR" altLang="tr-TR"/>
              <a:t>   Kişiliğin</a:t>
            </a:r>
          </a:p>
          <a:p>
            <a:pPr eaLnBrk="1" hangingPunct="1"/>
            <a:r>
              <a:rPr lang="tr-TR" altLang="tr-TR"/>
              <a:t>		</a:t>
            </a:r>
            <a:r>
              <a:rPr lang="tr-TR" altLang="tr-TR" b="1"/>
              <a:t> </a:t>
            </a:r>
            <a:endParaRPr lang="tr-TR" altLang="tr-T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380934">
                                            <p:txEl>
                                              <p:pRg st="4" end="4"/>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AutoShape 2"/>
          <p:cNvSpPr>
            <a:spLocks noChangeArrowheads="1"/>
          </p:cNvSpPr>
          <p:nvPr/>
        </p:nvSpPr>
        <p:spPr bwMode="auto">
          <a:xfrm>
            <a:off x="2063751" y="476251"/>
            <a:ext cx="1870075" cy="792163"/>
          </a:xfrm>
          <a:prstGeom prst="roundRect">
            <a:avLst>
              <a:gd name="adj" fmla="val 16667"/>
            </a:avLst>
          </a:prstGeom>
          <a:solidFill>
            <a:srgbClr val="FF6600"/>
          </a:solidFill>
          <a:ln w="9525">
            <a:solidFill>
              <a:srgbClr val="642800"/>
            </a:solidFill>
            <a:round/>
            <a:headEnd/>
            <a:tailEnd/>
          </a:ln>
          <a:effectLst>
            <a:outerShdw dist="35921" dir="2700000" algn="ctr" rotWithShape="0">
              <a:srgbClr val="642800"/>
            </a:outerShdw>
          </a:effec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tr-TR" altLang="tr-TR" sz="1800">
              <a:solidFill>
                <a:srgbClr val="FF0000"/>
              </a:solidFill>
              <a:latin typeface="Arial" panose="020B0604020202020204" pitchFamily="34" charset="0"/>
              <a:cs typeface="Arial" panose="020B0604020202020204" pitchFamily="34" charset="0"/>
            </a:endParaRPr>
          </a:p>
        </p:txBody>
      </p:sp>
      <p:sp>
        <p:nvSpPr>
          <p:cNvPr id="146435" name="AutoShape 3"/>
          <p:cNvSpPr>
            <a:spLocks noChangeArrowheads="1"/>
          </p:cNvSpPr>
          <p:nvPr/>
        </p:nvSpPr>
        <p:spPr bwMode="auto">
          <a:xfrm>
            <a:off x="1774826" y="620714"/>
            <a:ext cx="2447925" cy="504825"/>
          </a:xfrm>
          <a:prstGeom prst="roundRect">
            <a:avLst>
              <a:gd name="adj" fmla="val 16667"/>
            </a:avLst>
          </a:prstGeom>
          <a:solidFill>
            <a:schemeClr val="bg1"/>
          </a:solidFill>
          <a:ln w="28575">
            <a:solidFill>
              <a:srgbClr val="D25500"/>
            </a:solidFill>
            <a:round/>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tr-TR" altLang="tr-TR"/>
          </a:p>
        </p:txBody>
      </p:sp>
      <p:pic>
        <p:nvPicPr>
          <p:cNvPr id="146436" name="Picture 4" descr="7CM1N8E339150542osym-calisanlari-ve-tab-taramadan-gececek-239917h"/>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7850" y="585788"/>
            <a:ext cx="7191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6437" name="WordArt 5"/>
          <p:cNvSpPr>
            <a:spLocks noChangeArrowheads="1" noChangeShapeType="1" noTextEdit="1"/>
          </p:cNvSpPr>
          <p:nvPr/>
        </p:nvSpPr>
        <p:spPr bwMode="auto">
          <a:xfrm>
            <a:off x="2711451" y="765175"/>
            <a:ext cx="1223963" cy="215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D25500"/>
                </a:solidFill>
                <a:effectLst>
                  <a:outerShdw dist="17961" dir="2700000" algn="ctr" rotWithShape="0">
                    <a:schemeClr val="tx1"/>
                  </a:outerShdw>
                </a:effectLst>
                <a:latin typeface="Impact" panose="020B0806030902050204" pitchFamily="34" charset="0"/>
              </a:rPr>
              <a:t>1985  ÖSS</a:t>
            </a:r>
          </a:p>
        </p:txBody>
      </p:sp>
      <p:sp>
        <p:nvSpPr>
          <p:cNvPr id="381958" name="Rectangle 6"/>
          <p:cNvSpPr>
            <a:spLocks noChangeArrowheads="1"/>
          </p:cNvSpPr>
          <p:nvPr/>
        </p:nvSpPr>
        <p:spPr bwMode="auto">
          <a:xfrm>
            <a:off x="1774826" y="1677988"/>
            <a:ext cx="8569325"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tr-TR" altLang="tr-TR" b="1"/>
              <a:t>Aşağıdaki davranışların hangisinde zekânın rolü en</a:t>
            </a:r>
            <a:r>
              <a:rPr lang="tr-TR" altLang="tr-TR"/>
              <a:t> </a:t>
            </a:r>
            <a:r>
              <a:rPr lang="tr-TR" altLang="tr-TR" b="1" u="sng"/>
              <a:t>azdır?</a:t>
            </a:r>
            <a:endParaRPr lang="tr-TR" altLang="tr-TR"/>
          </a:p>
          <a:p>
            <a:pPr eaLnBrk="1" hangingPunct="1"/>
            <a:r>
              <a:rPr lang="tr-TR" altLang="tr-TR"/>
              <a:t>		</a:t>
            </a:r>
          </a:p>
          <a:p>
            <a:pPr eaLnBrk="1" hangingPunct="1"/>
            <a:r>
              <a:rPr lang="tr-TR" altLang="tr-TR" b="1"/>
              <a:t>A)  </a:t>
            </a:r>
            <a:r>
              <a:rPr lang="tr-TR" altLang="tr-TR"/>
              <a:t>Toplumla barış içinde olma</a:t>
            </a:r>
          </a:p>
          <a:p>
            <a:pPr eaLnBrk="1" hangingPunct="1"/>
            <a:r>
              <a:rPr lang="tr-TR" altLang="tr-TR" b="1"/>
              <a:t>B)  </a:t>
            </a:r>
            <a:r>
              <a:rPr lang="tr-TR" altLang="tr-TR"/>
              <a:t>Yeni durumlara uyum sağlama</a:t>
            </a:r>
          </a:p>
          <a:p>
            <a:pPr eaLnBrk="1" hangingPunct="1"/>
            <a:r>
              <a:rPr lang="tr-TR" altLang="tr-TR" b="1"/>
              <a:t>C)  </a:t>
            </a:r>
            <a:r>
              <a:rPr lang="tr-TR" altLang="tr-TR"/>
              <a:t>Geçmiş tecrübelerden yararlanma</a:t>
            </a:r>
          </a:p>
          <a:p>
            <a:pPr eaLnBrk="1" hangingPunct="1"/>
            <a:r>
              <a:rPr lang="tr-TR" altLang="tr-TR" b="1"/>
              <a:t>D)  </a:t>
            </a:r>
            <a:r>
              <a:rPr lang="tr-TR" altLang="tr-TR"/>
              <a:t>Şiddetli uyarıcılar karşısında irkilme</a:t>
            </a:r>
          </a:p>
          <a:p>
            <a:pPr eaLnBrk="1" hangingPunct="1"/>
            <a:r>
              <a:rPr lang="tr-TR" altLang="tr-TR" b="1"/>
              <a:t>E)  </a:t>
            </a:r>
            <a:r>
              <a:rPr lang="tr-TR" altLang="tr-TR"/>
              <a:t>Davranışların sonucunu tahmin etme</a:t>
            </a:r>
          </a:p>
          <a:p>
            <a:pPr eaLnBrk="1" hangingPunct="1"/>
            <a:r>
              <a:rPr lang="tr-TR" altLang="tr-TR"/>
              <a:t>		</a:t>
            </a:r>
            <a:r>
              <a:rPr lang="tr-TR" altLang="tr-TR" b="1"/>
              <a:t> </a:t>
            </a:r>
            <a:endParaRPr lang="tr-TR" altLang="tr-T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1" nodeType="clickEffect">
                                  <p:stCondLst>
                                    <p:cond delay="0"/>
                                  </p:stCondLst>
                                  <p:childTnLst>
                                    <p:set>
                                      <p:cBhvr override="childStyle">
                                        <p:cTn id="6" dur="indefinite"/>
                                        <p:tgtEl>
                                          <p:spTgt spid="381958">
                                            <p:txEl>
                                              <p:pRg st="5" end="5"/>
                                            </p:txEl>
                                          </p:spTgt>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Straight Edge">
  <a:themeElements>
    <a:clrScheme name="Straight Edge 2">
      <a:dk1>
        <a:srgbClr val="003366"/>
      </a:dk1>
      <a:lt1>
        <a:srgbClr val="FFFFFF"/>
      </a:lt1>
      <a:dk2>
        <a:srgbClr val="003366"/>
      </a:dk2>
      <a:lt2>
        <a:srgbClr val="E3E2C7"/>
      </a:lt2>
      <a:accent1>
        <a:srgbClr val="CCCC99"/>
      </a:accent1>
      <a:accent2>
        <a:srgbClr val="003366"/>
      </a:accent2>
      <a:accent3>
        <a:srgbClr val="FFFFFF"/>
      </a:accent3>
      <a:accent4>
        <a:srgbClr val="002A56"/>
      </a:accent4>
      <a:accent5>
        <a:srgbClr val="E2E2CA"/>
      </a:accent5>
      <a:accent6>
        <a:srgbClr val="002D5C"/>
      </a:accent6>
      <a:hlink>
        <a:srgbClr val="003366"/>
      </a:hlink>
      <a:folHlink>
        <a:srgbClr val="800000"/>
      </a:folHlink>
    </a:clrScheme>
    <a:fontScheme name="Straight Edge">
      <a:majorFont>
        <a:latin typeface="Times New Roman"/>
        <a:ea typeface=""/>
        <a:cs typeface="Times New Roman"/>
      </a:majorFont>
      <a:minorFont>
        <a:latin typeface="Times New Roman"/>
        <a:ea typeface=""/>
        <a:cs typeface="Times New Roma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tr-TR" sz="24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tr-TR" sz="24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Straight Edge 1">
        <a:dk1>
          <a:srgbClr val="008080"/>
        </a:dk1>
        <a:lt1>
          <a:srgbClr val="FFFFCC"/>
        </a:lt1>
        <a:dk2>
          <a:srgbClr val="009999"/>
        </a:dk2>
        <a:lt2>
          <a:srgbClr val="FFFF99"/>
        </a:lt2>
        <a:accent1>
          <a:srgbClr val="336699"/>
        </a:accent1>
        <a:accent2>
          <a:srgbClr val="FFFF99"/>
        </a:accent2>
        <a:accent3>
          <a:srgbClr val="AACACA"/>
        </a:accent3>
        <a:accent4>
          <a:srgbClr val="DADAAE"/>
        </a:accent4>
        <a:accent5>
          <a:srgbClr val="ADB8CA"/>
        </a:accent5>
        <a:accent6>
          <a:srgbClr val="E7E78A"/>
        </a:accent6>
        <a:hlink>
          <a:srgbClr val="FFFFCC"/>
        </a:hlink>
        <a:folHlink>
          <a:srgbClr val="DDDDDD"/>
        </a:folHlink>
      </a:clrScheme>
      <a:clrMap bg1="dk2" tx1="lt1" bg2="dk1" tx2="lt2" accent1="accent1" accent2="accent2" accent3="accent3" accent4="accent4" accent5="accent5" accent6="accent6" hlink="hlink" folHlink="folHlink"/>
    </a:extraClrScheme>
    <a:extraClrScheme>
      <a:clrScheme name="Straight Edge 2">
        <a:dk1>
          <a:srgbClr val="003366"/>
        </a:dk1>
        <a:lt1>
          <a:srgbClr val="FFFFFF"/>
        </a:lt1>
        <a:dk2>
          <a:srgbClr val="003366"/>
        </a:dk2>
        <a:lt2>
          <a:srgbClr val="E3E2C7"/>
        </a:lt2>
        <a:accent1>
          <a:srgbClr val="CCCC99"/>
        </a:accent1>
        <a:accent2>
          <a:srgbClr val="003366"/>
        </a:accent2>
        <a:accent3>
          <a:srgbClr val="FFFFFF"/>
        </a:accent3>
        <a:accent4>
          <a:srgbClr val="002A56"/>
        </a:accent4>
        <a:accent5>
          <a:srgbClr val="E2E2CA"/>
        </a:accent5>
        <a:accent6>
          <a:srgbClr val="002D5C"/>
        </a:accent6>
        <a:hlink>
          <a:srgbClr val="003366"/>
        </a:hlink>
        <a:folHlink>
          <a:srgbClr val="800000"/>
        </a:folHlink>
      </a:clrScheme>
      <a:clrMap bg1="lt1" tx1="dk1" bg2="lt2" tx2="dk2" accent1="accent1" accent2="accent2" accent3="accent3" accent4="accent4" accent5="accent5" accent6="accent6" hlink="hlink" folHlink="folHlink"/>
    </a:extraClrScheme>
    <a:extraClrScheme>
      <a:clrScheme name="Straight Edge 3">
        <a:dk1>
          <a:srgbClr val="000000"/>
        </a:dk1>
        <a:lt1>
          <a:srgbClr val="FFFFFF"/>
        </a:lt1>
        <a:dk2>
          <a:srgbClr val="000000"/>
        </a:dk2>
        <a:lt2>
          <a:srgbClr val="DDDDDD"/>
        </a:lt2>
        <a:accent1>
          <a:srgbClr val="DDDDDD"/>
        </a:accent1>
        <a:accent2>
          <a:srgbClr val="333333"/>
        </a:accent2>
        <a:accent3>
          <a:srgbClr val="FFFFFF"/>
        </a:accent3>
        <a:accent4>
          <a:srgbClr val="000000"/>
        </a:accent4>
        <a:accent5>
          <a:srgbClr val="EBEBEB"/>
        </a:accent5>
        <a:accent6>
          <a:srgbClr val="2D2D2D"/>
        </a:accent6>
        <a:hlink>
          <a:srgbClr val="808080"/>
        </a:hlink>
        <a:folHlink>
          <a:srgbClr val="808080"/>
        </a:folHlink>
      </a:clrScheme>
      <a:clrMap bg1="lt1" tx1="dk1" bg2="lt2" tx2="dk2" accent1="accent1" accent2="accent2" accent3="accent3" accent4="accent4" accent5="accent5" accent6="accent6" hlink="hlink" folHlink="folHlink"/>
    </a:extraClrScheme>
    <a:extraClrScheme>
      <a:clrScheme name="Straight Edge 4">
        <a:dk1>
          <a:srgbClr val="5F5F5F"/>
        </a:dk1>
        <a:lt1>
          <a:srgbClr val="FFFFFF"/>
        </a:lt1>
        <a:dk2>
          <a:srgbClr val="003366"/>
        </a:dk2>
        <a:lt2>
          <a:srgbClr val="FFFFFF"/>
        </a:lt2>
        <a:accent1>
          <a:srgbClr val="7E003F"/>
        </a:accent1>
        <a:accent2>
          <a:srgbClr val="DDDDDD"/>
        </a:accent2>
        <a:accent3>
          <a:srgbClr val="AAADB8"/>
        </a:accent3>
        <a:accent4>
          <a:srgbClr val="DADADA"/>
        </a:accent4>
        <a:accent5>
          <a:srgbClr val="C0AAAF"/>
        </a:accent5>
        <a:accent6>
          <a:srgbClr val="C8C8C8"/>
        </a:accent6>
        <a:hlink>
          <a:srgbClr val="969696"/>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Network">
  <a:themeElements>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Network">
      <a:majorFont>
        <a:latin typeface="Arial"/>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tr-TR" sz="24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tr-TR" sz="24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Küre">
  <a:themeElements>
    <a:clrScheme name="Kür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Küre">
      <a:majorFont>
        <a:latin typeface="Arial"/>
        <a:ea typeface=""/>
        <a:cs typeface=""/>
      </a:majorFont>
      <a:minorFont>
        <a:latin typeface="Verdan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tr-TR" sz="24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tr-TR" sz="24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Kür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Kür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Kür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Kür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Kür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Kür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Kür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Kür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tr-TR" sz="24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tr-TR" sz="24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Kenar Çizgili">
  <a:themeElements>
    <a:clrScheme name="Kenar Çizgili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Kenar Çizgili">
      <a:majorFont>
        <a:latin typeface="Garamond"/>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tr-TR" sz="24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tr-TR" sz="24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Kenar Çizgili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Kenar Çizgili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Kenar Çizgili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Kenar Çizgili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Kenar Çizgili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Kenar Çizgili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Kenar Çizgili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Kenar Çizgili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Kenar Çizgili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Şehir Hayatı">
  <a:themeElements>
    <a:clrScheme name="Şehir Hayatı">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Şehir Hayatı">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Şehir Hayatı">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7.xml><?xml version="1.0" encoding="utf-8"?>
<a:theme xmlns:a="http://schemas.openxmlformats.org/drawingml/2006/main" name="Raptiye">
  <a:themeElements>
    <a:clrScheme name="Raptiye">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Raptiye">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aptiye">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8.xml><?xml version="1.0" encoding="utf-8"?>
<a:theme xmlns:a="http://schemas.openxmlformats.org/drawingml/2006/main" name="1_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tr-TR" sz="24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tr-TR" sz="24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tr-TR" sz="24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tr-TR" sz="24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2013.lys.psikoloji.(3.unite)</Template>
  <TotalTime>106</TotalTime>
  <Words>14166</Words>
  <Application>Microsoft Office PowerPoint</Application>
  <PresentationFormat>Geniş ekran</PresentationFormat>
  <Paragraphs>1298</Paragraphs>
  <Slides>167</Slides>
  <Notes>12</Notes>
  <HiddenSlides>0</HiddenSlides>
  <MMClips>0</MMClips>
  <ScaleCrop>false</ScaleCrop>
  <HeadingPairs>
    <vt:vector size="6" baseType="variant">
      <vt:variant>
        <vt:lpstr>Kullanılan Yazı Tipleri</vt:lpstr>
      </vt:variant>
      <vt:variant>
        <vt:i4>21</vt:i4>
      </vt:variant>
      <vt:variant>
        <vt:lpstr>Tema</vt:lpstr>
      </vt:variant>
      <vt:variant>
        <vt:i4>9</vt:i4>
      </vt:variant>
      <vt:variant>
        <vt:lpstr>Slayt Başlıkları</vt:lpstr>
      </vt:variant>
      <vt:variant>
        <vt:i4>167</vt:i4>
      </vt:variant>
    </vt:vector>
  </HeadingPairs>
  <TitlesOfParts>
    <vt:vector size="197" baseType="lpstr">
      <vt:lpstr>Americana Extra Bold BT</vt:lpstr>
      <vt:lpstr>Amerigo Bold BT</vt:lpstr>
      <vt:lpstr>Arial</vt:lpstr>
      <vt:lpstr>Arial Black</vt:lpstr>
      <vt:lpstr>Baskerville Old Face</vt:lpstr>
      <vt:lpstr>Brush Script MT</vt:lpstr>
      <vt:lpstr>Calibri</vt:lpstr>
      <vt:lpstr>Constantia</vt:lpstr>
      <vt:lpstr>Franklin Gothic Book</vt:lpstr>
      <vt:lpstr>Garamond</vt:lpstr>
      <vt:lpstr>Georgia</vt:lpstr>
      <vt:lpstr>Impact</vt:lpstr>
      <vt:lpstr>Rage Italic</vt:lpstr>
      <vt:lpstr>Souvenir Demi BT</vt:lpstr>
      <vt:lpstr>Souvenir Light BT</vt:lpstr>
      <vt:lpstr>Times New Roman</vt:lpstr>
      <vt:lpstr>TR Bangkok</vt:lpstr>
      <vt:lpstr>Trebuchet MS</vt:lpstr>
      <vt:lpstr>Verdana</vt:lpstr>
      <vt:lpstr>Wingdings</vt:lpstr>
      <vt:lpstr>Wingdings 2</vt:lpstr>
      <vt:lpstr>Straight Edge</vt:lpstr>
      <vt:lpstr>Network</vt:lpstr>
      <vt:lpstr>Küre</vt:lpstr>
      <vt:lpstr>Varsayılan Tasarım</vt:lpstr>
      <vt:lpstr>Kenar Çizgili</vt:lpstr>
      <vt:lpstr>Şehir Hayatı</vt:lpstr>
      <vt:lpstr>Raptiye</vt:lpstr>
      <vt:lpstr>1_Varsayılan Tasarım</vt:lpstr>
      <vt:lpstr>2_Varsayılan Tasarım</vt:lpstr>
      <vt:lpstr>AYT KONU ANLATIMI  </vt:lpstr>
      <vt:lpstr>KONULAR</vt:lpstr>
      <vt:lpstr>PowerPoint Sunusu</vt:lpstr>
      <vt:lpstr>KONULAR</vt:lpstr>
      <vt:lpstr>PowerPoint Sunusu</vt:lpstr>
      <vt:lpstr>PowerPoint Sunusu</vt:lpstr>
      <vt:lpstr>PowerPoint Sunusu</vt:lpstr>
      <vt:lpstr> A. ÖĞRENMENİN TANIMI </vt:lpstr>
      <vt:lpstr>PowerPoint Sunusu</vt:lpstr>
      <vt:lpstr>PowerPoint Sunusu</vt:lpstr>
      <vt:lpstr>PowerPoint Sunusu</vt:lpstr>
      <vt:lpstr>PowerPoint Sunusu</vt:lpstr>
      <vt:lpstr>PowerPoint Sunusu</vt:lpstr>
      <vt:lpstr> B. ÖĞRENME TÜRLERİ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Edimsel (Araçlı, Operant) Koşullama </vt:lpstr>
      <vt:lpstr>SKİNNER’İN DENEYİ</vt:lpstr>
      <vt:lpstr>Klasik ile Edimsel koşullanma arasındaki farklar </vt:lpstr>
      <vt:lpstr>PowerPoint Sunusu</vt:lpstr>
      <vt:lpstr>PowerPoint Sunusu</vt:lpstr>
      <vt:lpstr>PowerPoint Sunusu</vt:lpstr>
      <vt:lpstr>PowerPoint Sunusu</vt:lpstr>
      <vt:lpstr>PowerPoint Sunusu</vt:lpstr>
      <vt:lpstr>PowerPoint Sunusu</vt:lpstr>
      <vt:lpstr>PowerPoint Sunusu</vt:lpstr>
      <vt:lpstr>ç) Koşullanmada kullanılan kavramlar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2. MODEL ALARAK ÖĞRENME (Gözleyerek Öğrenme, Sosyal öğrenme) </vt:lpstr>
      <vt:lpstr>PowerPoint Sunusu</vt:lpstr>
      <vt:lpstr>PowerPoint Sunusu</vt:lpstr>
      <vt:lpstr>3. BİLİŞSEL ÖĞRENME </vt:lpstr>
      <vt:lpstr>a) Farkında varmadan öğrenme (örtük, gizli öğrenme) </vt:lpstr>
      <vt:lpstr>b) Yer (Mekân) Öğrenme</vt:lpstr>
      <vt:lpstr>c) Kavrayarak öğrenme (Sezgisel, İçgörüsel Öğrenme)</vt:lpstr>
      <vt:lpstr>PowerPoint Sunusu</vt:lpstr>
      <vt:lpstr>PowerPoint Sunusu</vt:lpstr>
      <vt:lpstr>ç)  Deneme-yanılma yoluyla öğrenme</vt:lpstr>
      <vt:lpstr>d)  Psikomotor (devimsel) öğrenme</vt:lpstr>
      <vt:lpstr>PowerPoint Sunusu</vt:lpstr>
      <vt:lpstr>C. ÖĞRENMEYİ ETKİLEYEN FAKTÖRLER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I. BELLEK </vt:lpstr>
      <vt:lpstr> B. BELLEĞİN AŞAMALARI (İŞLEMLERİ) </vt:lpstr>
      <vt:lpstr> C. BELLEK ÇEŞİTLERİ </vt:lpstr>
      <vt:lpstr>Duyusal bellekteki bilgiler bilinç öncesindedir. Birey bilinç öncesi izlerin farkında değildir. Ancak belli bir gayretle bunları bilinçli hale getirebilir. Duyusal belleğin kapasitesi sınırsızdır ve her duyu için ayrı bir depo olduğu düşünülmektedir.    Duyusal bellek, kendisinden sonraki bilişsel süreçler için kritik bir öneme sahiptir. Mesela; duyusal bellek sayesinde duyusal izler kullanarak algılama olayı gerçekleşir. Mesela; duyusal bellek (kayıt) olmasaydı bir cümle okurken, cümlenin sonuna geldiğimizde başındaki sözcüğü unutmuş olacak ve cümleden hiçbir anlam çıkaramayacaktık.   Duyusal bellek, duyu organlarının duyumsayabildiği tüm iç ve dış uyarıcılara ait bilgiyi içerir; kişi o anda kendini etkileyen uyarıcıların tümü hakkında bilgi sahibidir. Fakat bu bilgiler bilinç öncesindedir ve bu sayede, bilgiler kapasitesi kısıtlı olan kısa süreli belleği meşgul etmez. </vt:lpstr>
      <vt:lpstr>PowerPoint Sunusu</vt:lpstr>
      <vt:lpstr>Kısa süreli belleğe (KSB) bilgi, sadece duyusal bellekten değil aynı zamanda uzun süreli bellekten de gelir. Kısa süreli belleğin kapasitesi çok sınırlı olduğu için, KSB’deki yeni bilgiler, daha önce öğrenilmiş olup uzun süreli bellekte (USB) depolanmış bilgilerle ilişkilendirilir. Böylece de USB’deki bilgilere özümsenir (özümseyici temrin).  Bu bellekte bilgiler bir taraftan depolanır, diğer taraftan da bilgiler üzerinde işlemler yapılır. Bu nedenle bu belleğe çalışan bellek de denir.   Mesela; İngilizce çevirmenleri İngilizce söylenenleri bir yandan depolar, bir yandan da İngilizcedeki malzemeyi Türkçeye çevirme işlemini gerçekleştirir. </vt:lpstr>
      <vt:lpstr>PowerPoint Sunusu</vt:lpstr>
      <vt:lpstr>PowerPoint Sunusu</vt:lpstr>
      <vt:lpstr>PowerPoint Sunusu</vt:lpstr>
      <vt:lpstr>Uzun süreli bellek; açık bellek ve örtük bellek diye ikiye ayrılır.   a) Açık (bildirilen) bellek: Kişinin bilincinde olduğu ve başkalarına da bildirebildiği bilgileri içerir. Açık bellek anısal ve anlamsal diye iki ayrılır.    Anısal bellek; belirli yer ve zamandaki anılara ilişkin bilgileri içeren bellektir. Mesela; 1 yıl önce gittiğiniz Trabzonspor-Fenerbahçe maçına arkadaşınızın gelememiş olduğu anısı. Anlamsal bellek; anlamların, kavramların belleğidir. Mesela; TC kuruluş tarihi, Karadeniz bölgesinde mevsimin nasıl olduğu bilgisi   b) Örtük bellek (bildirilemeyen): Kişinin bilincinde olmadığı bellektir. Örtük bellek kişinin farkında olmadan öğrendiği bilgileri içerir. Örtük bellekte kişi öğrenmiş olduğunu bilmez. Kişi farkında olmadan bu öğrendiklerini ihtiyacı olduğu anda öğrenmiş olduğunun farkına varır. Bu bellekte ise örtük (gizli) öğrenme, beceriler-alışkanlıklar ve klasik koşullanma türü öğrenmesi yer alır.</vt:lpstr>
      <vt:lpstr>D. BELLEĞİ GELİŞTİRME</vt:lpstr>
      <vt:lpstr>PowerPoint Sunusu</vt:lpstr>
      <vt:lpstr>PowerPoint Sunusu</vt:lpstr>
      <vt:lpstr>PowerPoint Sunusu</vt:lpstr>
      <vt:lpstr>PowerPoint Sunusu</vt:lpstr>
      <vt:lpstr> II. HATIRLAMA VE TANIMA </vt:lpstr>
      <vt:lpstr> III. UNUTMA  </vt:lpstr>
      <vt:lpstr>c) Bastırma yüzünden silinme: Benliği rahatsız eden şeyler bilinçaltına itilerek unutulur (Bu ayrıca savunma mekanizmasıdır). Mesela; bir kişinin gitmek istemediği bir randevunun saatini unutması.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A. DÜŞÜNMENİN TANIMI  VE YAPI TAŞLARI </vt:lpstr>
      <vt:lpstr>Kavramlar: Pek çok düşünme soyutlamaları içerir. Soyut düşünmedeki simgeler, kavramlardır. Kavramlar nesne ve olayların ortak ve genel özelliklerini temsil eder. Kavramlar, bir uyarıcı durumunun belli bir özelliğinin (veya birkaç özelliğinin) soyutlanmasıyla elde edilir. Mesela; öğrenci, kedi, kalem, kitap vb. birer kavramdır.   Kategoriler: Bir kavramın özellikleri bir sınıfı, kategoriyi tanımlar. Mesela; USB bir kategoriye işaret eder. Kategoriler genelden özele doğru sıralanabilir. Bu sayede örgütlenmiş yapılar ortaya çıkar. Mesela; Bellek, açık ve örtük diye ikiye ayrı kategoride ele alınıyor, daha sonra açık bellekte anısal ve anlamsal bellek diye iki kategoriye ayrılıyor.   Kategoriler düşünmede ekonomiklik sağlar. Mesela; belleğin genel özelliklerini bildiğimizde, onun altına giren tüm kategorilerde de bu özelliklerin olduğunu otomatik bilmiş oluyoruz. Geriye de o kategorilerin her birine ait özel özelliklerin bilinmesi kalıyor.   Ayrıca kavramlar ve kategoriler zamandan tasarruf sağlar, olaylara bir düzen getirir. </vt:lpstr>
      <vt:lpstr> B. DİL VE İLETİŞİM </vt:lpstr>
      <vt:lpstr>Bilişsel süreçlerin oluşmasında dil kullanılır; yani uyarıcıların sözel olarak şifrelendiği tüm bilişsel süreçler, nesne, kavram ve kategoriler dil ile simgelenir.  Dil, duygularımızı ve davranışlarımızı etkiler. Her dilin kendine özgü sembolleri, sözcükleri ve kuralları vardır. Yani dildeki bu semboller ve sözcükler toplumdan topluma değişir ve ayrıca zamandan zamana da değişir.   Dil düşünme için şart değildir. Fakat dil ile düşünme birbirini tamamlar. Düşünme dili geliştirir ve dile nitelik kazandırır. Dil ile düşüncelerimizi başkalarıyla paylaşır ve bu düşüncelerimizi somutlaştırabiliriz (şiir, roman).  </vt:lpstr>
      <vt:lpstr> C. DÜŞÜNME ÇEŞİTLERİ </vt:lpstr>
      <vt:lpstr>2. Yaratıcı düşünme: Varlıklar ve olaylar arasında farklı, yeni ve orijinal ilişkiler kurma ve çözüm üretme esasına dayanan düşünmedir. Bu düşünmede bilgi birikimi ve deneyim önemlidir. Bilimlerde, güzel sanatlarda ve artistik faaliyetlerde bu düşünme önemli rol oynar.  Yaratıcı kişilerin özellikleri ise şöyledir:  Zekâ düzeyleri yüksektir. Yüksek motivasyona sahiptir. Kararlı, çalışkan, hırslıdır ve başladığı işi yılmadan sürdürür. Anlayışlı, hükümlerinde bağımsız, yeni deneyimlere açık insanlardır.  Yaratıcı düşünmeyi engelleyen faktörler ise şunlardır:  Duygusal engeller, kültürel engeller (toplumdaki değerler, görenekler), algısal engeller (algılamayla oluşan şartlanmalar) ve geçmiş deneyimlerin etkisi (zihinsel kurulum ve işleve takılma)   </vt:lpstr>
      <vt:lpstr>- Zihinsel kurulum: Problemlerin hep aynı davranış kalıplarıyla, yöntemlerle, alışkanlıklarla çözmeye çalışmaktır.   - İşleve takılma: Nesneleri alışılagelen işlevleri dışında kullanmamaktır. Mesela; bıçak kesmek için yapılmıştır. Birçok insan bıçağı tornavida ya da gazoz açacağı olarak düşünemez.  3. İrdeleme ve Karar verme: İrdeleme sözel simgelerin yani konuşulan dilin kullanıldığı ve bazı kuralların uygulandığı düşünme biçimidir. Bu düşünmeyi diğer düşünme çeşitlerinden ayıran yönü, irdelemenin mantık kurallarına göre işlemesidir. Bu nedenle semboller birbirini mantıklı bir sıra içinde izler.   Doğruyu yanlıştan ayırma, doğruluğunu ispat etme, yanlışlığını eleştirme esasına dayanır. Akıl yürütmeler bu tip düşünmedir. Akıl yürütme çeşitleri tümevarım, tümdengelim ve analojidir. </vt:lpstr>
      <vt:lpstr> Ç. PROBLEM ÇÖZME </vt:lpstr>
      <vt:lpstr>1. Öfke ve saldırganlık: Bu problem çözümü çok da uygun bir problem çözme stratejisi değildir, çünkü çözümden çok, başka problemlere de yol açabilir. Bu stratejiyi daha çok bebekler, küçük çocuklar ve hayvanlar kullanır.   2. Deneme ve yanılma: Bireyin problemin çözümü üzerinde pek düşünmeden, problemi çözme adına çokça girişimleri denediği stratejidir. Çözüm bulunana kadar bu deneme ve yanılmalar devam eder.   3. Mekanik çözüm: Bu stratejide birey daha önce işe yaramış olan bir çözümü, yeni karşılaştığı problemin çözümünde de kullanır. Eğer yeni problem öncekine benziyorsa bu çözüm yolu başarılı olabilir. Ama benzemiyorsa problemin çözümsüz kalması olasıdır. </vt:lpstr>
      <vt:lpstr>4. Düşünerek problem çözme: Bireyin iyice düşünerek, irdeleyerek, akıl yürüterek problemi çözmeye çalışmasıdır. Düşünerek problem çözme aşamaları ise şu şekildedir:    a) Hazırlık dönemi: Problemin ne olduğu ve nasıl ortaya çıktığı tanımlanır. Problemle ilgili bilgi toplanır. Problem üzerinde düşünülür. b) Kuluçka dönemi: Problem üzerinde çalışmaya bir süre ara verilir, fakat bilinçdışı işlemler problemin çözümü üzerinde uğraşmaya devam eder. Bu aşamada çözümü engellemekte olan düşünceler ortadan kalkabilir, problemin çözümünde yararlanabilecek yeni deneyimler, öğrenmeler elde edilebilir. c) Aydınlanma ya da kavrayış dönemi:  Kuluçka döneminde bilinçdışında olup bitenler (yeni edinilen bilgiler) bize bazı ipuçları sağlayabilir. Bu aşamada aniden, tümüyle yeni bir fikir doğar. ç) Değerlendirme: Çözüm fikrinin problemi çözüp çözmediği test edilir. Eğer çözüm fikri problemi çözmez ise kişi yeniden başa dönebilir. Bu durumda bazı değişiklikler ve düzenlemeler yapılır.  </vt:lpstr>
      <vt:lpstr>PowerPoint Sunusu</vt:lpstr>
      <vt:lpstr>PowerPoint Sunusu</vt:lpstr>
      <vt:lpstr>PowerPoint Sunusu</vt:lpstr>
      <vt:lpstr>PowerPoint Sunusu</vt:lpstr>
      <vt:lpstr>PowerPoint Sunusu</vt:lpstr>
      <vt:lpstr>PowerPoint Sunusu</vt:lpstr>
      <vt:lpstr>PowerPoint Sunusu</vt:lpstr>
      <vt:lpstr>PowerPoint Sunusu</vt:lpstr>
      <vt:lpstr>A. ZEKANIN TANIMI</vt:lpstr>
      <vt:lpstr>B. ZEKANIN OLUŞUMU</vt:lpstr>
      <vt:lpstr>ZEKANIN YAŞA BAĞLI GELİŞİMİ</vt:lpstr>
      <vt:lpstr>C. ZEKA KURAMLARI-1 </vt:lpstr>
      <vt:lpstr>PowerPoint Sunusu</vt:lpstr>
      <vt:lpstr>C. ZEKA KURAMLARI-2</vt:lpstr>
      <vt:lpstr>PowerPoint Sunusu</vt:lpstr>
      <vt:lpstr>PowerPoint Sunusu</vt:lpstr>
      <vt:lpstr>PowerPoint Sunusu</vt:lpstr>
      <vt:lpstr>Ç. ZEKANIN ÖLÇÜLMESİ VE ZEKA TESTLERİ</vt:lpstr>
      <vt:lpstr>1. TEST ÇEŞİTLERİ</vt:lpstr>
      <vt:lpstr>2. ZEKA TESTİNİN ÖZELLİKLERİ</vt:lpstr>
      <vt:lpstr>PowerPoint Sunusu</vt:lpstr>
      <vt:lpstr>D. ZEKA DÜZEYLERİ</vt:lpstr>
      <vt:lpstr>E. ZEKÂ VE YARATICI DÜŞÜNME </vt:lpstr>
      <vt:lpstr>PowerPoint Sunusu</vt:lpstr>
      <vt:lpstr>F. ÖZEL YETENEKLER</vt:lpstr>
      <vt:lpstr>PowerPoint Sunusu</vt:lpstr>
      <vt:lpstr>PowerPoint Sunusu</vt:lpstr>
      <vt:lpstr>PowerPoint Sunusu</vt:lpstr>
      <vt:lpstr>PowerPoint Sunusu</vt:lpstr>
      <vt:lpstr>PowerPoint Sunusu</vt:lpstr>
      <vt:lpstr>PowerPoint Sunusu</vt:lpstr>
    </vt:vector>
  </TitlesOfParts>
  <Manager>Murat Civelek</Manager>
  <Company>http://www.rehberlik.biz.tr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LYS KONU ANLATIMI  </dc:title>
  <dc:subject>Psikoloji Konu Anlatımı</dc:subject>
  <dc:creator>MSİ-GE72-2QC</dc:creator>
  <cp:keywords>Psikoloji ve Çıkmış ÖSS Soruları</cp:keywords>
  <dc:description>LYS Psikoloji konu anlatımı (MEB Uyumlu) ve Çıkmış Psikoloji ÖSS Soruları</dc:description>
  <cp:lastModifiedBy>KESKİN</cp:lastModifiedBy>
  <cp:revision>35</cp:revision>
  <dcterms:created xsi:type="dcterms:W3CDTF">2015-11-04T19:01:49Z</dcterms:created>
  <dcterms:modified xsi:type="dcterms:W3CDTF">2022-05-10T16:32:00Z</dcterms:modified>
  <cp:category>LYS ve MEB</cp:category>
</cp:coreProperties>
</file>