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8" r:id="rId3"/>
    <p:sldId id="261" r:id="rId4"/>
    <p:sldId id="264" r:id="rId5"/>
    <p:sldId id="257" r:id="rId6"/>
    <p:sldId id="263" r:id="rId7"/>
    <p:sldId id="259" r:id="rId8"/>
    <p:sldId id="269" r:id="rId9"/>
    <p:sldId id="260" r:id="rId10"/>
    <p:sldId id="265" r:id="rId11"/>
    <p:sldId id="268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56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Başlık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22" name="21 Alt Başlık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0" name="19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" name="9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82D27-E7C6-48B6-82A8-B88089443AAC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Oval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Oval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F8B85-2126-49D5-A44E-34423DE7C88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Dikdörtgen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6E514-C486-4782-ADAD-7945F90E52E3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9 Dikdörtgen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Oval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Oval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BC56F-8A06-4612-9A77-4F5282846B1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A3B1C-262D-4D37-909E-CF15F2B4D42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3CA0A-DD89-4C41-9A4A-F0D9112E8C6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Dikdörtgen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E45A-A72A-404D-8F7D-16A3E3C9630C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6" name="5 Dikdörtgen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AF14-4CAD-4BEE-8192-0EB4489530C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9815B-4339-4CC0-A110-1842DC0468A3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Dikdörtgen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9" name="8 Akış Çizelgesi: İşlem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Akış Çizelgesi: İşlem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576A3-D6CE-4B53-AC11-A8F860284F0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F586E-21DD-4A9E-9321-6D1C44FE509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Pasta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Oval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Halka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dörtgen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4 Başlık Yer Tutucusu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9" name="8 Metin Yer Tutucusu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24" name="23 Veri Yer Tutucusu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10" name="9 Altbilgi Yer Tutucusu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tr-TR"/>
          </a:p>
        </p:txBody>
      </p:sp>
      <p:sp>
        <p:nvSpPr>
          <p:cNvPr id="22" name="21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52846F6-7609-4A1C-BBF3-AE26A7F0E280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5" name="14 Dikdörtgen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1219200" y="838200"/>
            <a:ext cx="7406640" cy="2438400"/>
          </a:xfrm>
        </p:spPr>
        <p:txBody>
          <a:bodyPr>
            <a:noAutofit/>
          </a:bodyPr>
          <a:lstStyle/>
          <a:p>
            <a:pPr algn="ctr"/>
            <a:r>
              <a:rPr lang="tr-TR" sz="6600" dirty="0"/>
              <a:t>SADECE BİR ŞAKAYDI…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219200" y="3810000"/>
            <a:ext cx="7406640" cy="1752600"/>
          </a:xfrm>
        </p:spPr>
        <p:txBody>
          <a:bodyPr>
            <a:normAutofit/>
          </a:bodyPr>
          <a:lstStyle/>
          <a:p>
            <a:pPr algn="ctr"/>
            <a:r>
              <a:rPr lang="tr-TR" sz="6000" dirty="0"/>
              <a:t>                     Ama…</a:t>
            </a:r>
          </a:p>
        </p:txBody>
      </p:sp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295400" y="152400"/>
            <a:ext cx="7498080" cy="1143000"/>
          </a:xfrm>
        </p:spPr>
        <p:txBody>
          <a:bodyPr>
            <a:normAutofit/>
          </a:bodyPr>
          <a:lstStyle/>
          <a:p>
            <a:r>
              <a:rPr lang="tr-TR" sz="3600" dirty="0"/>
              <a:t>Sınıf arkadaşları yere attı. FELÇ OLDU!</a:t>
            </a:r>
          </a:p>
        </p:txBody>
      </p:sp>
      <p:pic>
        <p:nvPicPr>
          <p:cNvPr id="16" name="15 İçerik Yer Tutucusu" descr="şaka.jpg"/>
          <p:cNvPicPr>
            <a:picLocks noGrp="1" noChangeAspect="1"/>
          </p:cNvPicPr>
          <p:nvPr>
            <p:ph idx="1"/>
          </p:nvPr>
        </p:nvPicPr>
        <p:blipFill>
          <a:blip r:embed="rId2">
            <a:lum/>
          </a:blip>
          <a:stretch>
            <a:fillRect/>
          </a:stretch>
        </p:blipFill>
        <p:spPr>
          <a:xfrm>
            <a:off x="1371600" y="1447800"/>
            <a:ext cx="7086600" cy="510540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 descr="44771229_2032376646821861_949677214004150272_n.jpg"/>
          <p:cNvPicPr>
            <a:picLocks noGrp="1" noChangeAspect="1"/>
          </p:cNvPicPr>
          <p:nvPr>
            <p:ph idx="1"/>
          </p:nvPr>
        </p:nvPicPr>
        <p:blipFill>
          <a:blip r:embed="rId2">
            <a:lum bright="10000"/>
          </a:blip>
          <a:stretch>
            <a:fillRect/>
          </a:stretch>
        </p:blipFill>
        <p:spPr>
          <a:xfrm>
            <a:off x="1295400" y="457200"/>
            <a:ext cx="7391400" cy="58674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 descr="44752962_510501489355423_4759955414836051968_n.jpg"/>
          <p:cNvPicPr>
            <a:picLocks noGrp="1" noChangeAspect="1"/>
          </p:cNvPicPr>
          <p:nvPr>
            <p:ph idx="1"/>
          </p:nvPr>
        </p:nvPicPr>
        <p:blipFill>
          <a:blip r:embed="rId2">
            <a:lum bright="10000"/>
          </a:blip>
          <a:stretch>
            <a:fillRect/>
          </a:stretch>
        </p:blipFill>
        <p:spPr>
          <a:xfrm>
            <a:off x="1295400" y="609600"/>
            <a:ext cx="7381875" cy="57150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/>
              <a:t>Semavere Vurdu. Arkadaşını YAKTI!</a:t>
            </a:r>
          </a:p>
        </p:txBody>
      </p:sp>
      <p:pic>
        <p:nvPicPr>
          <p:cNvPr id="4" name="3 İçerik Yer Tutucusu" descr="44759915_333772424053697_4459538601557884928_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7800" y="1600200"/>
            <a:ext cx="7086600" cy="48006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 descr="44879704_322344575225517_7010647109779062784_n.jpg"/>
          <p:cNvPicPr>
            <a:picLocks noGrp="1" noChangeAspect="1"/>
          </p:cNvPicPr>
          <p:nvPr>
            <p:ph idx="1"/>
          </p:nvPr>
        </p:nvPicPr>
        <p:blipFill>
          <a:blip r:embed="rId2">
            <a:lum bright="10000"/>
          </a:blip>
          <a:stretch>
            <a:fillRect/>
          </a:stretch>
        </p:blipFill>
        <p:spPr>
          <a:xfrm>
            <a:off x="1295400" y="762000"/>
            <a:ext cx="7391400" cy="55626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dirty="0"/>
              <a:t>Şaka yaptı. Arkadaşının yanmasına sebep oldu. Arkadaşı CAN VERDİ!</a:t>
            </a:r>
          </a:p>
        </p:txBody>
      </p:sp>
      <p:pic>
        <p:nvPicPr>
          <p:cNvPr id="4" name="3 İçerik Yer Tutucusu" descr="44770232_1201213000030614_8717249753504546816_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9200" y="1752600"/>
            <a:ext cx="7391400" cy="4800600"/>
          </a:xfrm>
        </p:spPr>
      </p:pic>
      <p:sp>
        <p:nvSpPr>
          <p:cNvPr id="5" name="4 Patlama 2"/>
          <p:cNvSpPr/>
          <p:nvPr/>
        </p:nvSpPr>
        <p:spPr>
          <a:xfrm>
            <a:off x="5257800" y="4876800"/>
            <a:ext cx="2209800" cy="114300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İçerik Yer Tutucusu" descr="43727725_289065575055386_4000422549124022272_n.jpg"/>
          <p:cNvPicPr>
            <a:picLocks noGrp="1" noChangeAspect="1"/>
          </p:cNvPicPr>
          <p:nvPr>
            <p:ph idx="1"/>
          </p:nvPr>
        </p:nvPicPr>
        <p:blipFill>
          <a:blip r:embed="rId2">
            <a:lum bright="10000"/>
          </a:blip>
          <a:stretch>
            <a:fillRect/>
          </a:stretch>
        </p:blipFill>
        <p:spPr>
          <a:xfrm>
            <a:off x="1447800" y="838200"/>
            <a:ext cx="7138115" cy="5334802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dirty="0"/>
              <a:t>Kar maskesiyle korkutarak şaka yaptı. Arkadaşı ÖLDÜ!</a:t>
            </a:r>
          </a:p>
        </p:txBody>
      </p:sp>
      <p:pic>
        <p:nvPicPr>
          <p:cNvPr id="4" name="3 İçerik Yer Tutucusu" descr="şakaa.jpg"/>
          <p:cNvPicPr>
            <a:picLocks noGrp="1" noChangeAspect="1"/>
          </p:cNvPicPr>
          <p:nvPr>
            <p:ph idx="1"/>
          </p:nvPr>
        </p:nvPicPr>
        <p:blipFill>
          <a:blip r:embed="rId2">
            <a:lum bright="10000"/>
          </a:blip>
          <a:stretch>
            <a:fillRect/>
          </a:stretch>
        </p:blipFill>
        <p:spPr>
          <a:xfrm>
            <a:off x="1219200" y="1676400"/>
            <a:ext cx="7467600" cy="48006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tr-TR" sz="3600" dirty="0"/>
              <a:t>Arkadaşına tüfek doğrultarak şaka yaptı. Arkadaşı ÖLDÜ!</a:t>
            </a:r>
          </a:p>
        </p:txBody>
      </p:sp>
      <p:pic>
        <p:nvPicPr>
          <p:cNvPr id="4" name="3 İçerik Yer Tutucusu" descr="44723401_1803187006401923_313851475275022336_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1600" y="1600200"/>
            <a:ext cx="7162800" cy="50292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İçerik Yer Tutucusu"/>
          <p:cNvSpPr>
            <a:spLocks noGrp="1"/>
          </p:cNvSpPr>
          <p:nvPr>
            <p:ph idx="1"/>
          </p:nvPr>
        </p:nvSpPr>
        <p:spPr>
          <a:xfrm>
            <a:off x="1219200" y="1143000"/>
            <a:ext cx="7498080" cy="4800600"/>
          </a:xfrm>
        </p:spPr>
        <p:txBody>
          <a:bodyPr/>
          <a:lstStyle/>
          <a:p>
            <a:pPr algn="ctr">
              <a:buNone/>
            </a:pPr>
            <a:r>
              <a:rPr lang="tr-TR" dirty="0"/>
              <a:t>ŞAKA DEDİĞİN GÜLÜMSETİR.</a:t>
            </a:r>
          </a:p>
          <a:p>
            <a:pPr algn="ctr">
              <a:buNone/>
            </a:pPr>
            <a:endParaRPr lang="tr-TR" dirty="0"/>
          </a:p>
          <a:p>
            <a:pPr algn="ctr">
              <a:buNone/>
            </a:pPr>
            <a:r>
              <a:rPr lang="tr-TR" dirty="0"/>
              <a:t>YARALAMAZ VE ÖLDÜRMEZ!</a:t>
            </a:r>
          </a:p>
          <a:p>
            <a:pPr algn="ctr">
              <a:buNone/>
            </a:pPr>
            <a:endParaRPr lang="tr-TR" dirty="0"/>
          </a:p>
          <a:p>
            <a:pPr algn="ctr">
              <a:buNone/>
            </a:pPr>
            <a:r>
              <a:rPr lang="tr-TR" dirty="0"/>
              <a:t>ŞAKA DEDİĞİN MUTLU EDER.</a:t>
            </a:r>
          </a:p>
          <a:p>
            <a:pPr algn="ctr">
              <a:buNone/>
            </a:pPr>
            <a:endParaRPr lang="tr-TR" dirty="0"/>
          </a:p>
          <a:p>
            <a:pPr algn="ctr">
              <a:buNone/>
            </a:pPr>
            <a:r>
              <a:rPr lang="tr-TR" dirty="0"/>
              <a:t>AĞLATMAZ VE ÜZMEZ!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6B28C3EC-3E4F-4264-8D04-5E158C8E5E32}"/>
              </a:ext>
            </a:extLst>
          </p:cNvPr>
          <p:cNvSpPr txBox="1"/>
          <p:nvPr/>
        </p:nvSpPr>
        <p:spPr>
          <a:xfrm>
            <a:off x="4572000" y="5943600"/>
            <a:ext cx="4145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400" dirty="0"/>
              <a:t>Hazırlayan: Mine TAŞDEMİR KULUÇ</a:t>
            </a:r>
          </a:p>
          <a:p>
            <a:pPr algn="ctr"/>
            <a:r>
              <a:rPr lang="tr-TR" sz="1400" dirty="0"/>
              <a:t>                </a:t>
            </a:r>
            <a:r>
              <a:rPr lang="tr-TR" sz="1400" dirty="0" err="1"/>
              <a:t>mineninkalemi</a:t>
            </a:r>
            <a:r>
              <a:rPr lang="tr-TR" sz="1400" dirty="0"/>
              <a:t>_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ündönümü">
  <a:themeElements>
    <a:clrScheme name="Gündönümü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Gündönümü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Gündönümü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26</TotalTime>
  <Words>76</Words>
  <Application>Microsoft Office PowerPoint</Application>
  <PresentationFormat>Ekran Gösterisi (4:3)</PresentationFormat>
  <Paragraphs>16</Paragraphs>
  <Slides>11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6" baseType="lpstr">
      <vt:lpstr>Arial</vt:lpstr>
      <vt:lpstr>Gill Sans MT</vt:lpstr>
      <vt:lpstr>Verdana</vt:lpstr>
      <vt:lpstr>Wingdings 2</vt:lpstr>
      <vt:lpstr>Gündönümü</vt:lpstr>
      <vt:lpstr>SADECE BİR ŞAKAYDI…</vt:lpstr>
      <vt:lpstr>Sınıf arkadaşları yere attı. FELÇ OLDU!</vt:lpstr>
      <vt:lpstr>PowerPoint Sunusu</vt:lpstr>
      <vt:lpstr>PowerPoint Sunusu</vt:lpstr>
      <vt:lpstr>Semavere Vurdu. Arkadaşını YAKTI!</vt:lpstr>
      <vt:lpstr>PowerPoint Sunusu</vt:lpstr>
      <vt:lpstr>Şaka yaptı. Arkadaşının yanmasına sebep oldu. Arkadaşı CAN VERDİ!</vt:lpstr>
      <vt:lpstr>PowerPoint Sunusu</vt:lpstr>
      <vt:lpstr>Kar maskesiyle korkutarak şaka yaptı. Arkadaşı ÖLDÜ!</vt:lpstr>
      <vt:lpstr>Arkadaşına tüfek doğrultarak şaka yaptı. Arkadaşı ÖLDÜ!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Win7</dc:creator>
  <cp:lastModifiedBy>MİNE TSDMR</cp:lastModifiedBy>
  <cp:revision>5</cp:revision>
  <cp:lastPrinted>1601-01-01T00:00:00Z</cp:lastPrinted>
  <dcterms:created xsi:type="dcterms:W3CDTF">1601-01-01T00:00:00Z</dcterms:created>
  <dcterms:modified xsi:type="dcterms:W3CDTF">2022-03-18T20:19:15Z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