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8" r:id="rId3"/>
    <p:sldId id="257" r:id="rId4"/>
    <p:sldId id="261" r:id="rId5"/>
    <p:sldId id="262" r:id="rId6"/>
    <p:sldId id="264" r:id="rId7"/>
    <p:sldId id="263" r:id="rId8"/>
    <p:sldId id="266" r:id="rId9"/>
    <p:sldId id="265" r:id="rId10"/>
    <p:sldId id="268" r:id="rId11"/>
    <p:sldId id="267" r:id="rId1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4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16.05.2018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16.05.2018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16.05.2018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16.05.2018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16.05.2018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16.05.2018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16.05.2018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16.05.2018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16.05.2018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16.05.2018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16.05.2018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16.05.2018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tr-TR" b="1" dirty="0" smtClean="0">
                <a:solidFill>
                  <a:srgbClr val="FFFF00"/>
                </a:solidFill>
              </a:rPr>
              <a:t>5. SINIF </a:t>
            </a:r>
            <a:br>
              <a:rPr lang="tr-TR" b="1" dirty="0" smtClean="0">
                <a:solidFill>
                  <a:srgbClr val="FFFF00"/>
                </a:solidFill>
              </a:rPr>
            </a:br>
            <a:r>
              <a:rPr lang="tr-TR" b="1" dirty="0" smtClean="0">
                <a:solidFill>
                  <a:srgbClr val="FFFF00"/>
                </a:solidFill>
              </a:rPr>
              <a:t>BİLGİLER SORULARI</a:t>
            </a:r>
            <a:endParaRPr lang="tr-TR" b="1" dirty="0">
              <a:solidFill>
                <a:srgbClr val="FFFF00"/>
              </a:solidFill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smtClean="0">
                <a:solidFill>
                  <a:srgbClr val="FFFF00"/>
                </a:solidFill>
              </a:rPr>
              <a:t>HAZIRLAYAN</a:t>
            </a:r>
            <a:r>
              <a:rPr lang="tr-TR" smtClean="0">
                <a:solidFill>
                  <a:srgbClr val="FFFF00"/>
                </a:solidFill>
              </a:rPr>
              <a:t>:</a:t>
            </a:r>
            <a:endParaRPr lang="tr-T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ctr"/>
            <a:r>
              <a:rPr lang="tr-TR" b="1" dirty="0" smtClean="0">
                <a:solidFill>
                  <a:srgbClr val="FFFF00"/>
                </a:solidFill>
              </a:rPr>
              <a:t>SORU 1</a:t>
            </a:r>
            <a:endParaRPr lang="tr-TR" b="1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4500" b="1" dirty="0" smtClean="0">
                <a:solidFill>
                  <a:srgbClr val="FFFF00"/>
                </a:solidFill>
              </a:rPr>
              <a:t>Hangi Mezopotamya uygarlığı yazıyı bulmuştur?</a:t>
            </a:r>
            <a:endParaRPr lang="tr-TR" sz="45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071538" y="1071546"/>
            <a:ext cx="6400800" cy="2928958"/>
          </a:xfrm>
        </p:spPr>
        <p:txBody>
          <a:bodyPr>
            <a:noAutofit/>
          </a:bodyPr>
          <a:lstStyle/>
          <a:p>
            <a:pPr algn="ctr"/>
            <a:r>
              <a:rPr lang="tr-TR" sz="4500" b="1" dirty="0" smtClean="0">
                <a:solidFill>
                  <a:srgbClr val="FFFF00"/>
                </a:solidFill>
              </a:rPr>
              <a:t>CEVAP:</a:t>
            </a:r>
          </a:p>
          <a:p>
            <a:pPr algn="ctr"/>
            <a:endParaRPr lang="tr-TR" sz="4500" b="1" dirty="0" smtClean="0">
              <a:solidFill>
                <a:srgbClr val="FFFF00"/>
              </a:solidFill>
            </a:endParaRPr>
          </a:p>
          <a:p>
            <a:pPr algn="ctr"/>
            <a:r>
              <a:rPr lang="tr-TR" sz="4500" b="1" dirty="0" smtClean="0">
                <a:solidFill>
                  <a:srgbClr val="FFFF00"/>
                </a:solidFill>
              </a:rPr>
              <a:t>SÜMERLER</a:t>
            </a:r>
            <a:endParaRPr lang="tr-TR" sz="45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>
                <a:solidFill>
                  <a:srgbClr val="FFFF00"/>
                </a:solidFill>
              </a:rPr>
              <a:t>SORU 2</a:t>
            </a:r>
            <a:endParaRPr lang="tr-TR" b="1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tr-TR" sz="45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tr-TR" sz="4500" b="1" dirty="0" smtClean="0">
                <a:solidFill>
                  <a:srgbClr val="FFFF00"/>
                </a:solidFill>
              </a:rPr>
              <a:t>Fiziki haritalarda mavinin tonları neyi ifade eder?</a:t>
            </a:r>
            <a:endParaRPr lang="tr-TR" sz="45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785794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sz="4500" b="1" dirty="0" smtClean="0">
                <a:solidFill>
                  <a:srgbClr val="FFFF00"/>
                </a:solidFill>
              </a:rPr>
              <a:t>CEVAP:</a:t>
            </a:r>
          </a:p>
          <a:p>
            <a:pPr algn="ctr">
              <a:buNone/>
            </a:pPr>
            <a:endParaRPr lang="tr-TR" sz="4500" b="1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tr-TR" sz="4500" b="1" dirty="0" smtClean="0">
                <a:solidFill>
                  <a:srgbClr val="FFFF00"/>
                </a:solidFill>
              </a:rPr>
              <a:t>DENİZ DERİNLİĞİ</a:t>
            </a:r>
            <a:endParaRPr lang="tr-TR" sz="45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1143000"/>
          </a:xfrm>
        </p:spPr>
        <p:txBody>
          <a:bodyPr/>
          <a:lstStyle/>
          <a:p>
            <a:pPr algn="ctr"/>
            <a:r>
              <a:rPr lang="tr-TR" b="1" dirty="0" smtClean="0">
                <a:solidFill>
                  <a:srgbClr val="FFC000"/>
                </a:solidFill>
              </a:rPr>
              <a:t>SORU 3</a:t>
            </a:r>
            <a:endParaRPr lang="tr-TR" b="1" dirty="0">
              <a:solidFill>
                <a:srgbClr val="FFC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4000" b="1" dirty="0" smtClean="0">
                <a:solidFill>
                  <a:srgbClr val="FFC000"/>
                </a:solidFill>
              </a:rPr>
              <a:t>Her yıl Çocuk Hakları Günü olarak kutlanan gün hangi gündür?</a:t>
            </a:r>
            <a:endParaRPr lang="tr-TR" sz="4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92867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sz="4500" b="1" dirty="0" smtClean="0">
                <a:solidFill>
                  <a:srgbClr val="FFC000"/>
                </a:solidFill>
              </a:rPr>
              <a:t>CEVAP:</a:t>
            </a:r>
          </a:p>
          <a:p>
            <a:pPr algn="ctr">
              <a:buNone/>
            </a:pPr>
            <a:endParaRPr lang="tr-TR" sz="4500" b="1" dirty="0" smtClean="0">
              <a:solidFill>
                <a:srgbClr val="FFC000"/>
              </a:solidFill>
            </a:endParaRPr>
          </a:p>
          <a:p>
            <a:pPr algn="ctr">
              <a:buNone/>
            </a:pPr>
            <a:r>
              <a:rPr lang="tr-TR" sz="4500" b="1" dirty="0" smtClean="0">
                <a:solidFill>
                  <a:srgbClr val="FFC000"/>
                </a:solidFill>
              </a:rPr>
              <a:t>20 KASIM</a:t>
            </a:r>
            <a:endParaRPr lang="tr-TR" sz="45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</p:spPr>
        <p:txBody>
          <a:bodyPr/>
          <a:lstStyle/>
          <a:p>
            <a:pPr algn="ctr"/>
            <a:r>
              <a:rPr lang="tr-TR" b="1" dirty="0" smtClean="0">
                <a:solidFill>
                  <a:srgbClr val="FFFF00"/>
                </a:solidFill>
              </a:rPr>
              <a:t>SORU 4</a:t>
            </a:r>
            <a:endParaRPr lang="tr-TR" b="1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45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tr-TR" sz="4500" b="1" dirty="0" smtClean="0">
                <a:solidFill>
                  <a:srgbClr val="FFFF00"/>
                </a:solidFill>
              </a:rPr>
              <a:t>Ülkemizin en gelişmiş bölgesi hangisidir?</a:t>
            </a:r>
            <a:endParaRPr lang="tr-TR" sz="45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tr-TR" sz="4500" b="1" dirty="0" smtClean="0">
                <a:solidFill>
                  <a:srgbClr val="FFFF00"/>
                </a:solidFill>
              </a:rPr>
              <a:t>CEVAP:</a:t>
            </a:r>
          </a:p>
          <a:p>
            <a:pPr marL="0" indent="0" algn="ctr">
              <a:buNone/>
            </a:pPr>
            <a:endParaRPr lang="tr-TR" sz="4500" b="1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tr-TR" sz="4500" b="1" dirty="0" smtClean="0">
                <a:solidFill>
                  <a:srgbClr val="FFFF00"/>
                </a:solidFill>
              </a:rPr>
              <a:t>MARMARA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pPr algn="ctr"/>
            <a:r>
              <a:rPr lang="tr-TR" b="1" dirty="0" smtClean="0">
                <a:solidFill>
                  <a:srgbClr val="FFFF00"/>
                </a:solidFill>
              </a:rPr>
              <a:t>SORU 5</a:t>
            </a:r>
            <a:endParaRPr lang="tr-TR" b="1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1857364"/>
            <a:ext cx="8229600" cy="4525963"/>
          </a:xfrm>
        </p:spPr>
        <p:txBody>
          <a:bodyPr>
            <a:normAutofit/>
          </a:bodyPr>
          <a:lstStyle/>
          <a:p>
            <a:pPr marL="180975" indent="0">
              <a:buNone/>
            </a:pPr>
            <a:r>
              <a:rPr lang="tr-TR" sz="4500" b="1" dirty="0" smtClean="0">
                <a:solidFill>
                  <a:srgbClr val="FFFF00"/>
                </a:solidFill>
              </a:rPr>
              <a:t>Araştırmalarımızda araştırma yaptığımız kaynakları gösterdiğimiz bölüme ne denir?</a:t>
            </a:r>
            <a:endParaRPr lang="tr-TR" sz="45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1071546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tr-TR" sz="4500" b="1" dirty="0" smtClean="0">
                <a:solidFill>
                  <a:srgbClr val="FFFF00"/>
                </a:solidFill>
              </a:rPr>
              <a:t>CEVAP:</a:t>
            </a:r>
          </a:p>
          <a:p>
            <a:pPr algn="ctr">
              <a:buNone/>
            </a:pPr>
            <a:endParaRPr lang="tr-TR" sz="4500" b="1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tr-TR" sz="4500" b="1" dirty="0" smtClean="0">
                <a:solidFill>
                  <a:srgbClr val="FFFF00"/>
                </a:solidFill>
              </a:rPr>
              <a:t>KAYNAKÇA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</TotalTime>
  <Words>72</Words>
  <PresentationFormat>Ekran Gösterisi (4:3)</PresentationFormat>
  <Paragraphs>32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Akış</vt:lpstr>
      <vt:lpstr>5. SINIF  BİLGİLER SORULARI</vt:lpstr>
      <vt:lpstr>SORU 1</vt:lpstr>
      <vt:lpstr>Slayt 3</vt:lpstr>
      <vt:lpstr>SORU 2</vt:lpstr>
      <vt:lpstr>Slayt 5</vt:lpstr>
      <vt:lpstr>SORU 3</vt:lpstr>
      <vt:lpstr>Slayt 7</vt:lpstr>
      <vt:lpstr>SORU 4</vt:lpstr>
      <vt:lpstr>Slayt 9</vt:lpstr>
      <vt:lpstr>SORU 5</vt:lpstr>
      <vt:lpstr>Slayt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 SINIF  BİLGİLER SORULARI</dc:title>
  <dc:creator>kenan</dc:creator>
  <cp:lastModifiedBy>kenan</cp:lastModifiedBy>
  <cp:revision>3</cp:revision>
  <dcterms:created xsi:type="dcterms:W3CDTF">2018-03-22T06:45:53Z</dcterms:created>
  <dcterms:modified xsi:type="dcterms:W3CDTF">2018-05-16T07:06:58Z</dcterms:modified>
</cp:coreProperties>
</file>