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61" r:id="rId6"/>
    <p:sldId id="259" r:id="rId7"/>
    <p:sldId id="260" r:id="rId8"/>
  </p:sldIdLst>
  <p:sldSz cx="9144000" cy="6858000" type="screen4x3"/>
  <p:notesSz cx="6797675" cy="987425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9" autoAdjust="0"/>
    <p:restoredTop sz="94660"/>
  </p:normalViewPr>
  <p:slideViewPr>
    <p:cSldViewPr>
      <p:cViewPr varScale="1">
        <p:scale>
          <a:sx n="69" d="100"/>
          <a:sy n="69" d="100"/>
        </p:scale>
        <p:origin x="-5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17.05.2016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17.05.2016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17.05.2016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17.05.2016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17.05.2016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17.05.2016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17.05.2016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17.05.2016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17.05.2016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17.05.2016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17.05.2016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17.05.2016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23528" y="1142988"/>
            <a:ext cx="8229600" cy="1143000"/>
          </a:xfrm>
        </p:spPr>
        <p:txBody>
          <a:bodyPr>
            <a:noAutofit/>
          </a:bodyPr>
          <a:lstStyle/>
          <a:p>
            <a:r>
              <a:rPr lang="tr-TR" sz="7200" b="1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7200" b="1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7200" b="1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6600" b="1" i="1" u="sng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PROJENİN ADI</a:t>
            </a:r>
            <a:r>
              <a:rPr lang="tr-TR" sz="66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66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72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72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7200" b="1" i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1481" y="947271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tr-TR" sz="9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tr-TR" sz="9600" i="1" dirty="0" smtClean="0"/>
              <a:t>  </a:t>
            </a:r>
            <a:r>
              <a:rPr lang="tr-TR" sz="9600" b="1" i="1" dirty="0" smtClean="0">
                <a:solidFill>
                  <a:schemeClr val="accent1"/>
                </a:solidFill>
              </a:rPr>
              <a:t>Hidrolik Kepçe</a:t>
            </a:r>
            <a:endParaRPr lang="tr-TR" sz="9600" b="1" i="1" dirty="0">
              <a:solidFill>
                <a:schemeClr val="accent1"/>
              </a:solidFill>
            </a:endParaRPr>
          </a:p>
          <a:p>
            <a:pPr>
              <a:buNone/>
            </a:pPr>
            <a:endParaRPr lang="tr-TR" sz="9600" dirty="0"/>
          </a:p>
        </p:txBody>
      </p:sp>
      <p:cxnSp>
        <p:nvCxnSpPr>
          <p:cNvPr id="5" name="4 Düz Bağlayıcı"/>
          <p:cNvCxnSpPr/>
          <p:nvPr/>
        </p:nvCxnSpPr>
        <p:spPr>
          <a:xfrm>
            <a:off x="0" y="1857364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85728"/>
            <a:ext cx="1425449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MEB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1" y="214290"/>
            <a:ext cx="1568389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5398511"/>
            <a:ext cx="3071834" cy="138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0166" y="5357826"/>
            <a:ext cx="1500198" cy="1435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5508456"/>
            <a:ext cx="1214446" cy="1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00166" y="964389"/>
            <a:ext cx="7511783" cy="1143000"/>
          </a:xfrm>
          <a:effectLst/>
        </p:spPr>
        <p:txBody>
          <a:bodyPr>
            <a:noAutofit/>
          </a:bodyPr>
          <a:lstStyle/>
          <a:p>
            <a:pPr algn="l"/>
            <a:r>
              <a:rPr lang="tr-TR" sz="6000" b="1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6000" b="1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6000" b="1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6000" b="1" i="1" u="sng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PROJENİN </a:t>
            </a:r>
            <a:r>
              <a:rPr lang="tr-TR" sz="6000" b="1" i="1" u="sng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AMACI</a:t>
            </a:r>
            <a:r>
              <a:rPr lang="tr-TR" sz="60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60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6000" b="1" i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6000" b="1" i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6000" b="1" i="1" u="sng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1481" y="1196752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tr-TR" sz="72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</a:endParaRPr>
          </a:p>
          <a:p>
            <a:pPr algn="ctr">
              <a:buNone/>
            </a:pPr>
            <a:r>
              <a:rPr lang="tr-TR" b="1" dirty="0" smtClean="0">
                <a:solidFill>
                  <a:schemeClr val="accent1"/>
                </a:solidFill>
              </a:rPr>
              <a:t>Kapalı kaplardaki sıvı basıncının iletimini keşfetmek ve hidrolik sistemle çalışan araçları anlayabilmek.</a:t>
            </a:r>
            <a:endParaRPr lang="tr-TR" sz="4800" b="1" dirty="0">
              <a:solidFill>
                <a:schemeClr val="accent1"/>
              </a:solidFill>
            </a:endParaRPr>
          </a:p>
        </p:txBody>
      </p:sp>
      <p:cxnSp>
        <p:nvCxnSpPr>
          <p:cNvPr id="5" name="4 Düz Bağlayıcı"/>
          <p:cNvCxnSpPr/>
          <p:nvPr/>
        </p:nvCxnSpPr>
        <p:spPr>
          <a:xfrm>
            <a:off x="0" y="1857364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85728"/>
            <a:ext cx="1425449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MEB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1" y="214290"/>
            <a:ext cx="1568389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5398511"/>
            <a:ext cx="3071834" cy="138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0166" y="5357826"/>
            <a:ext cx="1500198" cy="1435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5508456"/>
            <a:ext cx="1214446" cy="1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23528" y="956975"/>
            <a:ext cx="8229600" cy="1143000"/>
          </a:xfrm>
        </p:spPr>
        <p:txBody>
          <a:bodyPr>
            <a:noAutofit/>
          </a:bodyPr>
          <a:lstStyle/>
          <a:p>
            <a:r>
              <a:rPr lang="tr-TR" sz="7200" b="1" dirty="0" smtClean="0"/>
              <a:t/>
            </a:r>
            <a:br>
              <a:rPr lang="tr-TR" sz="7200" b="1" dirty="0" smtClean="0"/>
            </a:br>
            <a:r>
              <a:rPr lang="tr-TR" sz="7200" b="1" dirty="0" smtClean="0"/>
              <a:t> </a:t>
            </a:r>
            <a:r>
              <a:rPr lang="tr-TR" sz="6600" b="1" i="1" u="sng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 ÖZETİ</a:t>
            </a:r>
            <a:r>
              <a:rPr lang="tr-TR" sz="66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66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72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72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7200" b="1" i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2132856"/>
            <a:ext cx="9144000" cy="35719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4000" b="1" dirty="0" smtClean="0">
                <a:solidFill>
                  <a:schemeClr val="accent1"/>
                </a:solidFill>
              </a:rPr>
              <a:t>Bu projemizde hidrolik sistemle çalışan araçların çalışma prensibini anlamak için basit bir düzenek tasarladık.</a:t>
            </a:r>
            <a:endParaRPr lang="tr-TR" sz="4000" b="1" dirty="0">
              <a:solidFill>
                <a:schemeClr val="accent1"/>
              </a:solidFill>
            </a:endParaRPr>
          </a:p>
        </p:txBody>
      </p:sp>
      <p:cxnSp>
        <p:nvCxnSpPr>
          <p:cNvPr id="5" name="4 Düz Bağlayıcı"/>
          <p:cNvCxnSpPr/>
          <p:nvPr/>
        </p:nvCxnSpPr>
        <p:spPr>
          <a:xfrm>
            <a:off x="0" y="1857364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85728"/>
            <a:ext cx="1425449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MEB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1" y="206907"/>
            <a:ext cx="1568389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5398511"/>
            <a:ext cx="3071834" cy="138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0166" y="5357826"/>
            <a:ext cx="1500198" cy="1435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5508456"/>
            <a:ext cx="1214446" cy="1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1748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1481" y="225378"/>
            <a:ext cx="8229600" cy="1143000"/>
          </a:xfrm>
        </p:spPr>
        <p:txBody>
          <a:bodyPr>
            <a:noAutofit/>
          </a:bodyPr>
          <a:lstStyle/>
          <a:p>
            <a:r>
              <a:rPr lang="tr-TR" sz="7200" b="1" dirty="0" smtClean="0"/>
              <a:t/>
            </a:r>
            <a:br>
              <a:rPr lang="tr-TR" sz="7200" b="1" dirty="0" smtClean="0"/>
            </a:br>
            <a:r>
              <a:rPr lang="tr-TR" sz="7200" b="1" dirty="0" smtClean="0"/>
              <a:t> </a:t>
            </a:r>
            <a:r>
              <a:rPr lang="tr-TR" sz="6600" b="1" i="1" u="sng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MALZEMELER</a:t>
            </a:r>
            <a:endParaRPr lang="tr-TR" sz="6600" i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2055755"/>
            <a:ext cx="8748464" cy="4019908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chemeClr val="accent1"/>
                </a:solidFill>
              </a:rPr>
              <a:t>Oyuncak kepçe</a:t>
            </a:r>
          </a:p>
          <a:p>
            <a:r>
              <a:rPr lang="tr-TR" sz="4000" b="1" dirty="0" smtClean="0">
                <a:solidFill>
                  <a:schemeClr val="accent1"/>
                </a:solidFill>
              </a:rPr>
              <a:t>Şırıngalar</a:t>
            </a:r>
          </a:p>
          <a:p>
            <a:r>
              <a:rPr lang="tr-TR" sz="4000" b="1" dirty="0" smtClean="0">
                <a:solidFill>
                  <a:schemeClr val="accent1"/>
                </a:solidFill>
              </a:rPr>
              <a:t>Serum hortumu</a:t>
            </a:r>
            <a:r>
              <a:rPr lang="tr-TR" sz="4000" dirty="0"/>
              <a:t/>
            </a:r>
            <a:br>
              <a:rPr lang="tr-TR" sz="4000" dirty="0"/>
            </a:br>
            <a:endParaRPr lang="tr-TR" sz="4000" dirty="0"/>
          </a:p>
        </p:txBody>
      </p:sp>
      <p:cxnSp>
        <p:nvCxnSpPr>
          <p:cNvPr id="5" name="4 Düz Bağlayıcı"/>
          <p:cNvCxnSpPr/>
          <p:nvPr/>
        </p:nvCxnSpPr>
        <p:spPr>
          <a:xfrm>
            <a:off x="0" y="1857364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85728"/>
            <a:ext cx="1425449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MEB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1" y="214290"/>
            <a:ext cx="1568389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5398511"/>
            <a:ext cx="3071834" cy="138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0166" y="5357826"/>
            <a:ext cx="1500198" cy="1435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5508456"/>
            <a:ext cx="1214446" cy="1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51520" y="919561"/>
            <a:ext cx="8229600" cy="1143000"/>
          </a:xfrm>
        </p:spPr>
        <p:txBody>
          <a:bodyPr>
            <a:noAutofit/>
          </a:bodyPr>
          <a:lstStyle/>
          <a:p>
            <a:r>
              <a:rPr lang="tr-TR" sz="7200" b="1" dirty="0" smtClean="0">
                <a:solidFill>
                  <a:schemeClr val="accent1"/>
                </a:solidFill>
              </a:rPr>
              <a:t/>
            </a:r>
            <a:br>
              <a:rPr lang="tr-TR" sz="7200" b="1" dirty="0" smtClean="0">
                <a:solidFill>
                  <a:schemeClr val="accent1"/>
                </a:solidFill>
              </a:rPr>
            </a:br>
            <a:r>
              <a:rPr lang="tr-TR" sz="7200" b="1" dirty="0" smtClean="0">
                <a:solidFill>
                  <a:schemeClr val="accent1"/>
                </a:solidFill>
              </a:rPr>
              <a:t> </a:t>
            </a:r>
            <a:r>
              <a:rPr lang="tr-TR" sz="5400" b="1" i="1" u="sng" dirty="0">
                <a:solidFill>
                  <a:schemeClr val="accent1"/>
                </a:solidFill>
                <a:effectLst>
                  <a:outerShdw dist="38100" dir="2700000" algn="bl">
                    <a:schemeClr val="accent5"/>
                  </a:outerShdw>
                </a:effectLst>
              </a:rPr>
              <a:t>UYGULAMA</a:t>
            </a:r>
            <a:r>
              <a:rPr lang="tr-TR" sz="6600" b="1" i="1" u="sng" dirty="0">
                <a:solidFill>
                  <a:schemeClr val="accent1"/>
                </a:solidFill>
                <a:effectLst>
                  <a:outerShdw dist="38100" dir="2700000" algn="bl">
                    <a:schemeClr val="accent5"/>
                  </a:outerShdw>
                </a:effectLst>
              </a:rPr>
              <a:t> </a:t>
            </a:r>
            <a:r>
              <a:rPr lang="tr-TR" sz="5400" b="1" i="1" u="sng" dirty="0">
                <a:solidFill>
                  <a:schemeClr val="accent1"/>
                </a:solidFill>
                <a:effectLst>
                  <a:outerShdw dist="38100" dir="2700000" algn="bl">
                    <a:schemeClr val="accent5"/>
                  </a:outerShdw>
                </a:effectLst>
              </a:rPr>
              <a:t>ŞEKLİ</a:t>
            </a:r>
            <a:r>
              <a:rPr lang="tr-TR" sz="6600" i="1" dirty="0">
                <a:solidFill>
                  <a:schemeClr val="accent1"/>
                </a:solidFill>
              </a:rPr>
              <a:t/>
            </a:r>
            <a:br>
              <a:rPr lang="tr-TR" sz="6600" i="1" dirty="0">
                <a:solidFill>
                  <a:schemeClr val="accent1"/>
                </a:solidFill>
              </a:rPr>
            </a:br>
            <a:r>
              <a:rPr lang="tr-T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tr-T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endParaRPr lang="tr-TR" sz="7200" dirty="0">
              <a:solidFill>
                <a:schemeClr val="accent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936556"/>
            <a:ext cx="9144000" cy="35719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tr-TR" sz="4000" b="1" dirty="0" smtClean="0">
                <a:solidFill>
                  <a:schemeClr val="accent1"/>
                </a:solidFill>
              </a:rPr>
              <a:t>Oyuncak kepçenin hareketli parçalarına şırıngalar bağlandı. Diğer şırıngaların ucuna da serum hortumları bağlandı ve içleri su ile dolduruldu. Daha sonra da oyuncak kepçedeki şırıngalara bağlantı yapıldı.</a:t>
            </a:r>
            <a:endParaRPr lang="tr-TR" sz="4000" b="1" dirty="0">
              <a:solidFill>
                <a:schemeClr val="accent1"/>
              </a:solidFill>
            </a:endParaRPr>
          </a:p>
        </p:txBody>
      </p:sp>
      <p:cxnSp>
        <p:nvCxnSpPr>
          <p:cNvPr id="5" name="4 Düz Bağlayıcı"/>
          <p:cNvCxnSpPr/>
          <p:nvPr/>
        </p:nvCxnSpPr>
        <p:spPr>
          <a:xfrm>
            <a:off x="0" y="1857364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85728"/>
            <a:ext cx="1425449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MEB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1" y="214290"/>
            <a:ext cx="1568389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5398511"/>
            <a:ext cx="3071834" cy="138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0166" y="5357826"/>
            <a:ext cx="1500198" cy="1435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5508456"/>
            <a:ext cx="1214446" cy="1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0488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1481" y="953238"/>
            <a:ext cx="8229600" cy="1143000"/>
          </a:xfrm>
        </p:spPr>
        <p:txBody>
          <a:bodyPr>
            <a:noAutofit/>
          </a:bodyPr>
          <a:lstStyle/>
          <a:p>
            <a:r>
              <a:rPr lang="tr-TR" sz="5400" b="1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5400" b="1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5400" b="1" i="1" u="sng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 SONUÇLARI</a:t>
            </a:r>
            <a:r>
              <a:rPr lang="tr-TR" sz="54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54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54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54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5400" b="1" i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" y="2357430"/>
            <a:ext cx="9144000" cy="221457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tr-TR" sz="6700" b="1" dirty="0" smtClean="0">
                <a:solidFill>
                  <a:schemeClr val="accent1"/>
                </a:solidFill>
              </a:rPr>
              <a:t>   </a:t>
            </a:r>
            <a:r>
              <a:rPr lang="tr-TR" b="1" dirty="0" smtClean="0">
                <a:solidFill>
                  <a:schemeClr val="accent1"/>
                </a:solidFill>
              </a:rPr>
              <a:t>Boştaki şırıngalar itilip çekildiğinde oyuncak kepçenin hareketli parçaları ve tekerlekleri hareket etti.</a:t>
            </a:r>
            <a:endParaRPr lang="tr-TR" sz="3600" b="1" dirty="0">
              <a:solidFill>
                <a:schemeClr val="accent1"/>
              </a:solidFill>
            </a:endParaRPr>
          </a:p>
        </p:txBody>
      </p:sp>
      <p:cxnSp>
        <p:nvCxnSpPr>
          <p:cNvPr id="5" name="4 Düz Bağlayıcı"/>
          <p:cNvCxnSpPr/>
          <p:nvPr/>
        </p:nvCxnSpPr>
        <p:spPr>
          <a:xfrm>
            <a:off x="0" y="1857364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85728"/>
            <a:ext cx="1425449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MEB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1" y="214290"/>
            <a:ext cx="1568389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5398511"/>
            <a:ext cx="3071834" cy="138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0166" y="5357826"/>
            <a:ext cx="1500198" cy="1435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5508456"/>
            <a:ext cx="1214446" cy="1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11560" y="768903"/>
            <a:ext cx="8229600" cy="1143000"/>
          </a:xfrm>
        </p:spPr>
        <p:txBody>
          <a:bodyPr>
            <a:noAutofit/>
          </a:bodyPr>
          <a:lstStyle/>
          <a:p>
            <a:r>
              <a:rPr lang="tr-TR" sz="7200" b="1" dirty="0" smtClean="0"/>
              <a:t/>
            </a:r>
            <a:br>
              <a:rPr lang="tr-TR" sz="7200" b="1" dirty="0" smtClean="0"/>
            </a:br>
            <a:r>
              <a:rPr lang="tr-TR" sz="4800" b="1" i="1" u="sng" dirty="0">
                <a:solidFill>
                  <a:schemeClr val="accent1"/>
                </a:solidFill>
                <a:effectLst>
                  <a:outerShdw dist="38100" dir="2700000" algn="bl">
                    <a:schemeClr val="accent5"/>
                  </a:outerShdw>
                </a:effectLst>
              </a:rPr>
              <a:t>Proje Danışmanı</a:t>
            </a:r>
            <a:r>
              <a:rPr lang="tr-TR" sz="4800" i="1" dirty="0">
                <a:solidFill>
                  <a:schemeClr val="accent1"/>
                </a:solidFill>
              </a:rPr>
              <a:t/>
            </a:r>
            <a:br>
              <a:rPr lang="tr-TR" sz="4800" i="1" dirty="0">
                <a:solidFill>
                  <a:schemeClr val="accent1"/>
                </a:solidFill>
              </a:rPr>
            </a:br>
            <a:r>
              <a:rPr lang="tr-TR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tr-TR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endParaRPr lang="tr-TR" sz="4800" dirty="0">
              <a:solidFill>
                <a:schemeClr val="accent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8" y="1522478"/>
            <a:ext cx="9144000" cy="36446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tr-TR" sz="6700" dirty="0" smtClean="0"/>
              <a:t>   </a:t>
            </a:r>
            <a:r>
              <a:rPr lang="tr-TR" sz="4000" b="1" dirty="0" smtClean="0">
                <a:solidFill>
                  <a:schemeClr val="accent1"/>
                </a:solidFill>
              </a:rPr>
              <a:t>A. Müge AYDOĞAN</a:t>
            </a:r>
          </a:p>
          <a:p>
            <a:pPr algn="ctr">
              <a:buNone/>
            </a:pPr>
            <a:r>
              <a:rPr lang="tr-TR" sz="4800" b="1" i="1" u="sng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Projeyi Hazırlayanlar </a:t>
            </a:r>
          </a:p>
          <a:p>
            <a:pPr algn="ctr">
              <a:buNone/>
            </a:pPr>
            <a:r>
              <a:rPr lang="tr-TR" sz="4000" b="1" dirty="0" smtClean="0">
                <a:solidFill>
                  <a:schemeClr val="accent1"/>
                </a:solidFill>
              </a:rPr>
              <a:t>1)Alper VELİOĞLU</a:t>
            </a:r>
            <a:endParaRPr lang="tr-TR" sz="4000" b="1" dirty="0" smtClean="0">
              <a:solidFill>
                <a:schemeClr val="accent1"/>
              </a:solidFill>
            </a:endParaRPr>
          </a:p>
          <a:p>
            <a:pPr algn="ctr">
              <a:buNone/>
            </a:pPr>
            <a:r>
              <a:rPr lang="tr-TR" sz="4000" b="1" smtClean="0">
                <a:solidFill>
                  <a:schemeClr val="accent1"/>
                </a:solidFill>
              </a:rPr>
              <a:t>2)Hüseyin Ata VERGÜL</a:t>
            </a:r>
            <a:endParaRPr lang="tr-TR" sz="4000" b="1" dirty="0">
              <a:solidFill>
                <a:schemeClr val="accent1"/>
              </a:solidFill>
            </a:endParaRPr>
          </a:p>
        </p:txBody>
      </p:sp>
      <p:cxnSp>
        <p:nvCxnSpPr>
          <p:cNvPr id="5" name="4 Düz Bağlayıcı"/>
          <p:cNvCxnSpPr/>
          <p:nvPr/>
        </p:nvCxnSpPr>
        <p:spPr>
          <a:xfrm>
            <a:off x="0" y="1857364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394" y="214290"/>
            <a:ext cx="1425449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MEB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09301" y="22280"/>
            <a:ext cx="1568389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5398511"/>
            <a:ext cx="3071834" cy="138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0166" y="5357826"/>
            <a:ext cx="1500198" cy="1435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5508456"/>
            <a:ext cx="1214446" cy="1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4666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91</Words>
  <Application>Microsoft Office PowerPoint</Application>
  <PresentationFormat>Ekran Gösterisi (4:3)</PresentationFormat>
  <Paragraphs>21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8" baseType="lpstr">
      <vt:lpstr>Ofis Teması</vt:lpstr>
      <vt:lpstr>  PROJENİN ADI  </vt:lpstr>
      <vt:lpstr>  PROJENİN AMACI  </vt:lpstr>
      <vt:lpstr>  PROJE ÖZETİ  </vt:lpstr>
      <vt:lpstr>  MALZEMELER</vt:lpstr>
      <vt:lpstr>  UYGULAMA ŞEKLİ  </vt:lpstr>
      <vt:lpstr> PROJE SONUÇLARI  </vt:lpstr>
      <vt:lpstr> Proje Danışmanı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PROJENİN ADI</dc:title>
  <dc:creator>pc</dc:creator>
  <cp:lastModifiedBy>Zeki Gezer</cp:lastModifiedBy>
  <cp:revision>26</cp:revision>
  <dcterms:modified xsi:type="dcterms:W3CDTF">2016-05-17T13:27:40Z</dcterms:modified>
</cp:coreProperties>
</file>