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02" r:id="rId2"/>
    <p:sldId id="256" r:id="rId3"/>
    <p:sldId id="257" r:id="rId4"/>
    <p:sldId id="259" r:id="rId5"/>
    <p:sldId id="258" r:id="rId6"/>
    <p:sldId id="260" r:id="rId7"/>
    <p:sldId id="304" r:id="rId8"/>
    <p:sldId id="305" r:id="rId9"/>
    <p:sldId id="261" r:id="rId10"/>
    <p:sldId id="262" r:id="rId11"/>
    <p:sldId id="263" r:id="rId12"/>
    <p:sldId id="264" r:id="rId13"/>
    <p:sldId id="303"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2" r:id="rId41"/>
    <p:sldId id="291" r:id="rId42"/>
    <p:sldId id="296" r:id="rId43"/>
    <p:sldId id="297" r:id="rId44"/>
    <p:sldId id="293" r:id="rId45"/>
    <p:sldId id="294" r:id="rId46"/>
    <p:sldId id="295" r:id="rId47"/>
    <p:sldId id="298" r:id="rId48"/>
    <p:sldId id="299" r:id="rId49"/>
    <p:sldId id="300" r:id="rId50"/>
    <p:sldId id="301" r:id="rId51"/>
    <p:sldId id="326"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69" d="100"/>
          <a:sy n="69" d="100"/>
        </p:scale>
        <p:origin x="5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2/13/2021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2/13/2021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AE252D7-5748-408D-A992-99C24EEB307D}"/>
              </a:ext>
            </a:extLst>
          </p:cNvPr>
          <p:cNvPicPr>
            <a:picLocks noChangeAspect="1"/>
          </p:cNvPicPr>
          <p:nvPr/>
        </p:nvPicPr>
        <p:blipFill rotWithShape="1">
          <a:blip r:embed="rId2"/>
          <a:srcRect l="11476" t="50000" r="36478" b="19985"/>
          <a:stretch/>
        </p:blipFill>
        <p:spPr>
          <a:xfrm>
            <a:off x="1856508" y="2137063"/>
            <a:ext cx="7926390" cy="2570019"/>
          </a:xfrm>
          <a:prstGeom prst="rect">
            <a:avLst/>
          </a:prstGeom>
        </p:spPr>
      </p:pic>
      <p:pic>
        <p:nvPicPr>
          <p:cNvPr id="4" name="Resim 3">
            <a:extLst>
              <a:ext uri="{FF2B5EF4-FFF2-40B4-BE49-F238E27FC236}">
                <a16:creationId xmlns:a16="http://schemas.microsoft.com/office/drawing/2014/main" id="{9813578B-AB3B-4866-A738-B5264421E4C7}"/>
              </a:ext>
            </a:extLst>
          </p:cNvPr>
          <p:cNvPicPr/>
          <p:nvPr/>
        </p:nvPicPr>
        <p:blipFill rotWithShape="1">
          <a:blip r:embed="rId3" cstate="print">
            <a:extLst>
              <a:ext uri="{28A0092B-C50C-407E-A947-70E740481C1C}">
                <a14:useLocalDpi xmlns:a14="http://schemas.microsoft.com/office/drawing/2010/main" val="0"/>
              </a:ext>
            </a:extLst>
          </a:blip>
          <a:srcRect t="11154" r="1824" b="13037"/>
          <a:stretch/>
        </p:blipFill>
        <p:spPr>
          <a:xfrm>
            <a:off x="290945" y="325977"/>
            <a:ext cx="2147455" cy="1752205"/>
          </a:xfrm>
          <a:prstGeom prst="ellipse">
            <a:avLst/>
          </a:prstGeom>
          <a:ln>
            <a:noFill/>
          </a:ln>
          <a:effectLst>
            <a:softEdge rad="112500"/>
          </a:effectLst>
        </p:spPr>
      </p:pic>
      <p:pic>
        <p:nvPicPr>
          <p:cNvPr id="5" name="Resim 4">
            <a:extLst>
              <a:ext uri="{FF2B5EF4-FFF2-40B4-BE49-F238E27FC236}">
                <a16:creationId xmlns:a16="http://schemas.microsoft.com/office/drawing/2014/main" id="{BEC02AFC-94DB-4526-8F05-6C5596BBF70C}"/>
              </a:ext>
            </a:extLst>
          </p:cNvPr>
          <p:cNvPicPr/>
          <p:nvPr/>
        </p:nvPicPr>
        <p:blipFill rotWithShape="1">
          <a:blip r:embed="rId4" cstate="print">
            <a:extLst>
              <a:ext uri="{28A0092B-C50C-407E-A947-70E740481C1C}">
                <a14:useLocalDpi xmlns:a14="http://schemas.microsoft.com/office/drawing/2010/main" val="0"/>
              </a:ext>
            </a:extLst>
          </a:blip>
          <a:srcRect l="4908" t="8054" r="546" b="8054"/>
          <a:stretch/>
        </p:blipFill>
        <p:spPr>
          <a:xfrm>
            <a:off x="10044544" y="325977"/>
            <a:ext cx="2008910" cy="2142181"/>
          </a:xfrm>
          <a:prstGeom prst="ellipse">
            <a:avLst/>
          </a:prstGeom>
          <a:ln>
            <a:noFill/>
          </a:ln>
          <a:effectLst>
            <a:softEdge rad="112500"/>
          </a:effectLst>
        </p:spPr>
      </p:pic>
      <p:pic>
        <p:nvPicPr>
          <p:cNvPr id="6" name="Resim 5">
            <a:extLst>
              <a:ext uri="{FF2B5EF4-FFF2-40B4-BE49-F238E27FC236}">
                <a16:creationId xmlns:a16="http://schemas.microsoft.com/office/drawing/2014/main" id="{CD26FE70-9635-4AAD-AEEB-EB5F83CCB5A0}"/>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321493" y="5187022"/>
            <a:ext cx="5770273" cy="550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0215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810C443E-D100-4C94-AA9D-6E0E7AAD0A02}"/>
              </a:ext>
            </a:extLst>
          </p:cNvPr>
          <p:cNvPicPr>
            <a:picLocks noChangeAspect="1"/>
          </p:cNvPicPr>
          <p:nvPr/>
        </p:nvPicPr>
        <p:blipFill>
          <a:blip r:embed="rId2"/>
          <a:stretch>
            <a:fillRect/>
          </a:stretch>
        </p:blipFill>
        <p:spPr>
          <a:xfrm>
            <a:off x="3358911" y="481633"/>
            <a:ext cx="5474177" cy="2009775"/>
          </a:xfrm>
          <a:prstGeom prst="rect">
            <a:avLst/>
          </a:prstGeom>
        </p:spPr>
      </p:pic>
      <p:pic>
        <p:nvPicPr>
          <p:cNvPr id="5" name="Resim 4">
            <a:extLst>
              <a:ext uri="{FF2B5EF4-FFF2-40B4-BE49-F238E27FC236}">
                <a16:creationId xmlns:a16="http://schemas.microsoft.com/office/drawing/2014/main" id="{A775C0E6-3C02-4399-BAC9-07A0EF98DC02}"/>
              </a:ext>
            </a:extLst>
          </p:cNvPr>
          <p:cNvPicPr>
            <a:picLocks noChangeAspect="1"/>
          </p:cNvPicPr>
          <p:nvPr/>
        </p:nvPicPr>
        <p:blipFill>
          <a:blip r:embed="rId3"/>
          <a:stretch>
            <a:fillRect/>
          </a:stretch>
        </p:blipFill>
        <p:spPr>
          <a:xfrm>
            <a:off x="1875031" y="2958103"/>
            <a:ext cx="8054010" cy="3418264"/>
          </a:xfrm>
          <a:prstGeom prst="rect">
            <a:avLst/>
          </a:prstGeom>
        </p:spPr>
      </p:pic>
    </p:spTree>
    <p:extLst>
      <p:ext uri="{BB962C8B-B14F-4D97-AF65-F5344CB8AC3E}">
        <p14:creationId xmlns:p14="http://schemas.microsoft.com/office/powerpoint/2010/main" val="22575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D40AC62-1F70-43C3-8492-28FD1492AB84}"/>
              </a:ext>
            </a:extLst>
          </p:cNvPr>
          <p:cNvPicPr>
            <a:picLocks noChangeAspect="1"/>
          </p:cNvPicPr>
          <p:nvPr/>
        </p:nvPicPr>
        <p:blipFill>
          <a:blip r:embed="rId2"/>
          <a:stretch>
            <a:fillRect/>
          </a:stretch>
        </p:blipFill>
        <p:spPr>
          <a:xfrm>
            <a:off x="4082094" y="458004"/>
            <a:ext cx="3732472" cy="982229"/>
          </a:xfrm>
          <a:prstGeom prst="rect">
            <a:avLst/>
          </a:prstGeom>
        </p:spPr>
      </p:pic>
      <p:pic>
        <p:nvPicPr>
          <p:cNvPr id="3" name="Resim 2">
            <a:extLst>
              <a:ext uri="{FF2B5EF4-FFF2-40B4-BE49-F238E27FC236}">
                <a16:creationId xmlns:a16="http://schemas.microsoft.com/office/drawing/2014/main" id="{71B27197-69AA-4B17-AB5D-728446AC812C}"/>
              </a:ext>
            </a:extLst>
          </p:cNvPr>
          <p:cNvPicPr>
            <a:picLocks noChangeAspect="1"/>
          </p:cNvPicPr>
          <p:nvPr/>
        </p:nvPicPr>
        <p:blipFill rotWithShape="1">
          <a:blip r:embed="rId3"/>
          <a:srcRect t="5393" r="1936"/>
          <a:stretch/>
        </p:blipFill>
        <p:spPr>
          <a:xfrm>
            <a:off x="1793322" y="1736035"/>
            <a:ext cx="8058048" cy="4389233"/>
          </a:xfrm>
          <a:prstGeom prst="rect">
            <a:avLst/>
          </a:prstGeom>
        </p:spPr>
      </p:pic>
    </p:spTree>
    <p:extLst>
      <p:ext uri="{BB962C8B-B14F-4D97-AF65-F5344CB8AC3E}">
        <p14:creationId xmlns:p14="http://schemas.microsoft.com/office/powerpoint/2010/main" val="3187062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24350A08-38F7-4C51-9BB8-8EF5BEC9E152}"/>
              </a:ext>
            </a:extLst>
          </p:cNvPr>
          <p:cNvPicPr>
            <a:picLocks noChangeAspect="1"/>
          </p:cNvPicPr>
          <p:nvPr/>
        </p:nvPicPr>
        <p:blipFill>
          <a:blip r:embed="rId2"/>
          <a:stretch>
            <a:fillRect/>
          </a:stretch>
        </p:blipFill>
        <p:spPr>
          <a:xfrm>
            <a:off x="4330479" y="437322"/>
            <a:ext cx="4419683" cy="701537"/>
          </a:xfrm>
          <a:prstGeom prst="rect">
            <a:avLst/>
          </a:prstGeom>
        </p:spPr>
      </p:pic>
      <p:pic>
        <p:nvPicPr>
          <p:cNvPr id="6" name="Resim 5">
            <a:extLst>
              <a:ext uri="{FF2B5EF4-FFF2-40B4-BE49-F238E27FC236}">
                <a16:creationId xmlns:a16="http://schemas.microsoft.com/office/drawing/2014/main" id="{FF5B4EA7-B4D6-423B-825A-E0CD01309A69}"/>
              </a:ext>
            </a:extLst>
          </p:cNvPr>
          <p:cNvPicPr>
            <a:picLocks noChangeAspect="1"/>
          </p:cNvPicPr>
          <p:nvPr/>
        </p:nvPicPr>
        <p:blipFill>
          <a:blip r:embed="rId3"/>
          <a:stretch>
            <a:fillRect/>
          </a:stretch>
        </p:blipFill>
        <p:spPr>
          <a:xfrm>
            <a:off x="676384" y="1731819"/>
            <a:ext cx="10008581" cy="701536"/>
          </a:xfrm>
          <a:prstGeom prst="rect">
            <a:avLst/>
          </a:prstGeom>
        </p:spPr>
      </p:pic>
    </p:spTree>
    <p:extLst>
      <p:ext uri="{BB962C8B-B14F-4D97-AF65-F5344CB8AC3E}">
        <p14:creationId xmlns:p14="http://schemas.microsoft.com/office/powerpoint/2010/main" val="248998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044CF81-31B1-43B4-9307-872D095E6204}"/>
              </a:ext>
            </a:extLst>
          </p:cNvPr>
          <p:cNvSpPr/>
          <p:nvPr/>
        </p:nvSpPr>
        <p:spPr>
          <a:xfrm>
            <a:off x="675861" y="2314953"/>
            <a:ext cx="10601739"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C00000"/>
                </a:solidFill>
                <a:latin typeface="Myriad Pro"/>
              </a:rPr>
              <a:t>1. İş görecek kimsenin uysal davranacağı, aksilik çıkarmayacağı zaman.</a:t>
            </a:r>
            <a:endParaRPr lang="tr-TR" sz="3600" b="1" dirty="0">
              <a:solidFill>
                <a:srgbClr val="C00000"/>
              </a:solidFill>
            </a:endParaRPr>
          </a:p>
        </p:txBody>
      </p:sp>
      <p:sp>
        <p:nvSpPr>
          <p:cNvPr id="5" name="Dikdörtgen 4">
            <a:extLst>
              <a:ext uri="{FF2B5EF4-FFF2-40B4-BE49-F238E27FC236}">
                <a16:creationId xmlns:a16="http://schemas.microsoft.com/office/drawing/2014/main" id="{7CC34A93-16F6-4835-B30C-E3D54F34AEE2}"/>
              </a:ext>
            </a:extLst>
          </p:cNvPr>
          <p:cNvSpPr/>
          <p:nvPr/>
        </p:nvSpPr>
        <p:spPr>
          <a:xfrm>
            <a:off x="675861" y="4383316"/>
            <a:ext cx="10601738"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C00000"/>
                </a:solidFill>
                <a:latin typeface="Myriad Pro"/>
              </a:rPr>
              <a:t>2. Bir işin olumlu yola girmesi için en uygun zaman.</a:t>
            </a:r>
            <a:endParaRPr lang="tr-TR" sz="3200" b="1" dirty="0">
              <a:solidFill>
                <a:srgbClr val="C00000"/>
              </a:solidFill>
            </a:endParaRPr>
          </a:p>
        </p:txBody>
      </p:sp>
      <p:pic>
        <p:nvPicPr>
          <p:cNvPr id="6" name="Resim 5">
            <a:extLst>
              <a:ext uri="{FF2B5EF4-FFF2-40B4-BE49-F238E27FC236}">
                <a16:creationId xmlns:a16="http://schemas.microsoft.com/office/drawing/2014/main" id="{4014B80F-4BD5-4105-89C1-5F2496FBF3F2}"/>
              </a:ext>
            </a:extLst>
          </p:cNvPr>
          <p:cNvPicPr>
            <a:picLocks noChangeAspect="1"/>
          </p:cNvPicPr>
          <p:nvPr/>
        </p:nvPicPr>
        <p:blipFill>
          <a:blip r:embed="rId2"/>
          <a:stretch>
            <a:fillRect/>
          </a:stretch>
        </p:blipFill>
        <p:spPr>
          <a:xfrm>
            <a:off x="570276" y="674723"/>
            <a:ext cx="10707324" cy="956862"/>
          </a:xfrm>
          <a:prstGeom prst="rect">
            <a:avLst/>
          </a:prstGeom>
        </p:spPr>
      </p:pic>
    </p:spTree>
    <p:extLst>
      <p:ext uri="{BB962C8B-B14F-4D97-AF65-F5344CB8AC3E}">
        <p14:creationId xmlns:p14="http://schemas.microsoft.com/office/powerpoint/2010/main" val="75597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B378B55-AB65-4B74-B7C9-B232F3B22159}"/>
              </a:ext>
            </a:extLst>
          </p:cNvPr>
          <p:cNvPicPr>
            <a:picLocks noChangeAspect="1"/>
          </p:cNvPicPr>
          <p:nvPr/>
        </p:nvPicPr>
        <p:blipFill>
          <a:blip r:embed="rId2"/>
          <a:stretch>
            <a:fillRect/>
          </a:stretch>
        </p:blipFill>
        <p:spPr>
          <a:xfrm>
            <a:off x="678556" y="834887"/>
            <a:ext cx="4253946" cy="4253946"/>
          </a:xfrm>
          <a:prstGeom prst="rect">
            <a:avLst/>
          </a:prstGeom>
        </p:spPr>
      </p:pic>
      <p:pic>
        <p:nvPicPr>
          <p:cNvPr id="1026" name="Picture 2" descr="eşref saati şevket rado ile ilgili görsel sonucu">
            <a:extLst>
              <a:ext uri="{FF2B5EF4-FFF2-40B4-BE49-F238E27FC236}">
                <a16:creationId xmlns:a16="http://schemas.microsoft.com/office/drawing/2014/main" id="{60212B51-B1BE-461F-BC73-B4D9F3AD0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81" y="294559"/>
            <a:ext cx="4035908" cy="5828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78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barn(inVertical)">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166B7D4-0033-431B-AF0A-4D9198C8437E}"/>
              </a:ext>
            </a:extLst>
          </p:cNvPr>
          <p:cNvPicPr>
            <a:picLocks noChangeAspect="1"/>
          </p:cNvPicPr>
          <p:nvPr/>
        </p:nvPicPr>
        <p:blipFill>
          <a:blip r:embed="rId2"/>
          <a:stretch>
            <a:fillRect/>
          </a:stretch>
        </p:blipFill>
        <p:spPr>
          <a:xfrm>
            <a:off x="1387618" y="1328737"/>
            <a:ext cx="9001125" cy="5114925"/>
          </a:xfrm>
          <a:prstGeom prst="rect">
            <a:avLst/>
          </a:prstGeom>
        </p:spPr>
      </p:pic>
      <p:sp>
        <p:nvSpPr>
          <p:cNvPr id="4" name="Dikdörtgen: Köşeleri Yuvarlatılmış 3">
            <a:extLst>
              <a:ext uri="{FF2B5EF4-FFF2-40B4-BE49-F238E27FC236}">
                <a16:creationId xmlns:a16="http://schemas.microsoft.com/office/drawing/2014/main" id="{58B95DAE-C4EE-4EF0-B3FA-43C2BF932204}"/>
              </a:ext>
            </a:extLst>
          </p:cNvPr>
          <p:cNvSpPr/>
          <p:nvPr/>
        </p:nvSpPr>
        <p:spPr>
          <a:xfrm>
            <a:off x="2036618" y="178810"/>
            <a:ext cx="7855527" cy="114992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0" b="1" dirty="0">
                <a:solidFill>
                  <a:srgbClr val="FF0000"/>
                </a:solidFill>
              </a:rPr>
              <a:t>GÖRSELLERİ YORUMLAMA</a:t>
            </a:r>
          </a:p>
        </p:txBody>
      </p:sp>
    </p:spTree>
    <p:extLst>
      <p:ext uri="{BB962C8B-B14F-4D97-AF65-F5344CB8AC3E}">
        <p14:creationId xmlns:p14="http://schemas.microsoft.com/office/powerpoint/2010/main" val="23088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573EA89-4D29-4417-A8A3-F4F58E470CF8}"/>
              </a:ext>
            </a:extLst>
          </p:cNvPr>
          <p:cNvPicPr>
            <a:picLocks noChangeAspect="1"/>
          </p:cNvPicPr>
          <p:nvPr/>
        </p:nvPicPr>
        <p:blipFill>
          <a:blip r:embed="rId2"/>
          <a:stretch>
            <a:fillRect/>
          </a:stretch>
        </p:blipFill>
        <p:spPr>
          <a:xfrm>
            <a:off x="2962275" y="752475"/>
            <a:ext cx="6267450" cy="5353050"/>
          </a:xfrm>
          <a:prstGeom prst="rect">
            <a:avLst/>
          </a:prstGeom>
        </p:spPr>
      </p:pic>
    </p:spTree>
    <p:extLst>
      <p:ext uri="{BB962C8B-B14F-4D97-AF65-F5344CB8AC3E}">
        <p14:creationId xmlns:p14="http://schemas.microsoft.com/office/powerpoint/2010/main" val="2527898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0249206-4165-4E8C-A154-4C0AA13CA861}"/>
              </a:ext>
            </a:extLst>
          </p:cNvPr>
          <p:cNvPicPr>
            <a:picLocks noChangeAspect="1"/>
          </p:cNvPicPr>
          <p:nvPr/>
        </p:nvPicPr>
        <p:blipFill>
          <a:blip r:embed="rId2"/>
          <a:stretch>
            <a:fillRect/>
          </a:stretch>
        </p:blipFill>
        <p:spPr>
          <a:xfrm>
            <a:off x="2772655" y="463828"/>
            <a:ext cx="6317508" cy="748126"/>
          </a:xfrm>
          <a:prstGeom prst="rect">
            <a:avLst/>
          </a:prstGeom>
        </p:spPr>
      </p:pic>
      <p:pic>
        <p:nvPicPr>
          <p:cNvPr id="4" name="Resim 3">
            <a:extLst>
              <a:ext uri="{FF2B5EF4-FFF2-40B4-BE49-F238E27FC236}">
                <a16:creationId xmlns:a16="http://schemas.microsoft.com/office/drawing/2014/main" id="{E495EB7F-EFC8-44D8-BED2-C31EEA12920D}"/>
              </a:ext>
            </a:extLst>
          </p:cNvPr>
          <p:cNvPicPr>
            <a:picLocks noChangeAspect="1"/>
          </p:cNvPicPr>
          <p:nvPr/>
        </p:nvPicPr>
        <p:blipFill>
          <a:blip r:embed="rId3"/>
          <a:stretch>
            <a:fillRect/>
          </a:stretch>
        </p:blipFill>
        <p:spPr>
          <a:xfrm>
            <a:off x="4275020" y="1630018"/>
            <a:ext cx="3862022" cy="937384"/>
          </a:xfrm>
          <a:prstGeom prst="rect">
            <a:avLst/>
          </a:prstGeom>
        </p:spPr>
      </p:pic>
      <p:pic>
        <p:nvPicPr>
          <p:cNvPr id="5" name="Resim 4">
            <a:extLst>
              <a:ext uri="{FF2B5EF4-FFF2-40B4-BE49-F238E27FC236}">
                <a16:creationId xmlns:a16="http://schemas.microsoft.com/office/drawing/2014/main" id="{9E1ECF8A-EAAC-4D3D-9656-D42F16261630}"/>
              </a:ext>
            </a:extLst>
          </p:cNvPr>
          <p:cNvPicPr>
            <a:picLocks noChangeAspect="1"/>
          </p:cNvPicPr>
          <p:nvPr/>
        </p:nvPicPr>
        <p:blipFill>
          <a:blip r:embed="rId4"/>
          <a:stretch>
            <a:fillRect/>
          </a:stretch>
        </p:blipFill>
        <p:spPr>
          <a:xfrm>
            <a:off x="254447" y="2947986"/>
            <a:ext cx="11408197" cy="2723943"/>
          </a:xfrm>
          <a:prstGeom prst="rect">
            <a:avLst/>
          </a:prstGeom>
        </p:spPr>
      </p:pic>
    </p:spTree>
    <p:extLst>
      <p:ext uri="{BB962C8B-B14F-4D97-AF65-F5344CB8AC3E}">
        <p14:creationId xmlns:p14="http://schemas.microsoft.com/office/powerpoint/2010/main" val="267135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418F38C-1B0F-46A7-8757-427F15665A03}"/>
              </a:ext>
            </a:extLst>
          </p:cNvPr>
          <p:cNvPicPr>
            <a:picLocks noChangeAspect="1"/>
          </p:cNvPicPr>
          <p:nvPr/>
        </p:nvPicPr>
        <p:blipFill>
          <a:blip r:embed="rId2"/>
          <a:stretch>
            <a:fillRect/>
          </a:stretch>
        </p:blipFill>
        <p:spPr>
          <a:xfrm>
            <a:off x="271670" y="834888"/>
            <a:ext cx="11648660" cy="4916555"/>
          </a:xfrm>
          <a:prstGeom prst="rect">
            <a:avLst/>
          </a:prstGeom>
        </p:spPr>
      </p:pic>
    </p:spTree>
    <p:extLst>
      <p:ext uri="{BB962C8B-B14F-4D97-AF65-F5344CB8AC3E}">
        <p14:creationId xmlns:p14="http://schemas.microsoft.com/office/powerpoint/2010/main" val="3434975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9AD4F4A-B78B-4211-AC68-4B8A975511B9}"/>
              </a:ext>
            </a:extLst>
          </p:cNvPr>
          <p:cNvPicPr>
            <a:picLocks noChangeAspect="1"/>
          </p:cNvPicPr>
          <p:nvPr/>
        </p:nvPicPr>
        <p:blipFill>
          <a:blip r:embed="rId2"/>
          <a:stretch>
            <a:fillRect/>
          </a:stretch>
        </p:blipFill>
        <p:spPr>
          <a:xfrm>
            <a:off x="424069" y="623456"/>
            <a:ext cx="11356305" cy="5056908"/>
          </a:xfrm>
          <a:prstGeom prst="rect">
            <a:avLst/>
          </a:prstGeom>
        </p:spPr>
      </p:pic>
    </p:spTree>
    <p:extLst>
      <p:ext uri="{BB962C8B-B14F-4D97-AF65-F5344CB8AC3E}">
        <p14:creationId xmlns:p14="http://schemas.microsoft.com/office/powerpoint/2010/main" val="159184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23D8336-8CCF-4AF6-8D32-6CCE1734D5D7}"/>
              </a:ext>
            </a:extLst>
          </p:cNvPr>
          <p:cNvPicPr>
            <a:picLocks noChangeAspect="1"/>
          </p:cNvPicPr>
          <p:nvPr/>
        </p:nvPicPr>
        <p:blipFill rotWithShape="1">
          <a:blip r:embed="rId2"/>
          <a:srcRect r="216" b="58974"/>
          <a:stretch/>
        </p:blipFill>
        <p:spPr>
          <a:xfrm>
            <a:off x="584378" y="1548697"/>
            <a:ext cx="10720931" cy="2760066"/>
          </a:xfrm>
          <a:prstGeom prst="rect">
            <a:avLst/>
          </a:prstGeom>
        </p:spPr>
      </p:pic>
    </p:spTree>
    <p:extLst>
      <p:ext uri="{BB962C8B-B14F-4D97-AF65-F5344CB8AC3E}">
        <p14:creationId xmlns:p14="http://schemas.microsoft.com/office/powerpoint/2010/main" val="4315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3DD2BAB-B002-47D4-8844-42F8E4F31202}"/>
              </a:ext>
            </a:extLst>
          </p:cNvPr>
          <p:cNvPicPr>
            <a:picLocks noChangeAspect="1"/>
          </p:cNvPicPr>
          <p:nvPr/>
        </p:nvPicPr>
        <p:blipFill rotWithShape="1">
          <a:blip r:embed="rId2"/>
          <a:srcRect l="493" t="40698"/>
          <a:stretch/>
        </p:blipFill>
        <p:spPr>
          <a:xfrm>
            <a:off x="455062" y="1136070"/>
            <a:ext cx="11281875" cy="3602183"/>
          </a:xfrm>
          <a:prstGeom prst="rect">
            <a:avLst/>
          </a:prstGeom>
        </p:spPr>
      </p:pic>
    </p:spTree>
    <p:extLst>
      <p:ext uri="{BB962C8B-B14F-4D97-AF65-F5344CB8AC3E}">
        <p14:creationId xmlns:p14="http://schemas.microsoft.com/office/powerpoint/2010/main" val="1131309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5C4AEC3-76CB-4990-94E8-667F12A837D1}"/>
              </a:ext>
            </a:extLst>
          </p:cNvPr>
          <p:cNvPicPr>
            <a:picLocks noChangeAspect="1"/>
          </p:cNvPicPr>
          <p:nvPr/>
        </p:nvPicPr>
        <p:blipFill>
          <a:blip r:embed="rId2"/>
          <a:stretch>
            <a:fillRect/>
          </a:stretch>
        </p:blipFill>
        <p:spPr>
          <a:xfrm>
            <a:off x="359702" y="987889"/>
            <a:ext cx="11472596" cy="3902766"/>
          </a:xfrm>
          <a:prstGeom prst="rect">
            <a:avLst/>
          </a:prstGeom>
        </p:spPr>
      </p:pic>
    </p:spTree>
    <p:extLst>
      <p:ext uri="{BB962C8B-B14F-4D97-AF65-F5344CB8AC3E}">
        <p14:creationId xmlns:p14="http://schemas.microsoft.com/office/powerpoint/2010/main" val="2917167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C099EF2-C8E1-46C4-AEC0-6E0FB2017C88}"/>
              </a:ext>
            </a:extLst>
          </p:cNvPr>
          <p:cNvPicPr>
            <a:picLocks noChangeAspect="1"/>
          </p:cNvPicPr>
          <p:nvPr/>
        </p:nvPicPr>
        <p:blipFill>
          <a:blip r:embed="rId2"/>
          <a:stretch>
            <a:fillRect/>
          </a:stretch>
        </p:blipFill>
        <p:spPr>
          <a:xfrm>
            <a:off x="180109" y="96983"/>
            <a:ext cx="11665527" cy="6288120"/>
          </a:xfrm>
          <a:prstGeom prst="rect">
            <a:avLst/>
          </a:prstGeom>
        </p:spPr>
      </p:pic>
    </p:spTree>
    <p:extLst>
      <p:ext uri="{BB962C8B-B14F-4D97-AF65-F5344CB8AC3E}">
        <p14:creationId xmlns:p14="http://schemas.microsoft.com/office/powerpoint/2010/main" val="817815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6F51B78-2FE5-47F5-93B3-3682F8218051}"/>
              </a:ext>
            </a:extLst>
          </p:cNvPr>
          <p:cNvPicPr>
            <a:picLocks noChangeAspect="1"/>
          </p:cNvPicPr>
          <p:nvPr/>
        </p:nvPicPr>
        <p:blipFill>
          <a:blip r:embed="rId2"/>
          <a:stretch>
            <a:fillRect/>
          </a:stretch>
        </p:blipFill>
        <p:spPr>
          <a:xfrm>
            <a:off x="4837044" y="563838"/>
            <a:ext cx="2793102" cy="985801"/>
          </a:xfrm>
          <a:prstGeom prst="rect">
            <a:avLst/>
          </a:prstGeom>
        </p:spPr>
      </p:pic>
      <p:pic>
        <p:nvPicPr>
          <p:cNvPr id="3" name="Resim 2">
            <a:extLst>
              <a:ext uri="{FF2B5EF4-FFF2-40B4-BE49-F238E27FC236}">
                <a16:creationId xmlns:a16="http://schemas.microsoft.com/office/drawing/2014/main" id="{F8CBC70C-5F5B-429F-BA21-66342F65886F}"/>
              </a:ext>
            </a:extLst>
          </p:cNvPr>
          <p:cNvPicPr>
            <a:picLocks noChangeAspect="1"/>
          </p:cNvPicPr>
          <p:nvPr/>
        </p:nvPicPr>
        <p:blipFill>
          <a:blip r:embed="rId3"/>
          <a:stretch>
            <a:fillRect/>
          </a:stretch>
        </p:blipFill>
        <p:spPr>
          <a:xfrm>
            <a:off x="2386798" y="1858203"/>
            <a:ext cx="8413723" cy="4722797"/>
          </a:xfrm>
          <a:prstGeom prst="rect">
            <a:avLst/>
          </a:prstGeom>
        </p:spPr>
      </p:pic>
    </p:spTree>
    <p:extLst>
      <p:ext uri="{BB962C8B-B14F-4D97-AF65-F5344CB8AC3E}">
        <p14:creationId xmlns:p14="http://schemas.microsoft.com/office/powerpoint/2010/main" val="399481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335636B-9EC5-450E-A725-EA521A2BBCB8}"/>
              </a:ext>
            </a:extLst>
          </p:cNvPr>
          <p:cNvPicPr>
            <a:picLocks noChangeAspect="1"/>
          </p:cNvPicPr>
          <p:nvPr/>
        </p:nvPicPr>
        <p:blipFill>
          <a:blip r:embed="rId2"/>
          <a:stretch>
            <a:fillRect/>
          </a:stretch>
        </p:blipFill>
        <p:spPr>
          <a:xfrm>
            <a:off x="387339" y="861391"/>
            <a:ext cx="3643600" cy="768833"/>
          </a:xfrm>
          <a:prstGeom prst="rect">
            <a:avLst/>
          </a:prstGeom>
        </p:spPr>
      </p:pic>
      <p:pic>
        <p:nvPicPr>
          <p:cNvPr id="4" name="Resim 3">
            <a:extLst>
              <a:ext uri="{FF2B5EF4-FFF2-40B4-BE49-F238E27FC236}">
                <a16:creationId xmlns:a16="http://schemas.microsoft.com/office/drawing/2014/main" id="{1BC0108D-CB27-4C29-93C9-5CEAB07113E2}"/>
              </a:ext>
            </a:extLst>
          </p:cNvPr>
          <p:cNvPicPr>
            <a:picLocks noChangeAspect="1"/>
          </p:cNvPicPr>
          <p:nvPr/>
        </p:nvPicPr>
        <p:blipFill>
          <a:blip r:embed="rId3"/>
          <a:stretch>
            <a:fillRect/>
          </a:stretch>
        </p:blipFill>
        <p:spPr>
          <a:xfrm>
            <a:off x="5521186" y="861391"/>
            <a:ext cx="5689203" cy="686628"/>
          </a:xfrm>
          <a:prstGeom prst="rect">
            <a:avLst/>
          </a:prstGeom>
        </p:spPr>
      </p:pic>
      <p:sp>
        <p:nvSpPr>
          <p:cNvPr id="5" name="Ok: Sağ 4">
            <a:extLst>
              <a:ext uri="{FF2B5EF4-FFF2-40B4-BE49-F238E27FC236}">
                <a16:creationId xmlns:a16="http://schemas.microsoft.com/office/drawing/2014/main" id="{7710D00E-36FD-483C-881E-AB587DEC9B57}"/>
              </a:ext>
            </a:extLst>
          </p:cNvPr>
          <p:cNvSpPr/>
          <p:nvPr/>
        </p:nvSpPr>
        <p:spPr>
          <a:xfrm>
            <a:off x="4161183" y="980661"/>
            <a:ext cx="1166191" cy="4903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a:extLst>
              <a:ext uri="{FF2B5EF4-FFF2-40B4-BE49-F238E27FC236}">
                <a16:creationId xmlns:a16="http://schemas.microsoft.com/office/drawing/2014/main" id="{8C62C87D-3313-4E6F-9EEB-C6F088265661}"/>
              </a:ext>
            </a:extLst>
          </p:cNvPr>
          <p:cNvPicPr>
            <a:picLocks noChangeAspect="1"/>
          </p:cNvPicPr>
          <p:nvPr/>
        </p:nvPicPr>
        <p:blipFill>
          <a:blip r:embed="rId4"/>
          <a:stretch>
            <a:fillRect/>
          </a:stretch>
        </p:blipFill>
        <p:spPr>
          <a:xfrm>
            <a:off x="387338" y="2562432"/>
            <a:ext cx="3643599" cy="768833"/>
          </a:xfrm>
          <a:prstGeom prst="rect">
            <a:avLst/>
          </a:prstGeom>
        </p:spPr>
      </p:pic>
      <p:pic>
        <p:nvPicPr>
          <p:cNvPr id="7" name="Resim 6">
            <a:extLst>
              <a:ext uri="{FF2B5EF4-FFF2-40B4-BE49-F238E27FC236}">
                <a16:creationId xmlns:a16="http://schemas.microsoft.com/office/drawing/2014/main" id="{06FA860E-E1F7-4C31-BA06-C73F21665C5C}"/>
              </a:ext>
            </a:extLst>
          </p:cNvPr>
          <p:cNvPicPr>
            <a:picLocks noChangeAspect="1"/>
          </p:cNvPicPr>
          <p:nvPr/>
        </p:nvPicPr>
        <p:blipFill>
          <a:blip r:embed="rId5"/>
          <a:stretch>
            <a:fillRect/>
          </a:stretch>
        </p:blipFill>
        <p:spPr>
          <a:xfrm>
            <a:off x="5621613" y="2562431"/>
            <a:ext cx="5588776" cy="624127"/>
          </a:xfrm>
          <a:prstGeom prst="rect">
            <a:avLst/>
          </a:prstGeom>
        </p:spPr>
      </p:pic>
      <p:sp>
        <p:nvSpPr>
          <p:cNvPr id="8" name="Ok: Sağ 7">
            <a:extLst>
              <a:ext uri="{FF2B5EF4-FFF2-40B4-BE49-F238E27FC236}">
                <a16:creationId xmlns:a16="http://schemas.microsoft.com/office/drawing/2014/main" id="{0523733D-2809-4FD8-B59A-A6690E80C642}"/>
              </a:ext>
            </a:extLst>
          </p:cNvPr>
          <p:cNvSpPr/>
          <p:nvPr/>
        </p:nvSpPr>
        <p:spPr>
          <a:xfrm>
            <a:off x="4243179" y="2641944"/>
            <a:ext cx="1166191" cy="4903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9" name="Resim 8">
            <a:extLst>
              <a:ext uri="{FF2B5EF4-FFF2-40B4-BE49-F238E27FC236}">
                <a16:creationId xmlns:a16="http://schemas.microsoft.com/office/drawing/2014/main" id="{B396DB2E-95DC-4641-8DCB-3FE21D111E42}"/>
              </a:ext>
            </a:extLst>
          </p:cNvPr>
          <p:cNvPicPr>
            <a:picLocks noChangeAspect="1"/>
          </p:cNvPicPr>
          <p:nvPr/>
        </p:nvPicPr>
        <p:blipFill>
          <a:blip r:embed="rId6"/>
          <a:stretch>
            <a:fillRect/>
          </a:stretch>
        </p:blipFill>
        <p:spPr>
          <a:xfrm>
            <a:off x="387337" y="4107533"/>
            <a:ext cx="3643599" cy="800947"/>
          </a:xfrm>
          <a:prstGeom prst="rect">
            <a:avLst/>
          </a:prstGeom>
        </p:spPr>
      </p:pic>
      <p:sp>
        <p:nvSpPr>
          <p:cNvPr id="10" name="Ok: Sağ 9">
            <a:extLst>
              <a:ext uri="{FF2B5EF4-FFF2-40B4-BE49-F238E27FC236}">
                <a16:creationId xmlns:a16="http://schemas.microsoft.com/office/drawing/2014/main" id="{4621ABDB-07F2-4F03-9DD1-8B2E4BCB49B2}"/>
              </a:ext>
            </a:extLst>
          </p:cNvPr>
          <p:cNvSpPr/>
          <p:nvPr/>
        </p:nvSpPr>
        <p:spPr>
          <a:xfrm>
            <a:off x="4243178" y="4262841"/>
            <a:ext cx="1166191" cy="4903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1" name="Resim 10">
            <a:extLst>
              <a:ext uri="{FF2B5EF4-FFF2-40B4-BE49-F238E27FC236}">
                <a16:creationId xmlns:a16="http://schemas.microsoft.com/office/drawing/2014/main" id="{314B2BA1-38F2-443D-9342-FFDE1CE3243C}"/>
              </a:ext>
            </a:extLst>
          </p:cNvPr>
          <p:cNvPicPr>
            <a:picLocks noChangeAspect="1"/>
          </p:cNvPicPr>
          <p:nvPr/>
        </p:nvPicPr>
        <p:blipFill>
          <a:blip r:embed="rId7"/>
          <a:stretch>
            <a:fillRect/>
          </a:stretch>
        </p:blipFill>
        <p:spPr>
          <a:xfrm>
            <a:off x="5521186" y="4200969"/>
            <a:ext cx="6142028" cy="800947"/>
          </a:xfrm>
          <a:prstGeom prst="rect">
            <a:avLst/>
          </a:prstGeom>
        </p:spPr>
      </p:pic>
    </p:spTree>
    <p:extLst>
      <p:ext uri="{BB962C8B-B14F-4D97-AF65-F5344CB8AC3E}">
        <p14:creationId xmlns:p14="http://schemas.microsoft.com/office/powerpoint/2010/main" val="423874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k: Sağ 1">
            <a:extLst>
              <a:ext uri="{FF2B5EF4-FFF2-40B4-BE49-F238E27FC236}">
                <a16:creationId xmlns:a16="http://schemas.microsoft.com/office/drawing/2014/main" id="{C1E6A48A-25B3-432E-B9A1-939CFB024517}"/>
              </a:ext>
            </a:extLst>
          </p:cNvPr>
          <p:cNvSpPr/>
          <p:nvPr/>
        </p:nvSpPr>
        <p:spPr>
          <a:xfrm>
            <a:off x="4741941" y="4436394"/>
            <a:ext cx="1166191" cy="4903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 name="Ok: Sağ 2">
            <a:extLst>
              <a:ext uri="{FF2B5EF4-FFF2-40B4-BE49-F238E27FC236}">
                <a16:creationId xmlns:a16="http://schemas.microsoft.com/office/drawing/2014/main" id="{F68E506D-BA1F-4D92-8BD1-1E6C224EC3FC}"/>
              </a:ext>
            </a:extLst>
          </p:cNvPr>
          <p:cNvSpPr/>
          <p:nvPr/>
        </p:nvSpPr>
        <p:spPr>
          <a:xfrm>
            <a:off x="4929809" y="2605504"/>
            <a:ext cx="1166191" cy="4903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4" name="Resim 3">
            <a:extLst>
              <a:ext uri="{FF2B5EF4-FFF2-40B4-BE49-F238E27FC236}">
                <a16:creationId xmlns:a16="http://schemas.microsoft.com/office/drawing/2014/main" id="{0D136100-CC23-4990-A815-A20A6E1EEA1A}"/>
              </a:ext>
            </a:extLst>
          </p:cNvPr>
          <p:cNvPicPr>
            <a:picLocks noChangeAspect="1"/>
          </p:cNvPicPr>
          <p:nvPr/>
        </p:nvPicPr>
        <p:blipFill>
          <a:blip r:embed="rId2"/>
          <a:stretch>
            <a:fillRect/>
          </a:stretch>
        </p:blipFill>
        <p:spPr>
          <a:xfrm>
            <a:off x="4826273" y="716256"/>
            <a:ext cx="1188823" cy="548688"/>
          </a:xfrm>
          <a:prstGeom prst="rect">
            <a:avLst/>
          </a:prstGeom>
        </p:spPr>
      </p:pic>
      <p:pic>
        <p:nvPicPr>
          <p:cNvPr id="5" name="Resim 4">
            <a:extLst>
              <a:ext uri="{FF2B5EF4-FFF2-40B4-BE49-F238E27FC236}">
                <a16:creationId xmlns:a16="http://schemas.microsoft.com/office/drawing/2014/main" id="{312BF3FF-FFC6-4D5F-8184-343665E88994}"/>
              </a:ext>
            </a:extLst>
          </p:cNvPr>
          <p:cNvPicPr>
            <a:picLocks noChangeAspect="1"/>
          </p:cNvPicPr>
          <p:nvPr/>
        </p:nvPicPr>
        <p:blipFill>
          <a:blip r:embed="rId3"/>
          <a:stretch>
            <a:fillRect/>
          </a:stretch>
        </p:blipFill>
        <p:spPr>
          <a:xfrm>
            <a:off x="587487" y="653930"/>
            <a:ext cx="3741418" cy="770292"/>
          </a:xfrm>
          <a:prstGeom prst="rect">
            <a:avLst/>
          </a:prstGeom>
        </p:spPr>
      </p:pic>
      <p:pic>
        <p:nvPicPr>
          <p:cNvPr id="6" name="Resim 5">
            <a:extLst>
              <a:ext uri="{FF2B5EF4-FFF2-40B4-BE49-F238E27FC236}">
                <a16:creationId xmlns:a16="http://schemas.microsoft.com/office/drawing/2014/main" id="{543C349F-D23E-4F74-B562-30997F234E0E}"/>
              </a:ext>
            </a:extLst>
          </p:cNvPr>
          <p:cNvPicPr>
            <a:picLocks noChangeAspect="1"/>
          </p:cNvPicPr>
          <p:nvPr/>
        </p:nvPicPr>
        <p:blipFill>
          <a:blip r:embed="rId4"/>
          <a:stretch>
            <a:fillRect/>
          </a:stretch>
        </p:blipFill>
        <p:spPr>
          <a:xfrm>
            <a:off x="6015096" y="494652"/>
            <a:ext cx="5872104" cy="770292"/>
          </a:xfrm>
          <a:prstGeom prst="rect">
            <a:avLst/>
          </a:prstGeom>
        </p:spPr>
      </p:pic>
      <p:pic>
        <p:nvPicPr>
          <p:cNvPr id="7" name="Resim 6">
            <a:extLst>
              <a:ext uri="{FF2B5EF4-FFF2-40B4-BE49-F238E27FC236}">
                <a16:creationId xmlns:a16="http://schemas.microsoft.com/office/drawing/2014/main" id="{CD6C0695-9A6F-4C78-A552-90CC9908CA74}"/>
              </a:ext>
            </a:extLst>
          </p:cNvPr>
          <p:cNvPicPr>
            <a:picLocks noChangeAspect="1"/>
          </p:cNvPicPr>
          <p:nvPr/>
        </p:nvPicPr>
        <p:blipFill>
          <a:blip r:embed="rId5"/>
          <a:stretch>
            <a:fillRect/>
          </a:stretch>
        </p:blipFill>
        <p:spPr>
          <a:xfrm>
            <a:off x="587487" y="2462458"/>
            <a:ext cx="3838740" cy="770292"/>
          </a:xfrm>
          <a:prstGeom prst="rect">
            <a:avLst/>
          </a:prstGeom>
        </p:spPr>
      </p:pic>
      <p:pic>
        <p:nvPicPr>
          <p:cNvPr id="8" name="Resim 7">
            <a:extLst>
              <a:ext uri="{FF2B5EF4-FFF2-40B4-BE49-F238E27FC236}">
                <a16:creationId xmlns:a16="http://schemas.microsoft.com/office/drawing/2014/main" id="{FDE023AD-7F8A-4C19-800B-E47CC4F1BBDF}"/>
              </a:ext>
            </a:extLst>
          </p:cNvPr>
          <p:cNvPicPr>
            <a:picLocks noChangeAspect="1"/>
          </p:cNvPicPr>
          <p:nvPr/>
        </p:nvPicPr>
        <p:blipFill>
          <a:blip r:embed="rId6"/>
          <a:stretch>
            <a:fillRect/>
          </a:stretch>
        </p:blipFill>
        <p:spPr>
          <a:xfrm>
            <a:off x="6096000" y="2421606"/>
            <a:ext cx="5791200" cy="672340"/>
          </a:xfrm>
          <a:prstGeom prst="rect">
            <a:avLst/>
          </a:prstGeom>
        </p:spPr>
      </p:pic>
      <p:pic>
        <p:nvPicPr>
          <p:cNvPr id="9" name="Resim 8">
            <a:extLst>
              <a:ext uri="{FF2B5EF4-FFF2-40B4-BE49-F238E27FC236}">
                <a16:creationId xmlns:a16="http://schemas.microsoft.com/office/drawing/2014/main" id="{A03D3824-30BA-44CC-A926-A5884BCFB5D2}"/>
              </a:ext>
            </a:extLst>
          </p:cNvPr>
          <p:cNvPicPr>
            <a:picLocks noChangeAspect="1"/>
          </p:cNvPicPr>
          <p:nvPr/>
        </p:nvPicPr>
        <p:blipFill>
          <a:blip r:embed="rId7"/>
          <a:stretch>
            <a:fillRect/>
          </a:stretch>
        </p:blipFill>
        <p:spPr>
          <a:xfrm>
            <a:off x="475760" y="4207795"/>
            <a:ext cx="3685347" cy="903953"/>
          </a:xfrm>
          <a:prstGeom prst="rect">
            <a:avLst/>
          </a:prstGeom>
        </p:spPr>
      </p:pic>
      <p:pic>
        <p:nvPicPr>
          <p:cNvPr id="10" name="Resim 9">
            <a:extLst>
              <a:ext uri="{FF2B5EF4-FFF2-40B4-BE49-F238E27FC236}">
                <a16:creationId xmlns:a16="http://schemas.microsoft.com/office/drawing/2014/main" id="{98C8D5BC-3EEA-4B33-93B3-B6B747985A5A}"/>
              </a:ext>
            </a:extLst>
          </p:cNvPr>
          <p:cNvPicPr>
            <a:picLocks noChangeAspect="1"/>
          </p:cNvPicPr>
          <p:nvPr/>
        </p:nvPicPr>
        <p:blipFill>
          <a:blip r:embed="rId8"/>
          <a:stretch>
            <a:fillRect/>
          </a:stretch>
        </p:blipFill>
        <p:spPr>
          <a:xfrm>
            <a:off x="6015097" y="4239012"/>
            <a:ext cx="5686574" cy="935908"/>
          </a:xfrm>
          <a:prstGeom prst="rect">
            <a:avLst/>
          </a:prstGeom>
        </p:spPr>
      </p:pic>
    </p:spTree>
    <p:extLst>
      <p:ext uri="{BB962C8B-B14F-4D97-AF65-F5344CB8AC3E}">
        <p14:creationId xmlns:p14="http://schemas.microsoft.com/office/powerpoint/2010/main" val="419752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arn(inVertical)">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k: Sağ 1">
            <a:extLst>
              <a:ext uri="{FF2B5EF4-FFF2-40B4-BE49-F238E27FC236}">
                <a16:creationId xmlns:a16="http://schemas.microsoft.com/office/drawing/2014/main" id="{C168985A-5F9D-422E-9B71-B20865E0C274}"/>
              </a:ext>
            </a:extLst>
          </p:cNvPr>
          <p:cNvSpPr/>
          <p:nvPr/>
        </p:nvSpPr>
        <p:spPr>
          <a:xfrm>
            <a:off x="4505740" y="652046"/>
            <a:ext cx="1444487" cy="71044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 name="Ok: Sağ 2">
            <a:extLst>
              <a:ext uri="{FF2B5EF4-FFF2-40B4-BE49-F238E27FC236}">
                <a16:creationId xmlns:a16="http://schemas.microsoft.com/office/drawing/2014/main" id="{C6C28BC9-7EBC-4DDF-917A-87FD09517564}"/>
              </a:ext>
            </a:extLst>
          </p:cNvPr>
          <p:cNvSpPr/>
          <p:nvPr/>
        </p:nvSpPr>
        <p:spPr>
          <a:xfrm>
            <a:off x="4346713" y="2632217"/>
            <a:ext cx="1166191" cy="4903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5" name="Resim 4">
            <a:extLst>
              <a:ext uri="{FF2B5EF4-FFF2-40B4-BE49-F238E27FC236}">
                <a16:creationId xmlns:a16="http://schemas.microsoft.com/office/drawing/2014/main" id="{95570195-8232-4FB7-BC4F-BABAF65A5BAF}"/>
              </a:ext>
            </a:extLst>
          </p:cNvPr>
          <p:cNvPicPr>
            <a:picLocks noChangeAspect="1"/>
          </p:cNvPicPr>
          <p:nvPr/>
        </p:nvPicPr>
        <p:blipFill>
          <a:blip r:embed="rId2"/>
          <a:stretch>
            <a:fillRect/>
          </a:stretch>
        </p:blipFill>
        <p:spPr>
          <a:xfrm>
            <a:off x="494080" y="540648"/>
            <a:ext cx="3787615" cy="821841"/>
          </a:xfrm>
          <a:prstGeom prst="rect">
            <a:avLst/>
          </a:prstGeom>
        </p:spPr>
      </p:pic>
      <p:pic>
        <p:nvPicPr>
          <p:cNvPr id="6" name="Resim 5">
            <a:extLst>
              <a:ext uri="{FF2B5EF4-FFF2-40B4-BE49-F238E27FC236}">
                <a16:creationId xmlns:a16="http://schemas.microsoft.com/office/drawing/2014/main" id="{2801FA88-4809-4B7C-9433-985626904675}"/>
              </a:ext>
            </a:extLst>
          </p:cNvPr>
          <p:cNvPicPr>
            <a:picLocks noChangeAspect="1"/>
          </p:cNvPicPr>
          <p:nvPr/>
        </p:nvPicPr>
        <p:blipFill>
          <a:blip r:embed="rId3"/>
          <a:stretch>
            <a:fillRect/>
          </a:stretch>
        </p:blipFill>
        <p:spPr>
          <a:xfrm>
            <a:off x="6241775" y="580404"/>
            <a:ext cx="2582010" cy="742328"/>
          </a:xfrm>
          <a:prstGeom prst="rect">
            <a:avLst/>
          </a:prstGeom>
        </p:spPr>
      </p:pic>
      <p:pic>
        <p:nvPicPr>
          <p:cNvPr id="7" name="Resim 6">
            <a:extLst>
              <a:ext uri="{FF2B5EF4-FFF2-40B4-BE49-F238E27FC236}">
                <a16:creationId xmlns:a16="http://schemas.microsoft.com/office/drawing/2014/main" id="{27B68038-8C81-46D6-82D8-9DB305616CCD}"/>
              </a:ext>
            </a:extLst>
          </p:cNvPr>
          <p:cNvPicPr>
            <a:picLocks noChangeAspect="1"/>
          </p:cNvPicPr>
          <p:nvPr/>
        </p:nvPicPr>
        <p:blipFill>
          <a:blip r:embed="rId4"/>
          <a:stretch>
            <a:fillRect/>
          </a:stretch>
        </p:blipFill>
        <p:spPr>
          <a:xfrm>
            <a:off x="5950227" y="2543384"/>
            <a:ext cx="4649311" cy="742327"/>
          </a:xfrm>
          <a:prstGeom prst="rect">
            <a:avLst/>
          </a:prstGeom>
        </p:spPr>
      </p:pic>
      <p:sp>
        <p:nvSpPr>
          <p:cNvPr id="8" name="Dikdörtgen 7">
            <a:extLst>
              <a:ext uri="{FF2B5EF4-FFF2-40B4-BE49-F238E27FC236}">
                <a16:creationId xmlns:a16="http://schemas.microsoft.com/office/drawing/2014/main" id="{8236E754-C0CD-4BCE-89B5-3CB67F3F4DBD}"/>
              </a:ext>
            </a:extLst>
          </p:cNvPr>
          <p:cNvSpPr/>
          <p:nvPr/>
        </p:nvSpPr>
        <p:spPr>
          <a:xfrm>
            <a:off x="606363" y="2400200"/>
            <a:ext cx="3011481" cy="76944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4400" dirty="0">
                <a:solidFill>
                  <a:srgbClr val="FF0000"/>
                </a:solidFill>
                <a:latin typeface="Verdana" panose="020B0604030504040204" pitchFamily="34" charset="0"/>
              </a:rPr>
              <a:t>esaret</a:t>
            </a:r>
            <a:endParaRPr lang="tr-TR" sz="4400" dirty="0">
              <a:solidFill>
                <a:srgbClr val="FF0000"/>
              </a:solidFill>
            </a:endParaRPr>
          </a:p>
        </p:txBody>
      </p:sp>
      <p:pic>
        <p:nvPicPr>
          <p:cNvPr id="9" name="Resim 8">
            <a:extLst>
              <a:ext uri="{FF2B5EF4-FFF2-40B4-BE49-F238E27FC236}">
                <a16:creationId xmlns:a16="http://schemas.microsoft.com/office/drawing/2014/main" id="{30A0A8C8-E17F-44D4-9BD7-6B05A16BC02D}"/>
              </a:ext>
            </a:extLst>
          </p:cNvPr>
          <p:cNvPicPr>
            <a:picLocks noChangeAspect="1"/>
          </p:cNvPicPr>
          <p:nvPr/>
        </p:nvPicPr>
        <p:blipFill>
          <a:blip r:embed="rId5"/>
          <a:stretch>
            <a:fillRect/>
          </a:stretch>
        </p:blipFill>
        <p:spPr>
          <a:xfrm>
            <a:off x="2504316" y="3972632"/>
            <a:ext cx="7183368" cy="710443"/>
          </a:xfrm>
          <a:prstGeom prst="rect">
            <a:avLst/>
          </a:prstGeom>
        </p:spPr>
      </p:pic>
      <p:sp>
        <p:nvSpPr>
          <p:cNvPr id="10" name="Dikdörtgen 9">
            <a:extLst>
              <a:ext uri="{FF2B5EF4-FFF2-40B4-BE49-F238E27FC236}">
                <a16:creationId xmlns:a16="http://schemas.microsoft.com/office/drawing/2014/main" id="{EC8CF666-2AE9-4EBE-AF3A-65A2A4F39CF1}"/>
              </a:ext>
            </a:extLst>
          </p:cNvPr>
          <p:cNvSpPr/>
          <p:nvPr/>
        </p:nvSpPr>
        <p:spPr>
          <a:xfrm>
            <a:off x="606363" y="5034093"/>
            <a:ext cx="10795928" cy="83099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FF0000"/>
                </a:solidFill>
              </a:rPr>
              <a:t>Kafesteki esaretinden kurtulmak isteyen minik kuş her fırsatta kaçmaya çalışıyordu. </a:t>
            </a:r>
          </a:p>
        </p:txBody>
      </p:sp>
    </p:spTree>
    <p:extLst>
      <p:ext uri="{BB962C8B-B14F-4D97-AF65-F5344CB8AC3E}">
        <p14:creationId xmlns:p14="http://schemas.microsoft.com/office/powerpoint/2010/main" val="6060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0AB22FF-87D0-4C0C-92B5-E31C99A9C478}"/>
              </a:ext>
            </a:extLst>
          </p:cNvPr>
          <p:cNvPicPr>
            <a:picLocks noChangeAspect="1"/>
          </p:cNvPicPr>
          <p:nvPr/>
        </p:nvPicPr>
        <p:blipFill>
          <a:blip r:embed="rId2"/>
          <a:stretch>
            <a:fillRect/>
          </a:stretch>
        </p:blipFill>
        <p:spPr>
          <a:xfrm>
            <a:off x="4839253" y="357809"/>
            <a:ext cx="2922380" cy="1058103"/>
          </a:xfrm>
          <a:prstGeom prst="rect">
            <a:avLst/>
          </a:prstGeom>
        </p:spPr>
      </p:pic>
      <p:pic>
        <p:nvPicPr>
          <p:cNvPr id="3" name="Resim 2">
            <a:extLst>
              <a:ext uri="{FF2B5EF4-FFF2-40B4-BE49-F238E27FC236}">
                <a16:creationId xmlns:a16="http://schemas.microsoft.com/office/drawing/2014/main" id="{F3F1A0B1-C64D-480A-B198-2B96EB6E6ABD}"/>
              </a:ext>
            </a:extLst>
          </p:cNvPr>
          <p:cNvPicPr>
            <a:picLocks noChangeAspect="1"/>
          </p:cNvPicPr>
          <p:nvPr/>
        </p:nvPicPr>
        <p:blipFill>
          <a:blip r:embed="rId3"/>
          <a:stretch>
            <a:fillRect/>
          </a:stretch>
        </p:blipFill>
        <p:spPr>
          <a:xfrm>
            <a:off x="2506938" y="1602891"/>
            <a:ext cx="7178123" cy="4569488"/>
          </a:xfrm>
          <a:prstGeom prst="rect">
            <a:avLst/>
          </a:prstGeom>
        </p:spPr>
      </p:pic>
    </p:spTree>
    <p:extLst>
      <p:ext uri="{BB962C8B-B14F-4D97-AF65-F5344CB8AC3E}">
        <p14:creationId xmlns:p14="http://schemas.microsoft.com/office/powerpoint/2010/main" val="28725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CBBB2B0-4A04-4AC6-A4EC-A59307021A52}"/>
              </a:ext>
            </a:extLst>
          </p:cNvPr>
          <p:cNvSpPr/>
          <p:nvPr/>
        </p:nvSpPr>
        <p:spPr>
          <a:xfrm>
            <a:off x="583094" y="835032"/>
            <a:ext cx="10985451" cy="830997"/>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dirty="0"/>
              <a:t>Dünya nimetlerinin lezzetlerine kendilerini kaptırmış olanlar öğle vaktinin gelmesini iple çekerler. </a:t>
            </a:r>
          </a:p>
        </p:txBody>
      </p:sp>
      <p:sp>
        <p:nvSpPr>
          <p:cNvPr id="3" name="Dikdörtgen 2">
            <a:extLst>
              <a:ext uri="{FF2B5EF4-FFF2-40B4-BE49-F238E27FC236}">
                <a16:creationId xmlns:a16="http://schemas.microsoft.com/office/drawing/2014/main" id="{721835EB-00BC-411D-B71D-99442660A677}"/>
              </a:ext>
            </a:extLst>
          </p:cNvPr>
          <p:cNvSpPr/>
          <p:nvPr/>
        </p:nvSpPr>
        <p:spPr>
          <a:xfrm>
            <a:off x="583093" y="2723467"/>
            <a:ext cx="10985451" cy="830997"/>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400" b="1" dirty="0"/>
              <a:t>Dünya nimetlerinin lezzetlerine kendilerini kaptırmış olanlar öğle vaktinin gelmesini </a:t>
            </a:r>
            <a:r>
              <a:rPr lang="tr-TR" sz="2400" b="1" dirty="0">
                <a:solidFill>
                  <a:srgbClr val="FF0000"/>
                </a:solidFill>
              </a:rPr>
              <a:t>iple çekerler</a:t>
            </a:r>
            <a:r>
              <a:rPr lang="tr-TR" sz="2400" b="1" dirty="0"/>
              <a:t>. </a:t>
            </a:r>
          </a:p>
        </p:txBody>
      </p:sp>
      <p:sp>
        <p:nvSpPr>
          <p:cNvPr id="4" name="Ok: Aşağı 3">
            <a:extLst>
              <a:ext uri="{FF2B5EF4-FFF2-40B4-BE49-F238E27FC236}">
                <a16:creationId xmlns:a16="http://schemas.microsoft.com/office/drawing/2014/main" id="{FF87F76C-B66D-4700-BC17-9BFCAD2C9C78}"/>
              </a:ext>
            </a:extLst>
          </p:cNvPr>
          <p:cNvSpPr/>
          <p:nvPr/>
        </p:nvSpPr>
        <p:spPr>
          <a:xfrm>
            <a:off x="6653439" y="1666029"/>
            <a:ext cx="503585" cy="83099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C657620-CB98-49E7-921F-48FA842025D8}"/>
              </a:ext>
            </a:extLst>
          </p:cNvPr>
          <p:cNvSpPr/>
          <p:nvPr/>
        </p:nvSpPr>
        <p:spPr>
          <a:xfrm>
            <a:off x="4502049" y="5139395"/>
            <a:ext cx="4302781" cy="646331"/>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FF0000"/>
                </a:solidFill>
                <a:latin typeface="Verdana" panose="020B0604030504040204" pitchFamily="34" charset="0"/>
              </a:rPr>
              <a:t>Sabırsızlanmak.</a:t>
            </a:r>
            <a:endParaRPr lang="tr-TR" sz="3600" b="1" dirty="0">
              <a:solidFill>
                <a:srgbClr val="FF0000"/>
              </a:solidFill>
            </a:endParaRPr>
          </a:p>
        </p:txBody>
      </p:sp>
      <p:sp>
        <p:nvSpPr>
          <p:cNvPr id="6" name="Ok: Aşağı 5">
            <a:extLst>
              <a:ext uri="{FF2B5EF4-FFF2-40B4-BE49-F238E27FC236}">
                <a16:creationId xmlns:a16="http://schemas.microsoft.com/office/drawing/2014/main" id="{DBB6546B-02B9-404F-A0C8-30189897F04D}"/>
              </a:ext>
            </a:extLst>
          </p:cNvPr>
          <p:cNvSpPr/>
          <p:nvPr/>
        </p:nvSpPr>
        <p:spPr>
          <a:xfrm>
            <a:off x="6427304" y="3684395"/>
            <a:ext cx="662609" cy="112614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43520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9FCB0A0-0020-41EF-A7EC-E23E709CE479}"/>
              </a:ext>
            </a:extLst>
          </p:cNvPr>
          <p:cNvSpPr/>
          <p:nvPr/>
        </p:nvSpPr>
        <p:spPr>
          <a:xfrm>
            <a:off x="1034573" y="1004687"/>
            <a:ext cx="10122853" cy="523220"/>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latin typeface="Verdana" panose="020B0604030504040204" pitchFamily="34" charset="0"/>
              </a:rPr>
              <a:t>Talih o saatlerde adamın yüzüne gülmeye başlar.</a:t>
            </a:r>
            <a:endParaRPr lang="tr-TR" sz="2800" b="1" dirty="0"/>
          </a:p>
        </p:txBody>
      </p:sp>
      <p:sp>
        <p:nvSpPr>
          <p:cNvPr id="3" name="Dikdörtgen 2">
            <a:extLst>
              <a:ext uri="{FF2B5EF4-FFF2-40B4-BE49-F238E27FC236}">
                <a16:creationId xmlns:a16="http://schemas.microsoft.com/office/drawing/2014/main" id="{282B9A32-3B93-4E6F-BD5D-49F722B09B46}"/>
              </a:ext>
            </a:extLst>
          </p:cNvPr>
          <p:cNvSpPr/>
          <p:nvPr/>
        </p:nvSpPr>
        <p:spPr>
          <a:xfrm>
            <a:off x="1113182" y="2716549"/>
            <a:ext cx="10289109" cy="523220"/>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FF0000"/>
                </a:solidFill>
                <a:latin typeface="Verdana" panose="020B0604030504040204" pitchFamily="34" charset="0"/>
              </a:rPr>
              <a:t>Talih</a:t>
            </a:r>
            <a:r>
              <a:rPr lang="tr-TR" sz="2800" b="1" dirty="0">
                <a:latin typeface="Verdana" panose="020B0604030504040204" pitchFamily="34" charset="0"/>
              </a:rPr>
              <a:t> o saatlerde adamın </a:t>
            </a:r>
            <a:r>
              <a:rPr lang="tr-TR" sz="2800" b="1" dirty="0">
                <a:solidFill>
                  <a:srgbClr val="FF0000"/>
                </a:solidFill>
                <a:latin typeface="Verdana" panose="020B0604030504040204" pitchFamily="34" charset="0"/>
              </a:rPr>
              <a:t>yüzüne gülmeye</a:t>
            </a:r>
            <a:r>
              <a:rPr lang="tr-TR" sz="2800" b="1" dirty="0">
                <a:latin typeface="Verdana" panose="020B0604030504040204" pitchFamily="34" charset="0"/>
              </a:rPr>
              <a:t> başlar.</a:t>
            </a:r>
            <a:endParaRPr lang="tr-TR" sz="2800" b="1" dirty="0"/>
          </a:p>
        </p:txBody>
      </p:sp>
      <p:sp>
        <p:nvSpPr>
          <p:cNvPr id="4" name="Ok: Aşağı 3">
            <a:extLst>
              <a:ext uri="{FF2B5EF4-FFF2-40B4-BE49-F238E27FC236}">
                <a16:creationId xmlns:a16="http://schemas.microsoft.com/office/drawing/2014/main" id="{6836E2D2-EEF1-4FCA-AD34-523A8D975EDB}"/>
              </a:ext>
            </a:extLst>
          </p:cNvPr>
          <p:cNvSpPr/>
          <p:nvPr/>
        </p:nvSpPr>
        <p:spPr>
          <a:xfrm>
            <a:off x="7281465" y="1637584"/>
            <a:ext cx="503585" cy="83099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FE039D60-1580-4692-ACCB-D120061C6256}"/>
              </a:ext>
            </a:extLst>
          </p:cNvPr>
          <p:cNvSpPr/>
          <p:nvPr/>
        </p:nvSpPr>
        <p:spPr>
          <a:xfrm>
            <a:off x="3881696" y="4193682"/>
            <a:ext cx="5977919" cy="584775"/>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Verdana" panose="020B0604030504040204" pitchFamily="34" charset="0"/>
              </a:rPr>
              <a:t>Şansı artmaya başlamak.</a:t>
            </a:r>
            <a:endParaRPr lang="tr-TR" sz="3200" b="1" dirty="0">
              <a:solidFill>
                <a:srgbClr val="C00000"/>
              </a:solidFill>
            </a:endParaRPr>
          </a:p>
        </p:txBody>
      </p:sp>
      <p:sp>
        <p:nvSpPr>
          <p:cNvPr id="6" name="Ok: Aşağı 5">
            <a:extLst>
              <a:ext uri="{FF2B5EF4-FFF2-40B4-BE49-F238E27FC236}">
                <a16:creationId xmlns:a16="http://schemas.microsoft.com/office/drawing/2014/main" id="{831B1396-5A04-42C6-AAF9-E3182E22266D}"/>
              </a:ext>
            </a:extLst>
          </p:cNvPr>
          <p:cNvSpPr/>
          <p:nvPr/>
        </p:nvSpPr>
        <p:spPr>
          <a:xfrm>
            <a:off x="7029672" y="3241724"/>
            <a:ext cx="503585" cy="83099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14520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93780B6-70BE-4D27-A6D4-D15772822AFA}"/>
              </a:ext>
            </a:extLst>
          </p:cNvPr>
          <p:cNvSpPr/>
          <p:nvPr/>
        </p:nvSpPr>
        <p:spPr>
          <a:xfrm>
            <a:off x="662608" y="927797"/>
            <a:ext cx="10469217" cy="1077218"/>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dirty="0"/>
              <a:t>İnsanların bam teline dokunmamaya çalışmak evinizde eşref saati sık sık çaldırmak için kâfidir. </a:t>
            </a:r>
          </a:p>
        </p:txBody>
      </p:sp>
      <p:sp>
        <p:nvSpPr>
          <p:cNvPr id="3" name="Dikdörtgen 2">
            <a:extLst>
              <a:ext uri="{FF2B5EF4-FFF2-40B4-BE49-F238E27FC236}">
                <a16:creationId xmlns:a16="http://schemas.microsoft.com/office/drawing/2014/main" id="{60DD633B-0FA0-4D39-A5F0-10931171E517}"/>
              </a:ext>
            </a:extLst>
          </p:cNvPr>
          <p:cNvSpPr/>
          <p:nvPr/>
        </p:nvSpPr>
        <p:spPr>
          <a:xfrm>
            <a:off x="662607" y="2749971"/>
            <a:ext cx="10469217" cy="1077218"/>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dirty="0"/>
              <a:t>İnsanların </a:t>
            </a:r>
            <a:r>
              <a:rPr lang="tr-TR" sz="3200" dirty="0">
                <a:solidFill>
                  <a:srgbClr val="C00000"/>
                </a:solidFill>
              </a:rPr>
              <a:t>bam teline dokunmamaya </a:t>
            </a:r>
            <a:r>
              <a:rPr lang="tr-TR" sz="3200" dirty="0"/>
              <a:t>çalışmak evinizde eşref saati sık sık çaldırmak için kâfidir. </a:t>
            </a:r>
          </a:p>
        </p:txBody>
      </p:sp>
      <p:sp>
        <p:nvSpPr>
          <p:cNvPr id="4" name="Ok: Aşağı 3">
            <a:extLst>
              <a:ext uri="{FF2B5EF4-FFF2-40B4-BE49-F238E27FC236}">
                <a16:creationId xmlns:a16="http://schemas.microsoft.com/office/drawing/2014/main" id="{E2CC415F-B2D5-4317-A872-0C301FFB6B3A}"/>
              </a:ext>
            </a:extLst>
          </p:cNvPr>
          <p:cNvSpPr/>
          <p:nvPr/>
        </p:nvSpPr>
        <p:spPr>
          <a:xfrm>
            <a:off x="4876798" y="3897387"/>
            <a:ext cx="503585" cy="83099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9E7A60E7-E488-4B6D-BC1A-2881982064EC}"/>
              </a:ext>
            </a:extLst>
          </p:cNvPr>
          <p:cNvSpPr/>
          <p:nvPr/>
        </p:nvSpPr>
        <p:spPr>
          <a:xfrm>
            <a:off x="803564" y="4935931"/>
            <a:ext cx="9490363" cy="523220"/>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Birinin çok kızacağı bir şeyi yapmamaya çalışmak. </a:t>
            </a:r>
          </a:p>
        </p:txBody>
      </p:sp>
    </p:spTree>
    <p:extLst>
      <p:ext uri="{BB962C8B-B14F-4D97-AF65-F5344CB8AC3E}">
        <p14:creationId xmlns:p14="http://schemas.microsoft.com/office/powerpoint/2010/main" val="101862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6CB279B-7B6B-4495-BA0F-1C43B3ECF6B5}"/>
              </a:ext>
            </a:extLst>
          </p:cNvPr>
          <p:cNvSpPr/>
          <p:nvPr/>
        </p:nvSpPr>
        <p:spPr>
          <a:xfrm>
            <a:off x="556591" y="894019"/>
            <a:ext cx="11358318" cy="954107"/>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t>O gelince en çetin meselelerinizi tereyağından kıl çeker gibi </a:t>
            </a:r>
            <a:r>
              <a:rPr lang="tr-TR" sz="2800" b="1" dirty="0" err="1"/>
              <a:t>hâlleder</a:t>
            </a:r>
            <a:endParaRPr lang="tr-TR" sz="2800" b="1" dirty="0"/>
          </a:p>
        </p:txBody>
      </p:sp>
      <p:sp>
        <p:nvSpPr>
          <p:cNvPr id="3" name="Dikdörtgen 2">
            <a:extLst>
              <a:ext uri="{FF2B5EF4-FFF2-40B4-BE49-F238E27FC236}">
                <a16:creationId xmlns:a16="http://schemas.microsoft.com/office/drawing/2014/main" id="{735903A3-2CD8-4DE7-B48F-74634CA67A2F}"/>
              </a:ext>
            </a:extLst>
          </p:cNvPr>
          <p:cNvSpPr/>
          <p:nvPr/>
        </p:nvSpPr>
        <p:spPr>
          <a:xfrm>
            <a:off x="748747" y="2951946"/>
            <a:ext cx="10999908" cy="954107"/>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t>O gelince en çetin meselelerinizi </a:t>
            </a:r>
            <a:r>
              <a:rPr lang="tr-TR" sz="2800" b="1" dirty="0">
                <a:solidFill>
                  <a:srgbClr val="C00000"/>
                </a:solidFill>
              </a:rPr>
              <a:t>tereyağından kıl çeker gibi</a:t>
            </a:r>
            <a:r>
              <a:rPr lang="tr-TR" sz="2800" b="1" dirty="0"/>
              <a:t> </a:t>
            </a:r>
            <a:r>
              <a:rPr lang="tr-TR" sz="2800" b="1" dirty="0" err="1"/>
              <a:t>hâlleder</a:t>
            </a:r>
            <a:endParaRPr lang="tr-TR" sz="2800" b="1" dirty="0"/>
          </a:p>
        </p:txBody>
      </p:sp>
      <p:sp>
        <p:nvSpPr>
          <p:cNvPr id="4" name="Ok: Aşağı 3">
            <a:extLst>
              <a:ext uri="{FF2B5EF4-FFF2-40B4-BE49-F238E27FC236}">
                <a16:creationId xmlns:a16="http://schemas.microsoft.com/office/drawing/2014/main" id="{124CE6C0-9A46-4DB7-95C6-7E6A6388AE0B}"/>
              </a:ext>
            </a:extLst>
          </p:cNvPr>
          <p:cNvSpPr/>
          <p:nvPr/>
        </p:nvSpPr>
        <p:spPr>
          <a:xfrm>
            <a:off x="8562107" y="3490554"/>
            <a:ext cx="503585" cy="83099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2C8D9EDD-6CD2-455C-950C-F66FB4879D49}"/>
              </a:ext>
            </a:extLst>
          </p:cNvPr>
          <p:cNvSpPr/>
          <p:nvPr/>
        </p:nvSpPr>
        <p:spPr>
          <a:xfrm>
            <a:off x="6164656" y="4997232"/>
            <a:ext cx="4794902" cy="584775"/>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Verdana" panose="020B0604030504040204" pitchFamily="34" charset="0"/>
              </a:rPr>
              <a:t>İşi kolayca yapmak.</a:t>
            </a:r>
            <a:endParaRPr lang="tr-TR" sz="3200" b="1" dirty="0">
              <a:solidFill>
                <a:srgbClr val="C00000"/>
              </a:solidFill>
            </a:endParaRPr>
          </a:p>
        </p:txBody>
      </p:sp>
    </p:spTree>
    <p:extLst>
      <p:ext uri="{BB962C8B-B14F-4D97-AF65-F5344CB8AC3E}">
        <p14:creationId xmlns:p14="http://schemas.microsoft.com/office/powerpoint/2010/main" val="140341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C81FD70-189C-485C-A34E-66FE2C939912}"/>
              </a:ext>
            </a:extLst>
          </p:cNvPr>
          <p:cNvPicPr>
            <a:picLocks noChangeAspect="1"/>
          </p:cNvPicPr>
          <p:nvPr/>
        </p:nvPicPr>
        <p:blipFill>
          <a:blip r:embed="rId2"/>
          <a:stretch>
            <a:fillRect/>
          </a:stretch>
        </p:blipFill>
        <p:spPr>
          <a:xfrm>
            <a:off x="735550" y="822840"/>
            <a:ext cx="10230137" cy="954106"/>
          </a:xfrm>
          <a:prstGeom prst="rect">
            <a:avLst/>
          </a:prstGeom>
        </p:spPr>
      </p:pic>
      <p:sp>
        <p:nvSpPr>
          <p:cNvPr id="3" name="Dikdörtgen 2">
            <a:extLst>
              <a:ext uri="{FF2B5EF4-FFF2-40B4-BE49-F238E27FC236}">
                <a16:creationId xmlns:a16="http://schemas.microsoft.com/office/drawing/2014/main" id="{6B66C10A-CEFE-414A-A30B-4DCB3B5026FE}"/>
              </a:ext>
            </a:extLst>
          </p:cNvPr>
          <p:cNvSpPr/>
          <p:nvPr/>
        </p:nvSpPr>
        <p:spPr>
          <a:xfrm>
            <a:off x="596347" y="2378262"/>
            <a:ext cx="10902926" cy="1200329"/>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C00000"/>
                </a:solidFill>
              </a:rPr>
              <a:t>Anlatımı güçlendirir, zenginleştirir, anlamayı kolaylaştırır. </a:t>
            </a:r>
          </a:p>
        </p:txBody>
      </p:sp>
    </p:spTree>
    <p:extLst>
      <p:ext uri="{BB962C8B-B14F-4D97-AF65-F5344CB8AC3E}">
        <p14:creationId xmlns:p14="http://schemas.microsoft.com/office/powerpoint/2010/main" val="303702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89C3E50-F305-4B80-92CD-59D9743D96EC}"/>
              </a:ext>
            </a:extLst>
          </p:cNvPr>
          <p:cNvPicPr>
            <a:picLocks noChangeAspect="1"/>
          </p:cNvPicPr>
          <p:nvPr/>
        </p:nvPicPr>
        <p:blipFill>
          <a:blip r:embed="rId2"/>
          <a:stretch>
            <a:fillRect/>
          </a:stretch>
        </p:blipFill>
        <p:spPr>
          <a:xfrm>
            <a:off x="5107424" y="516834"/>
            <a:ext cx="2760640" cy="764485"/>
          </a:xfrm>
          <a:prstGeom prst="rect">
            <a:avLst/>
          </a:prstGeom>
        </p:spPr>
      </p:pic>
      <p:pic>
        <p:nvPicPr>
          <p:cNvPr id="3" name="Resim 2">
            <a:extLst>
              <a:ext uri="{FF2B5EF4-FFF2-40B4-BE49-F238E27FC236}">
                <a16:creationId xmlns:a16="http://schemas.microsoft.com/office/drawing/2014/main" id="{55208E09-5F65-4F93-921B-B433C1530A15}"/>
              </a:ext>
            </a:extLst>
          </p:cNvPr>
          <p:cNvPicPr>
            <a:picLocks noChangeAspect="1"/>
          </p:cNvPicPr>
          <p:nvPr/>
        </p:nvPicPr>
        <p:blipFill>
          <a:blip r:embed="rId3"/>
          <a:stretch>
            <a:fillRect/>
          </a:stretch>
        </p:blipFill>
        <p:spPr>
          <a:xfrm>
            <a:off x="3357972" y="1654450"/>
            <a:ext cx="5614993" cy="4507811"/>
          </a:xfrm>
          <a:prstGeom prst="rect">
            <a:avLst/>
          </a:prstGeom>
        </p:spPr>
      </p:pic>
    </p:spTree>
    <p:extLst>
      <p:ext uri="{BB962C8B-B14F-4D97-AF65-F5344CB8AC3E}">
        <p14:creationId xmlns:p14="http://schemas.microsoft.com/office/powerpoint/2010/main" val="147769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612AFFA-AB7E-4FE8-8ACB-3333AE4A6EC9}"/>
              </a:ext>
            </a:extLst>
          </p:cNvPr>
          <p:cNvPicPr>
            <a:picLocks noChangeAspect="1"/>
          </p:cNvPicPr>
          <p:nvPr/>
        </p:nvPicPr>
        <p:blipFill rotWithShape="1">
          <a:blip r:embed="rId2"/>
          <a:srcRect t="16259" r="1681"/>
          <a:stretch/>
        </p:blipFill>
        <p:spPr>
          <a:xfrm>
            <a:off x="729023" y="728870"/>
            <a:ext cx="6771707" cy="750818"/>
          </a:xfrm>
          <a:prstGeom prst="rect">
            <a:avLst/>
          </a:prstGeom>
        </p:spPr>
      </p:pic>
      <p:sp>
        <p:nvSpPr>
          <p:cNvPr id="3" name="Dikdörtgen 2">
            <a:extLst>
              <a:ext uri="{FF2B5EF4-FFF2-40B4-BE49-F238E27FC236}">
                <a16:creationId xmlns:a16="http://schemas.microsoft.com/office/drawing/2014/main" id="{EA20130F-64D3-4D25-B15B-8961FB90F311}"/>
              </a:ext>
            </a:extLst>
          </p:cNvPr>
          <p:cNvSpPr/>
          <p:nvPr/>
        </p:nvSpPr>
        <p:spPr>
          <a:xfrm>
            <a:off x="530240" y="2160249"/>
            <a:ext cx="10734108" cy="175432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C00000"/>
                </a:solidFill>
              </a:rPr>
              <a:t>Eşref saat gündelik hayatımızda işlerimizin en iyi gittiği, kararlarımızın en isabetli olduğu, hükümlerimizde asla yanılmadığımız saattir. </a:t>
            </a:r>
          </a:p>
        </p:txBody>
      </p:sp>
    </p:spTree>
    <p:extLst>
      <p:ext uri="{BB962C8B-B14F-4D97-AF65-F5344CB8AC3E}">
        <p14:creationId xmlns:p14="http://schemas.microsoft.com/office/powerpoint/2010/main" val="364066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866A2CA-0ECF-4192-B284-7610BE0826B8}"/>
              </a:ext>
            </a:extLst>
          </p:cNvPr>
          <p:cNvPicPr>
            <a:picLocks noChangeAspect="1"/>
          </p:cNvPicPr>
          <p:nvPr/>
        </p:nvPicPr>
        <p:blipFill>
          <a:blip r:embed="rId2"/>
          <a:stretch>
            <a:fillRect/>
          </a:stretch>
        </p:blipFill>
        <p:spPr>
          <a:xfrm>
            <a:off x="470965" y="795130"/>
            <a:ext cx="10413730" cy="874644"/>
          </a:xfrm>
          <a:prstGeom prst="rect">
            <a:avLst/>
          </a:prstGeom>
        </p:spPr>
      </p:pic>
      <p:sp>
        <p:nvSpPr>
          <p:cNvPr id="3" name="Dikdörtgen 2">
            <a:extLst>
              <a:ext uri="{FF2B5EF4-FFF2-40B4-BE49-F238E27FC236}">
                <a16:creationId xmlns:a16="http://schemas.microsoft.com/office/drawing/2014/main" id="{12D50E6E-00F5-4BAD-B15F-1D398D092DAC}"/>
              </a:ext>
            </a:extLst>
          </p:cNvPr>
          <p:cNvSpPr/>
          <p:nvPr/>
        </p:nvSpPr>
        <p:spPr>
          <a:xfrm>
            <a:off x="470965" y="2160249"/>
            <a:ext cx="10541592"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 Sorunlarımızı kolayca çözebilir, bizi en çok zorlayan durumlar karşısında rahatlıkla hareket edebiliriz. </a:t>
            </a:r>
          </a:p>
        </p:txBody>
      </p:sp>
      <p:pic>
        <p:nvPicPr>
          <p:cNvPr id="4" name="Resim 3">
            <a:extLst>
              <a:ext uri="{FF2B5EF4-FFF2-40B4-BE49-F238E27FC236}">
                <a16:creationId xmlns:a16="http://schemas.microsoft.com/office/drawing/2014/main" id="{BBB148E6-D4CC-42AF-A2A6-9A20906F5EEB}"/>
              </a:ext>
            </a:extLst>
          </p:cNvPr>
          <p:cNvPicPr>
            <a:picLocks noChangeAspect="1"/>
          </p:cNvPicPr>
          <p:nvPr/>
        </p:nvPicPr>
        <p:blipFill>
          <a:blip r:embed="rId3"/>
          <a:stretch>
            <a:fillRect/>
          </a:stretch>
        </p:blipFill>
        <p:spPr>
          <a:xfrm>
            <a:off x="574888" y="3604831"/>
            <a:ext cx="10437669" cy="645629"/>
          </a:xfrm>
          <a:prstGeom prst="rect">
            <a:avLst/>
          </a:prstGeom>
        </p:spPr>
      </p:pic>
      <p:sp>
        <p:nvSpPr>
          <p:cNvPr id="5" name="Dikdörtgen 4">
            <a:extLst>
              <a:ext uri="{FF2B5EF4-FFF2-40B4-BE49-F238E27FC236}">
                <a16:creationId xmlns:a16="http://schemas.microsoft.com/office/drawing/2014/main" id="{9406719B-9D94-4847-A71F-CFDB52BE3E38}"/>
              </a:ext>
            </a:extLst>
          </p:cNvPr>
          <p:cNvSpPr/>
          <p:nvPr/>
        </p:nvSpPr>
        <p:spPr>
          <a:xfrm>
            <a:off x="574888" y="4740935"/>
            <a:ext cx="9939131"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Milletler esaretten kurtulurlar, orduları zaferler kazanır, şansları artmaya başlar. </a:t>
            </a:r>
          </a:p>
        </p:txBody>
      </p:sp>
    </p:spTree>
    <p:extLst>
      <p:ext uri="{BB962C8B-B14F-4D97-AF65-F5344CB8AC3E}">
        <p14:creationId xmlns:p14="http://schemas.microsoft.com/office/powerpoint/2010/main" val="322789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BB317BD-46C6-4589-90F5-20AB5B5BB736}"/>
              </a:ext>
            </a:extLst>
          </p:cNvPr>
          <p:cNvPicPr>
            <a:picLocks noChangeAspect="1"/>
          </p:cNvPicPr>
          <p:nvPr/>
        </p:nvPicPr>
        <p:blipFill>
          <a:blip r:embed="rId2"/>
          <a:stretch>
            <a:fillRect/>
          </a:stretch>
        </p:blipFill>
        <p:spPr>
          <a:xfrm>
            <a:off x="382222" y="516169"/>
            <a:ext cx="6715974" cy="590757"/>
          </a:xfrm>
          <a:prstGeom prst="rect">
            <a:avLst/>
          </a:prstGeom>
        </p:spPr>
      </p:pic>
      <p:sp>
        <p:nvSpPr>
          <p:cNvPr id="3" name="Dikdörtgen 2">
            <a:extLst>
              <a:ext uri="{FF2B5EF4-FFF2-40B4-BE49-F238E27FC236}">
                <a16:creationId xmlns:a16="http://schemas.microsoft.com/office/drawing/2014/main" id="{B6A3AC7E-EA25-4731-B16A-23A67E42CF33}"/>
              </a:ext>
            </a:extLst>
          </p:cNvPr>
          <p:cNvSpPr/>
          <p:nvPr/>
        </p:nvSpPr>
        <p:spPr>
          <a:xfrm>
            <a:off x="174707" y="1646736"/>
            <a:ext cx="11352578"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C00000"/>
                </a:solidFill>
              </a:rPr>
              <a:t>Milletlerin eşref saatlerini büyük dâhiler keşfeder. </a:t>
            </a:r>
          </a:p>
        </p:txBody>
      </p:sp>
      <p:pic>
        <p:nvPicPr>
          <p:cNvPr id="4" name="Resim 3">
            <a:extLst>
              <a:ext uri="{FF2B5EF4-FFF2-40B4-BE49-F238E27FC236}">
                <a16:creationId xmlns:a16="http://schemas.microsoft.com/office/drawing/2014/main" id="{62CCFA8C-C88F-435F-A56C-00386D03D2E3}"/>
              </a:ext>
            </a:extLst>
          </p:cNvPr>
          <p:cNvPicPr>
            <a:picLocks noChangeAspect="1"/>
          </p:cNvPicPr>
          <p:nvPr/>
        </p:nvPicPr>
        <p:blipFill>
          <a:blip r:embed="rId3"/>
          <a:stretch>
            <a:fillRect/>
          </a:stretch>
        </p:blipFill>
        <p:spPr>
          <a:xfrm>
            <a:off x="174707" y="3133621"/>
            <a:ext cx="10167239" cy="590757"/>
          </a:xfrm>
          <a:prstGeom prst="rect">
            <a:avLst/>
          </a:prstGeom>
        </p:spPr>
      </p:pic>
      <p:sp>
        <p:nvSpPr>
          <p:cNvPr id="5" name="Dikdörtgen 4">
            <a:extLst>
              <a:ext uri="{FF2B5EF4-FFF2-40B4-BE49-F238E27FC236}">
                <a16:creationId xmlns:a16="http://schemas.microsoft.com/office/drawing/2014/main" id="{DA9970C6-92A0-401A-AB1F-D600FF7857CA}"/>
              </a:ext>
            </a:extLst>
          </p:cNvPr>
          <p:cNvSpPr/>
          <p:nvPr/>
        </p:nvSpPr>
        <p:spPr>
          <a:xfrm>
            <a:off x="190464" y="4494738"/>
            <a:ext cx="11352578" cy="156966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C00000"/>
                </a:solidFill>
              </a:rPr>
              <a:t>Yapmaktan hoşlandığım bir işi yaparken içinde bulunduğum saat benim eşref saatimdir. Bu saat benim en keyifli zamanımdır. </a:t>
            </a:r>
          </a:p>
        </p:txBody>
      </p:sp>
    </p:spTree>
    <p:extLst>
      <p:ext uri="{BB962C8B-B14F-4D97-AF65-F5344CB8AC3E}">
        <p14:creationId xmlns:p14="http://schemas.microsoft.com/office/powerpoint/2010/main" val="187254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650C684-E03C-457B-86B1-6724830BBE7C}"/>
              </a:ext>
            </a:extLst>
          </p:cNvPr>
          <p:cNvPicPr>
            <a:picLocks noChangeAspect="1"/>
          </p:cNvPicPr>
          <p:nvPr/>
        </p:nvPicPr>
        <p:blipFill>
          <a:blip r:embed="rId2"/>
          <a:stretch>
            <a:fillRect/>
          </a:stretch>
        </p:blipFill>
        <p:spPr>
          <a:xfrm>
            <a:off x="4782656" y="702365"/>
            <a:ext cx="2312020" cy="645215"/>
          </a:xfrm>
          <a:prstGeom prst="rect">
            <a:avLst/>
          </a:prstGeom>
        </p:spPr>
      </p:pic>
      <p:pic>
        <p:nvPicPr>
          <p:cNvPr id="3" name="Resim 2">
            <a:extLst>
              <a:ext uri="{FF2B5EF4-FFF2-40B4-BE49-F238E27FC236}">
                <a16:creationId xmlns:a16="http://schemas.microsoft.com/office/drawing/2014/main" id="{4DA9B1E3-1073-457B-A8B6-639BF5125C49}"/>
              </a:ext>
            </a:extLst>
          </p:cNvPr>
          <p:cNvPicPr>
            <a:picLocks noChangeAspect="1"/>
          </p:cNvPicPr>
          <p:nvPr/>
        </p:nvPicPr>
        <p:blipFill>
          <a:blip r:embed="rId3"/>
          <a:stretch>
            <a:fillRect/>
          </a:stretch>
        </p:blipFill>
        <p:spPr>
          <a:xfrm>
            <a:off x="790751" y="1966498"/>
            <a:ext cx="9042362" cy="4287902"/>
          </a:xfrm>
          <a:prstGeom prst="rect">
            <a:avLst/>
          </a:prstGeom>
        </p:spPr>
      </p:pic>
    </p:spTree>
    <p:extLst>
      <p:ext uri="{BB962C8B-B14F-4D97-AF65-F5344CB8AC3E}">
        <p14:creationId xmlns:p14="http://schemas.microsoft.com/office/powerpoint/2010/main" val="386161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4AB3E71-546F-427E-AD73-072E9B5E6D0A}"/>
              </a:ext>
            </a:extLst>
          </p:cNvPr>
          <p:cNvPicPr>
            <a:picLocks noChangeAspect="1"/>
          </p:cNvPicPr>
          <p:nvPr/>
        </p:nvPicPr>
        <p:blipFill rotWithShape="1">
          <a:blip r:embed="rId2"/>
          <a:srcRect l="7995" b="26729"/>
          <a:stretch/>
        </p:blipFill>
        <p:spPr>
          <a:xfrm>
            <a:off x="584981" y="808384"/>
            <a:ext cx="2919389" cy="581233"/>
          </a:xfrm>
          <a:prstGeom prst="rect">
            <a:avLst/>
          </a:prstGeom>
        </p:spPr>
      </p:pic>
      <p:sp>
        <p:nvSpPr>
          <p:cNvPr id="3" name="Dikdörtgen 2">
            <a:extLst>
              <a:ext uri="{FF2B5EF4-FFF2-40B4-BE49-F238E27FC236}">
                <a16:creationId xmlns:a16="http://schemas.microsoft.com/office/drawing/2014/main" id="{2BCE756A-8AF4-4B25-B16C-9E4EA22F79DB}"/>
              </a:ext>
            </a:extLst>
          </p:cNvPr>
          <p:cNvSpPr/>
          <p:nvPr/>
        </p:nvSpPr>
        <p:spPr>
          <a:xfrm>
            <a:off x="6216961" y="881851"/>
            <a:ext cx="2919389"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C00000"/>
                </a:solidFill>
                <a:latin typeface="Verdana" panose="020B0604030504040204" pitchFamily="34" charset="0"/>
              </a:rPr>
              <a:t>Eşref saati</a:t>
            </a:r>
            <a:endParaRPr lang="tr-TR" sz="3600" b="1" dirty="0">
              <a:solidFill>
                <a:srgbClr val="C00000"/>
              </a:solidFill>
            </a:endParaRPr>
          </a:p>
        </p:txBody>
      </p:sp>
      <p:sp>
        <p:nvSpPr>
          <p:cNvPr id="4" name="Ok: Sağ 3">
            <a:extLst>
              <a:ext uri="{FF2B5EF4-FFF2-40B4-BE49-F238E27FC236}">
                <a16:creationId xmlns:a16="http://schemas.microsoft.com/office/drawing/2014/main" id="{5A419E09-9DC6-4EB0-8D93-B139196B70CD}"/>
              </a:ext>
            </a:extLst>
          </p:cNvPr>
          <p:cNvSpPr/>
          <p:nvPr/>
        </p:nvSpPr>
        <p:spPr>
          <a:xfrm>
            <a:off x="3882887" y="808384"/>
            <a:ext cx="1842052" cy="58123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5" name="Resim 4">
            <a:extLst>
              <a:ext uri="{FF2B5EF4-FFF2-40B4-BE49-F238E27FC236}">
                <a16:creationId xmlns:a16="http://schemas.microsoft.com/office/drawing/2014/main" id="{C4ABCCBB-00F7-432E-9947-924F915F60AF}"/>
              </a:ext>
            </a:extLst>
          </p:cNvPr>
          <p:cNvPicPr>
            <a:picLocks noChangeAspect="1"/>
          </p:cNvPicPr>
          <p:nvPr/>
        </p:nvPicPr>
        <p:blipFill>
          <a:blip r:embed="rId3"/>
          <a:stretch>
            <a:fillRect/>
          </a:stretch>
        </p:blipFill>
        <p:spPr>
          <a:xfrm>
            <a:off x="662262" y="2676940"/>
            <a:ext cx="2764826" cy="957055"/>
          </a:xfrm>
          <a:prstGeom prst="rect">
            <a:avLst/>
          </a:prstGeom>
        </p:spPr>
      </p:pic>
      <p:sp>
        <p:nvSpPr>
          <p:cNvPr id="6" name="Ok: Sağ 5">
            <a:extLst>
              <a:ext uri="{FF2B5EF4-FFF2-40B4-BE49-F238E27FC236}">
                <a16:creationId xmlns:a16="http://schemas.microsoft.com/office/drawing/2014/main" id="{BF487C37-9D54-46A1-BAB4-2A39F88643CC}"/>
              </a:ext>
            </a:extLst>
          </p:cNvPr>
          <p:cNvSpPr/>
          <p:nvPr/>
        </p:nvSpPr>
        <p:spPr>
          <a:xfrm>
            <a:off x="3882887" y="2767844"/>
            <a:ext cx="1842052" cy="58123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9E3C5BDB-0AA1-4AB5-B982-84C1F06EA9C6}"/>
              </a:ext>
            </a:extLst>
          </p:cNvPr>
          <p:cNvSpPr/>
          <p:nvPr/>
        </p:nvSpPr>
        <p:spPr>
          <a:xfrm>
            <a:off x="5963478" y="2735294"/>
            <a:ext cx="6096000" cy="138499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tr-TR" sz="2800" b="1" dirty="0">
                <a:solidFill>
                  <a:srgbClr val="C00000"/>
                </a:solidFill>
                <a:latin typeface="Roboto"/>
              </a:rPr>
              <a:t>İnsan sabırlı, dikkatli ve nazik davrandığı müddetçe her saat o kişinin eşref saati olabilir.</a:t>
            </a:r>
            <a:endParaRPr lang="tr-TR" sz="2800" b="1" dirty="0">
              <a:solidFill>
                <a:srgbClr val="C00000"/>
              </a:solidFill>
            </a:endParaRPr>
          </a:p>
        </p:txBody>
      </p:sp>
    </p:spTree>
    <p:extLst>
      <p:ext uri="{BB962C8B-B14F-4D97-AF65-F5344CB8AC3E}">
        <p14:creationId xmlns:p14="http://schemas.microsoft.com/office/powerpoint/2010/main" val="425213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405DC4B-800E-4A03-BF70-ED954374BF3B}"/>
              </a:ext>
            </a:extLst>
          </p:cNvPr>
          <p:cNvSpPr/>
          <p:nvPr/>
        </p:nvSpPr>
        <p:spPr>
          <a:xfrm>
            <a:off x="953855" y="3310595"/>
            <a:ext cx="10090647"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C00000"/>
                </a:solidFill>
                <a:latin typeface="Roboto"/>
              </a:rPr>
              <a:t>Sadece insanların değil, milletlerin de eşref saatleri vardır.</a:t>
            </a:r>
            <a:endParaRPr lang="tr-TR" sz="2800" b="1" dirty="0">
              <a:solidFill>
                <a:srgbClr val="C00000"/>
              </a:solidFill>
            </a:endParaRPr>
          </a:p>
        </p:txBody>
      </p:sp>
      <p:pic>
        <p:nvPicPr>
          <p:cNvPr id="3" name="Resim 2">
            <a:extLst>
              <a:ext uri="{FF2B5EF4-FFF2-40B4-BE49-F238E27FC236}">
                <a16:creationId xmlns:a16="http://schemas.microsoft.com/office/drawing/2014/main" id="{02EB97D7-9380-4EAD-B926-6061B05FE312}"/>
              </a:ext>
            </a:extLst>
          </p:cNvPr>
          <p:cNvPicPr>
            <a:picLocks noChangeAspect="1"/>
          </p:cNvPicPr>
          <p:nvPr/>
        </p:nvPicPr>
        <p:blipFill>
          <a:blip r:embed="rId2"/>
          <a:stretch>
            <a:fillRect/>
          </a:stretch>
        </p:blipFill>
        <p:spPr>
          <a:xfrm>
            <a:off x="4465368" y="778974"/>
            <a:ext cx="3067619" cy="581233"/>
          </a:xfrm>
          <a:prstGeom prst="rect">
            <a:avLst/>
          </a:prstGeom>
        </p:spPr>
      </p:pic>
      <p:sp>
        <p:nvSpPr>
          <p:cNvPr id="4" name="Ok: Aşağı 3">
            <a:extLst>
              <a:ext uri="{FF2B5EF4-FFF2-40B4-BE49-F238E27FC236}">
                <a16:creationId xmlns:a16="http://schemas.microsoft.com/office/drawing/2014/main" id="{DC5F4857-A65C-4273-B4EB-73A7013C03E9}"/>
              </a:ext>
            </a:extLst>
          </p:cNvPr>
          <p:cNvSpPr/>
          <p:nvPr/>
        </p:nvSpPr>
        <p:spPr>
          <a:xfrm>
            <a:off x="5711687" y="1563757"/>
            <a:ext cx="914400" cy="141798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7DB020DE-EC57-44EC-AA4A-325D66D9633D}"/>
              </a:ext>
            </a:extLst>
          </p:cNvPr>
          <p:cNvSpPr/>
          <p:nvPr/>
        </p:nvSpPr>
        <p:spPr>
          <a:xfrm>
            <a:off x="953855" y="4851463"/>
            <a:ext cx="10429762"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latin typeface="Roboto"/>
              </a:rPr>
              <a:t>Bir kişinin eşref saatini bulabilmenin sırrı tatlı dilli olmaktan geçer.</a:t>
            </a:r>
            <a:endParaRPr lang="tr-TR" sz="2800" b="1" dirty="0">
              <a:solidFill>
                <a:srgbClr val="C00000"/>
              </a:solidFill>
            </a:endParaRPr>
          </a:p>
        </p:txBody>
      </p:sp>
    </p:spTree>
    <p:extLst>
      <p:ext uri="{BB962C8B-B14F-4D97-AF65-F5344CB8AC3E}">
        <p14:creationId xmlns:p14="http://schemas.microsoft.com/office/powerpoint/2010/main" val="307577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A4BC17D-6E73-4C8F-888D-0C595A5B908F}"/>
              </a:ext>
            </a:extLst>
          </p:cNvPr>
          <p:cNvPicPr>
            <a:picLocks noChangeAspect="1"/>
          </p:cNvPicPr>
          <p:nvPr/>
        </p:nvPicPr>
        <p:blipFill>
          <a:blip r:embed="rId2"/>
          <a:stretch>
            <a:fillRect/>
          </a:stretch>
        </p:blipFill>
        <p:spPr>
          <a:xfrm>
            <a:off x="5009839" y="556591"/>
            <a:ext cx="2172322" cy="779808"/>
          </a:xfrm>
          <a:prstGeom prst="rect">
            <a:avLst/>
          </a:prstGeom>
        </p:spPr>
      </p:pic>
      <p:pic>
        <p:nvPicPr>
          <p:cNvPr id="3" name="Resim 2">
            <a:extLst>
              <a:ext uri="{FF2B5EF4-FFF2-40B4-BE49-F238E27FC236}">
                <a16:creationId xmlns:a16="http://schemas.microsoft.com/office/drawing/2014/main" id="{CE90BCCC-F0F0-4A43-AA6F-0B205EA04681}"/>
              </a:ext>
            </a:extLst>
          </p:cNvPr>
          <p:cNvPicPr>
            <a:picLocks noChangeAspect="1"/>
          </p:cNvPicPr>
          <p:nvPr/>
        </p:nvPicPr>
        <p:blipFill>
          <a:blip r:embed="rId3"/>
          <a:stretch>
            <a:fillRect/>
          </a:stretch>
        </p:blipFill>
        <p:spPr>
          <a:xfrm>
            <a:off x="1342089" y="1667703"/>
            <a:ext cx="9087451" cy="3778940"/>
          </a:xfrm>
          <a:prstGeom prst="rect">
            <a:avLst/>
          </a:prstGeom>
        </p:spPr>
      </p:pic>
    </p:spTree>
    <p:extLst>
      <p:ext uri="{BB962C8B-B14F-4D97-AF65-F5344CB8AC3E}">
        <p14:creationId xmlns:p14="http://schemas.microsoft.com/office/powerpoint/2010/main" val="336999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0C8DC2B-30BC-4816-B4D9-F98AE20B35D0}"/>
              </a:ext>
            </a:extLst>
          </p:cNvPr>
          <p:cNvPicPr>
            <a:picLocks noChangeAspect="1"/>
          </p:cNvPicPr>
          <p:nvPr/>
        </p:nvPicPr>
        <p:blipFill rotWithShape="1">
          <a:blip r:embed="rId2"/>
          <a:srcRect l="1057" t="17534" r="3498" b="29863"/>
          <a:stretch/>
        </p:blipFill>
        <p:spPr>
          <a:xfrm>
            <a:off x="3555798" y="429230"/>
            <a:ext cx="4885253" cy="830997"/>
          </a:xfrm>
          <a:prstGeom prst="rect">
            <a:avLst/>
          </a:prstGeom>
        </p:spPr>
      </p:pic>
      <p:sp>
        <p:nvSpPr>
          <p:cNvPr id="3" name="Dikdörtgen 2">
            <a:extLst>
              <a:ext uri="{FF2B5EF4-FFF2-40B4-BE49-F238E27FC236}">
                <a16:creationId xmlns:a16="http://schemas.microsoft.com/office/drawing/2014/main" id="{3614AA09-B52D-4264-962C-A7BF18763587}"/>
              </a:ext>
            </a:extLst>
          </p:cNvPr>
          <p:cNvSpPr/>
          <p:nvPr/>
        </p:nvSpPr>
        <p:spPr>
          <a:xfrm>
            <a:off x="749986" y="1881163"/>
            <a:ext cx="10033709"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C00000"/>
                </a:solidFill>
                <a:latin typeface="Roboto"/>
              </a:rPr>
              <a:t>Şair tabiatlı olanlar akşam saatlerini severler.</a:t>
            </a:r>
            <a:endParaRPr lang="tr-TR" sz="3600" b="1" dirty="0">
              <a:solidFill>
                <a:srgbClr val="C00000"/>
              </a:solidFill>
            </a:endParaRPr>
          </a:p>
        </p:txBody>
      </p:sp>
      <p:sp>
        <p:nvSpPr>
          <p:cNvPr id="4" name="Dikdörtgen 3">
            <a:extLst>
              <a:ext uri="{FF2B5EF4-FFF2-40B4-BE49-F238E27FC236}">
                <a16:creationId xmlns:a16="http://schemas.microsoft.com/office/drawing/2014/main" id="{DB2FBE61-8C45-4BDD-BE56-5F92C5BA856C}"/>
              </a:ext>
            </a:extLst>
          </p:cNvPr>
          <p:cNvSpPr/>
          <p:nvPr/>
        </p:nvSpPr>
        <p:spPr>
          <a:xfrm>
            <a:off x="749986" y="3167390"/>
            <a:ext cx="10982687"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C00000"/>
                </a:solidFill>
                <a:latin typeface="Roboto"/>
              </a:rPr>
              <a:t>Milletlerin eşref saatlerini büyük dâhiler keşfeder.</a:t>
            </a:r>
            <a:endParaRPr lang="tr-TR" sz="3600" b="1" dirty="0">
              <a:solidFill>
                <a:srgbClr val="C00000"/>
              </a:solidFill>
            </a:endParaRPr>
          </a:p>
        </p:txBody>
      </p:sp>
      <p:sp>
        <p:nvSpPr>
          <p:cNvPr id="5" name="Dikdörtgen 4">
            <a:extLst>
              <a:ext uri="{FF2B5EF4-FFF2-40B4-BE49-F238E27FC236}">
                <a16:creationId xmlns:a16="http://schemas.microsoft.com/office/drawing/2014/main" id="{DA0E4F48-EFB3-454C-AED1-A855CFCF3DBD}"/>
              </a:ext>
            </a:extLst>
          </p:cNvPr>
          <p:cNvSpPr/>
          <p:nvPr/>
        </p:nvSpPr>
        <p:spPr>
          <a:xfrm>
            <a:off x="749985" y="4597498"/>
            <a:ext cx="10982687"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C00000"/>
                </a:solidFill>
                <a:latin typeface="Roboto"/>
              </a:rPr>
              <a:t>Duvardaki saatleri yaylar işletiyorsa ev hayatındaki eşref saatleri de tatlı dil işletir.</a:t>
            </a:r>
            <a:endParaRPr lang="tr-TR" sz="3200" b="1" dirty="0">
              <a:solidFill>
                <a:srgbClr val="C00000"/>
              </a:solidFill>
            </a:endParaRPr>
          </a:p>
        </p:txBody>
      </p:sp>
    </p:spTree>
    <p:extLst>
      <p:ext uri="{BB962C8B-B14F-4D97-AF65-F5344CB8AC3E}">
        <p14:creationId xmlns:p14="http://schemas.microsoft.com/office/powerpoint/2010/main" val="303361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9927A41-9673-40F4-A5DC-EBED59C247D7}"/>
              </a:ext>
            </a:extLst>
          </p:cNvPr>
          <p:cNvPicPr>
            <a:picLocks noChangeAspect="1"/>
          </p:cNvPicPr>
          <p:nvPr/>
        </p:nvPicPr>
        <p:blipFill>
          <a:blip r:embed="rId2"/>
          <a:stretch>
            <a:fillRect/>
          </a:stretch>
        </p:blipFill>
        <p:spPr>
          <a:xfrm>
            <a:off x="3671455" y="543340"/>
            <a:ext cx="3995550" cy="799110"/>
          </a:xfrm>
          <a:prstGeom prst="rect">
            <a:avLst/>
          </a:prstGeom>
        </p:spPr>
      </p:pic>
      <p:sp>
        <p:nvSpPr>
          <p:cNvPr id="3" name="Dikdörtgen 2">
            <a:extLst>
              <a:ext uri="{FF2B5EF4-FFF2-40B4-BE49-F238E27FC236}">
                <a16:creationId xmlns:a16="http://schemas.microsoft.com/office/drawing/2014/main" id="{91027313-8F73-4347-AC40-FEE01D030AE8}"/>
              </a:ext>
            </a:extLst>
          </p:cNvPr>
          <p:cNvSpPr/>
          <p:nvPr/>
        </p:nvSpPr>
        <p:spPr>
          <a:xfrm>
            <a:off x="636103" y="1801143"/>
            <a:ext cx="11389642"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C00000"/>
                </a:solidFill>
              </a:rPr>
              <a:t>Muhakkak ki her şeyin bir zamanı vardır. </a:t>
            </a:r>
          </a:p>
        </p:txBody>
      </p:sp>
      <p:sp>
        <p:nvSpPr>
          <p:cNvPr id="4" name="Dikdörtgen 3">
            <a:extLst>
              <a:ext uri="{FF2B5EF4-FFF2-40B4-BE49-F238E27FC236}">
                <a16:creationId xmlns:a16="http://schemas.microsoft.com/office/drawing/2014/main" id="{3A453CF6-908D-43E2-8CC5-0D0FBC55E7C2}"/>
              </a:ext>
            </a:extLst>
          </p:cNvPr>
          <p:cNvSpPr/>
          <p:nvPr/>
        </p:nvSpPr>
        <p:spPr>
          <a:xfrm>
            <a:off x="602953" y="3219415"/>
            <a:ext cx="11256538" cy="120032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C00000"/>
                </a:solidFill>
              </a:rPr>
              <a:t>«Tatlı dil yılanı deliğinden çıkarır.» diye bir söz vardır.</a:t>
            </a:r>
          </a:p>
        </p:txBody>
      </p:sp>
    </p:spTree>
    <p:extLst>
      <p:ext uri="{BB962C8B-B14F-4D97-AF65-F5344CB8AC3E}">
        <p14:creationId xmlns:p14="http://schemas.microsoft.com/office/powerpoint/2010/main" val="391887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8F1D42E-DD37-4C49-9884-9CE8668F9F1E}"/>
              </a:ext>
            </a:extLst>
          </p:cNvPr>
          <p:cNvPicPr>
            <a:picLocks noChangeAspect="1"/>
          </p:cNvPicPr>
          <p:nvPr/>
        </p:nvPicPr>
        <p:blipFill>
          <a:blip r:embed="rId2"/>
          <a:stretch>
            <a:fillRect/>
          </a:stretch>
        </p:blipFill>
        <p:spPr>
          <a:xfrm>
            <a:off x="5088320" y="423313"/>
            <a:ext cx="2581997" cy="873608"/>
          </a:xfrm>
          <a:prstGeom prst="rect">
            <a:avLst/>
          </a:prstGeom>
        </p:spPr>
      </p:pic>
      <p:pic>
        <p:nvPicPr>
          <p:cNvPr id="3" name="Resim 2">
            <a:extLst>
              <a:ext uri="{FF2B5EF4-FFF2-40B4-BE49-F238E27FC236}">
                <a16:creationId xmlns:a16="http://schemas.microsoft.com/office/drawing/2014/main" id="{84029F09-4B2D-4DD9-A41C-0C0F53CF543B}"/>
              </a:ext>
            </a:extLst>
          </p:cNvPr>
          <p:cNvPicPr>
            <a:picLocks noChangeAspect="1"/>
          </p:cNvPicPr>
          <p:nvPr/>
        </p:nvPicPr>
        <p:blipFill>
          <a:blip r:embed="rId3"/>
          <a:stretch>
            <a:fillRect/>
          </a:stretch>
        </p:blipFill>
        <p:spPr>
          <a:xfrm>
            <a:off x="3216559" y="1616765"/>
            <a:ext cx="6961111" cy="4381118"/>
          </a:xfrm>
          <a:prstGeom prst="rect">
            <a:avLst/>
          </a:prstGeom>
        </p:spPr>
      </p:pic>
    </p:spTree>
    <p:extLst>
      <p:ext uri="{BB962C8B-B14F-4D97-AF65-F5344CB8AC3E}">
        <p14:creationId xmlns:p14="http://schemas.microsoft.com/office/powerpoint/2010/main" val="354127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015C5FC-D918-489F-B0D9-993225A76534}"/>
              </a:ext>
            </a:extLst>
          </p:cNvPr>
          <p:cNvSpPr/>
          <p:nvPr/>
        </p:nvSpPr>
        <p:spPr>
          <a:xfrm>
            <a:off x="653574" y="3027310"/>
            <a:ext cx="9846364"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00B0F0"/>
                </a:solidFill>
              </a:rPr>
              <a:t>Eşref saatlerini kollamanın sırlarından </a:t>
            </a:r>
            <a:r>
              <a:rPr lang="tr-TR" sz="2800" b="1" dirty="0">
                <a:solidFill>
                  <a:srgbClr val="C00000"/>
                </a:solidFill>
              </a:rPr>
              <a:t>bahsedeceğim.</a:t>
            </a:r>
            <a:r>
              <a:rPr lang="tr-TR" sz="2800" b="1" dirty="0"/>
              <a:t> </a:t>
            </a:r>
          </a:p>
        </p:txBody>
      </p:sp>
      <p:sp>
        <p:nvSpPr>
          <p:cNvPr id="3" name="Ok: Aşağı 2">
            <a:extLst>
              <a:ext uri="{FF2B5EF4-FFF2-40B4-BE49-F238E27FC236}">
                <a16:creationId xmlns:a16="http://schemas.microsoft.com/office/drawing/2014/main" id="{77DBA116-2AB5-42E0-9888-A1A52F1283EA}"/>
              </a:ext>
            </a:extLst>
          </p:cNvPr>
          <p:cNvSpPr/>
          <p:nvPr/>
        </p:nvSpPr>
        <p:spPr>
          <a:xfrm>
            <a:off x="8057321" y="3581702"/>
            <a:ext cx="834887" cy="149749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Köşeleri Yuvarlatılmış 3">
            <a:extLst>
              <a:ext uri="{FF2B5EF4-FFF2-40B4-BE49-F238E27FC236}">
                <a16:creationId xmlns:a16="http://schemas.microsoft.com/office/drawing/2014/main" id="{D257AE3F-2027-4854-BE2B-A7D71080304E}"/>
              </a:ext>
            </a:extLst>
          </p:cNvPr>
          <p:cNvSpPr/>
          <p:nvPr/>
        </p:nvSpPr>
        <p:spPr>
          <a:xfrm>
            <a:off x="7407965" y="5195356"/>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
        <p:nvSpPr>
          <p:cNvPr id="5" name="Ok: Aşağı 4">
            <a:extLst>
              <a:ext uri="{FF2B5EF4-FFF2-40B4-BE49-F238E27FC236}">
                <a16:creationId xmlns:a16="http://schemas.microsoft.com/office/drawing/2014/main" id="{2B3653E7-3BDA-45C9-9317-3FB7E93C2829}"/>
              </a:ext>
            </a:extLst>
          </p:cNvPr>
          <p:cNvSpPr/>
          <p:nvPr/>
        </p:nvSpPr>
        <p:spPr>
          <a:xfrm>
            <a:off x="1556528" y="3830607"/>
            <a:ext cx="834887" cy="149749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E3DAA349-B103-44B7-84F2-22E6E3EA690B}"/>
              </a:ext>
            </a:extLst>
          </p:cNvPr>
          <p:cNvSpPr/>
          <p:nvPr/>
        </p:nvSpPr>
        <p:spPr>
          <a:xfrm>
            <a:off x="762001" y="5390448"/>
            <a:ext cx="2916081"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rPr>
              <a:t>Dolaylı tümleç</a:t>
            </a:r>
          </a:p>
        </p:txBody>
      </p:sp>
      <p:sp>
        <p:nvSpPr>
          <p:cNvPr id="7" name="Dikdörtgen 6">
            <a:extLst>
              <a:ext uri="{FF2B5EF4-FFF2-40B4-BE49-F238E27FC236}">
                <a16:creationId xmlns:a16="http://schemas.microsoft.com/office/drawing/2014/main" id="{00B00D94-6A48-4251-A55B-633B12690E41}"/>
              </a:ext>
            </a:extLst>
          </p:cNvPr>
          <p:cNvSpPr/>
          <p:nvPr/>
        </p:nvSpPr>
        <p:spPr>
          <a:xfrm>
            <a:off x="473464" y="956558"/>
            <a:ext cx="1101195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chemeClr val="bg1"/>
                </a:solidFill>
              </a:rPr>
              <a:t>Eşref saatlerini kollamanın sırlarından bahsedeceğim. </a:t>
            </a:r>
          </a:p>
        </p:txBody>
      </p:sp>
    </p:spTree>
    <p:extLst>
      <p:ext uri="{BB962C8B-B14F-4D97-AF65-F5344CB8AC3E}">
        <p14:creationId xmlns:p14="http://schemas.microsoft.com/office/powerpoint/2010/main" val="47248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84F0B76-8EDF-4D4B-8247-7B918E125AF0}"/>
              </a:ext>
            </a:extLst>
          </p:cNvPr>
          <p:cNvSpPr/>
          <p:nvPr/>
        </p:nvSpPr>
        <p:spPr>
          <a:xfrm>
            <a:off x="762000" y="2618017"/>
            <a:ext cx="1066800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chemeClr val="accent6">
                    <a:lumMod val="75000"/>
                  </a:schemeClr>
                </a:solidFill>
              </a:rPr>
              <a:t>Sabahleyin 9’da mı, öğleyin 12’de mi teşrif eder </a:t>
            </a:r>
            <a:r>
              <a:rPr lang="tr-TR" sz="2800" b="1" dirty="0">
                <a:solidFill>
                  <a:srgbClr val="0070C0"/>
                </a:solidFill>
              </a:rPr>
              <a:t>bilinmez</a:t>
            </a:r>
            <a:r>
              <a:rPr lang="tr-TR" sz="2800" b="1" dirty="0"/>
              <a:t>. </a:t>
            </a:r>
          </a:p>
        </p:txBody>
      </p:sp>
      <p:sp>
        <p:nvSpPr>
          <p:cNvPr id="3" name="Ok: Aşağı 2">
            <a:extLst>
              <a:ext uri="{FF2B5EF4-FFF2-40B4-BE49-F238E27FC236}">
                <a16:creationId xmlns:a16="http://schemas.microsoft.com/office/drawing/2014/main" id="{79899D58-60A7-4ABB-B7B2-87007E720322}"/>
              </a:ext>
            </a:extLst>
          </p:cNvPr>
          <p:cNvSpPr/>
          <p:nvPr/>
        </p:nvSpPr>
        <p:spPr>
          <a:xfrm>
            <a:off x="9053042" y="3259291"/>
            <a:ext cx="834887" cy="149749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k: Aşağı 3">
            <a:extLst>
              <a:ext uri="{FF2B5EF4-FFF2-40B4-BE49-F238E27FC236}">
                <a16:creationId xmlns:a16="http://schemas.microsoft.com/office/drawing/2014/main" id="{4D5E51D0-6B0B-417C-9090-1C76DA318F3B}"/>
              </a:ext>
            </a:extLst>
          </p:cNvPr>
          <p:cNvSpPr/>
          <p:nvPr/>
        </p:nvSpPr>
        <p:spPr>
          <a:xfrm>
            <a:off x="3661214" y="3345737"/>
            <a:ext cx="834887" cy="149749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Köşeleri Yuvarlatılmış 4">
            <a:extLst>
              <a:ext uri="{FF2B5EF4-FFF2-40B4-BE49-F238E27FC236}">
                <a16:creationId xmlns:a16="http://schemas.microsoft.com/office/drawing/2014/main" id="{F3536A45-F6A2-479F-BDF1-76A06E5D3C8B}"/>
              </a:ext>
            </a:extLst>
          </p:cNvPr>
          <p:cNvSpPr/>
          <p:nvPr/>
        </p:nvSpPr>
        <p:spPr>
          <a:xfrm>
            <a:off x="8403686" y="4976234"/>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
        <p:nvSpPr>
          <p:cNvPr id="6" name="Dikdörtgen: Köşeleri Yuvarlatılmış 5">
            <a:extLst>
              <a:ext uri="{FF2B5EF4-FFF2-40B4-BE49-F238E27FC236}">
                <a16:creationId xmlns:a16="http://schemas.microsoft.com/office/drawing/2014/main" id="{D8C6FFC7-2337-4B34-80E9-3BCB2F27D434}"/>
              </a:ext>
            </a:extLst>
          </p:cNvPr>
          <p:cNvSpPr/>
          <p:nvPr/>
        </p:nvSpPr>
        <p:spPr>
          <a:xfrm>
            <a:off x="2369127" y="4945053"/>
            <a:ext cx="277633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Sözde özne</a:t>
            </a:r>
          </a:p>
        </p:txBody>
      </p:sp>
      <p:sp>
        <p:nvSpPr>
          <p:cNvPr id="7" name="Dikdörtgen 6">
            <a:extLst>
              <a:ext uri="{FF2B5EF4-FFF2-40B4-BE49-F238E27FC236}">
                <a16:creationId xmlns:a16="http://schemas.microsoft.com/office/drawing/2014/main" id="{6F33226B-CC7B-496B-AF36-7FB1C8C5061A}"/>
              </a:ext>
            </a:extLst>
          </p:cNvPr>
          <p:cNvSpPr/>
          <p:nvPr/>
        </p:nvSpPr>
        <p:spPr>
          <a:xfrm>
            <a:off x="762000" y="864029"/>
            <a:ext cx="1066800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t>Sabahleyin 9’da mı, öğleyin 12’de mi teşrif eder bilinmez. </a:t>
            </a:r>
          </a:p>
        </p:txBody>
      </p:sp>
    </p:spTree>
    <p:extLst>
      <p:ext uri="{BB962C8B-B14F-4D97-AF65-F5344CB8AC3E}">
        <p14:creationId xmlns:p14="http://schemas.microsoft.com/office/powerpoint/2010/main" val="391779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797E0BC-EAC9-4BEC-8905-30B608B0E896}"/>
              </a:ext>
            </a:extLst>
          </p:cNvPr>
          <p:cNvSpPr/>
          <p:nvPr/>
        </p:nvSpPr>
        <p:spPr>
          <a:xfrm>
            <a:off x="510812" y="2406021"/>
            <a:ext cx="1005840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00B050"/>
                </a:solidFill>
              </a:rPr>
              <a:t>Talih</a:t>
            </a:r>
            <a:r>
              <a:rPr lang="tr-TR" sz="3200" b="1" dirty="0"/>
              <a:t>, </a:t>
            </a:r>
            <a:r>
              <a:rPr lang="tr-TR" sz="3200" b="1" dirty="0">
                <a:solidFill>
                  <a:srgbClr val="7030A0"/>
                </a:solidFill>
              </a:rPr>
              <a:t>o saatlerde </a:t>
            </a:r>
            <a:r>
              <a:rPr lang="tr-TR" sz="3200" b="1" dirty="0">
                <a:solidFill>
                  <a:srgbClr val="FFFF00"/>
                </a:solidFill>
              </a:rPr>
              <a:t>adamın yüzüne gülmeye</a:t>
            </a:r>
            <a:r>
              <a:rPr lang="tr-TR" sz="3200" b="1" dirty="0">
                <a:solidFill>
                  <a:srgbClr val="C00000"/>
                </a:solidFill>
              </a:rPr>
              <a:t> başlar</a:t>
            </a:r>
            <a:r>
              <a:rPr lang="tr-TR" sz="3200" b="1" dirty="0"/>
              <a:t>. </a:t>
            </a:r>
          </a:p>
        </p:txBody>
      </p:sp>
      <p:sp>
        <p:nvSpPr>
          <p:cNvPr id="3" name="Ok: Aşağı 2">
            <a:extLst>
              <a:ext uri="{FF2B5EF4-FFF2-40B4-BE49-F238E27FC236}">
                <a16:creationId xmlns:a16="http://schemas.microsoft.com/office/drawing/2014/main" id="{7D31AEF4-202D-49DF-B1F0-A3DAEAD71734}"/>
              </a:ext>
            </a:extLst>
          </p:cNvPr>
          <p:cNvSpPr/>
          <p:nvPr/>
        </p:nvSpPr>
        <p:spPr>
          <a:xfrm>
            <a:off x="9174721" y="2990796"/>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k: Aşağı 3">
            <a:extLst>
              <a:ext uri="{FF2B5EF4-FFF2-40B4-BE49-F238E27FC236}">
                <a16:creationId xmlns:a16="http://schemas.microsoft.com/office/drawing/2014/main" id="{878CF42E-44B1-46FE-9741-28ADC8E9EF78}"/>
              </a:ext>
            </a:extLst>
          </p:cNvPr>
          <p:cNvSpPr/>
          <p:nvPr/>
        </p:nvSpPr>
        <p:spPr>
          <a:xfrm>
            <a:off x="6119366" y="3150155"/>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15D98F6B-D22D-422D-BD3B-5B5D251D1B48}"/>
              </a:ext>
            </a:extLst>
          </p:cNvPr>
          <p:cNvSpPr/>
          <p:nvPr/>
        </p:nvSpPr>
        <p:spPr>
          <a:xfrm>
            <a:off x="3213652" y="3428999"/>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k: Aşağı 5">
            <a:extLst>
              <a:ext uri="{FF2B5EF4-FFF2-40B4-BE49-F238E27FC236}">
                <a16:creationId xmlns:a16="http://schemas.microsoft.com/office/drawing/2014/main" id="{D427A598-F84A-431E-A4D2-49430615FBD6}"/>
              </a:ext>
            </a:extLst>
          </p:cNvPr>
          <p:cNvSpPr/>
          <p:nvPr/>
        </p:nvSpPr>
        <p:spPr>
          <a:xfrm>
            <a:off x="649357" y="3429000"/>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Köşeleri Yuvarlatılmış 6">
            <a:extLst>
              <a:ext uri="{FF2B5EF4-FFF2-40B4-BE49-F238E27FC236}">
                <a16:creationId xmlns:a16="http://schemas.microsoft.com/office/drawing/2014/main" id="{7CEC8F2B-9A80-4879-A0F8-752E928E8D3F}"/>
              </a:ext>
            </a:extLst>
          </p:cNvPr>
          <p:cNvSpPr/>
          <p:nvPr/>
        </p:nvSpPr>
        <p:spPr>
          <a:xfrm>
            <a:off x="152400" y="4820505"/>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ÖZNE</a:t>
            </a:r>
          </a:p>
        </p:txBody>
      </p:sp>
      <p:sp>
        <p:nvSpPr>
          <p:cNvPr id="8" name="Dikdörtgen: Köşeleri Yuvarlatılmış 7">
            <a:extLst>
              <a:ext uri="{FF2B5EF4-FFF2-40B4-BE49-F238E27FC236}">
                <a16:creationId xmlns:a16="http://schemas.microsoft.com/office/drawing/2014/main" id="{12B578CB-DE9B-489C-BAF3-EF6CD4F1C7D0}"/>
              </a:ext>
            </a:extLst>
          </p:cNvPr>
          <p:cNvSpPr/>
          <p:nvPr/>
        </p:nvSpPr>
        <p:spPr>
          <a:xfrm>
            <a:off x="2524539" y="4708464"/>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ZARF TÜMLECİ</a:t>
            </a:r>
          </a:p>
        </p:txBody>
      </p:sp>
      <p:sp>
        <p:nvSpPr>
          <p:cNvPr id="9" name="Dikdörtgen: Köşeleri Yuvarlatılmış 8">
            <a:extLst>
              <a:ext uri="{FF2B5EF4-FFF2-40B4-BE49-F238E27FC236}">
                <a16:creationId xmlns:a16="http://schemas.microsoft.com/office/drawing/2014/main" id="{30B35B88-B1E9-477F-8297-682423191765}"/>
              </a:ext>
            </a:extLst>
          </p:cNvPr>
          <p:cNvSpPr/>
          <p:nvPr/>
        </p:nvSpPr>
        <p:spPr>
          <a:xfrm>
            <a:off x="5349360" y="4510580"/>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Dolaylı tümleç</a:t>
            </a:r>
          </a:p>
        </p:txBody>
      </p:sp>
      <p:sp>
        <p:nvSpPr>
          <p:cNvPr id="10" name="Dikdörtgen: Köşeleri Yuvarlatılmış 9">
            <a:extLst>
              <a:ext uri="{FF2B5EF4-FFF2-40B4-BE49-F238E27FC236}">
                <a16:creationId xmlns:a16="http://schemas.microsoft.com/office/drawing/2014/main" id="{187EEA1C-E87C-4E99-A8B4-903222947228}"/>
              </a:ext>
            </a:extLst>
          </p:cNvPr>
          <p:cNvSpPr/>
          <p:nvPr/>
        </p:nvSpPr>
        <p:spPr>
          <a:xfrm>
            <a:off x="8863295" y="4462454"/>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YÜKLEM</a:t>
            </a:r>
          </a:p>
        </p:txBody>
      </p:sp>
      <p:sp>
        <p:nvSpPr>
          <p:cNvPr id="11" name="Dikdörtgen 10">
            <a:extLst>
              <a:ext uri="{FF2B5EF4-FFF2-40B4-BE49-F238E27FC236}">
                <a16:creationId xmlns:a16="http://schemas.microsoft.com/office/drawing/2014/main" id="{CC76C954-32C2-4216-9412-B6C34149D41F}"/>
              </a:ext>
            </a:extLst>
          </p:cNvPr>
          <p:cNvSpPr/>
          <p:nvPr/>
        </p:nvSpPr>
        <p:spPr>
          <a:xfrm>
            <a:off x="510812" y="906391"/>
            <a:ext cx="11681188"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chemeClr val="bg1"/>
                </a:solidFill>
              </a:rPr>
              <a:t>Talih, o saatlerde adamın yüzüne gülmeye başlar</a:t>
            </a:r>
            <a:r>
              <a:rPr lang="tr-TR" sz="3600" b="1" dirty="0"/>
              <a:t>. </a:t>
            </a:r>
          </a:p>
        </p:txBody>
      </p:sp>
    </p:spTree>
    <p:extLst>
      <p:ext uri="{BB962C8B-B14F-4D97-AF65-F5344CB8AC3E}">
        <p14:creationId xmlns:p14="http://schemas.microsoft.com/office/powerpoint/2010/main" val="418719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barn(inVertical)">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arn(inVertic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199D2AE-716E-47EF-81BE-B183E09C8362}"/>
              </a:ext>
            </a:extLst>
          </p:cNvPr>
          <p:cNvSpPr/>
          <p:nvPr/>
        </p:nvSpPr>
        <p:spPr>
          <a:xfrm>
            <a:off x="575866" y="2857449"/>
            <a:ext cx="10641495"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00B0F0"/>
                </a:solidFill>
              </a:rPr>
              <a:t>Geçit vermeyen dumanlı dağlar </a:t>
            </a:r>
            <a:r>
              <a:rPr lang="tr-TR" sz="2800" b="1" dirty="0">
                <a:solidFill>
                  <a:srgbClr val="7030A0"/>
                </a:solidFill>
              </a:rPr>
              <a:t>eşref saat gelince</a:t>
            </a:r>
            <a:r>
              <a:rPr lang="tr-TR" sz="2800" b="1" dirty="0"/>
              <a:t> </a:t>
            </a:r>
            <a:r>
              <a:rPr lang="tr-TR" sz="2800" b="1" dirty="0">
                <a:solidFill>
                  <a:srgbClr val="C00000"/>
                </a:solidFill>
              </a:rPr>
              <a:t>delinir. </a:t>
            </a:r>
          </a:p>
        </p:txBody>
      </p:sp>
      <p:sp>
        <p:nvSpPr>
          <p:cNvPr id="3" name="Ok: Aşağı 2">
            <a:extLst>
              <a:ext uri="{FF2B5EF4-FFF2-40B4-BE49-F238E27FC236}">
                <a16:creationId xmlns:a16="http://schemas.microsoft.com/office/drawing/2014/main" id="{7EC8F7F1-6DC2-43A8-A12F-85D2CF8B8D47}"/>
              </a:ext>
            </a:extLst>
          </p:cNvPr>
          <p:cNvSpPr/>
          <p:nvPr/>
        </p:nvSpPr>
        <p:spPr>
          <a:xfrm>
            <a:off x="2332382" y="3651208"/>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Ok: Aşağı 3">
            <a:extLst>
              <a:ext uri="{FF2B5EF4-FFF2-40B4-BE49-F238E27FC236}">
                <a16:creationId xmlns:a16="http://schemas.microsoft.com/office/drawing/2014/main" id="{6E4BA0E1-EBA4-4ADA-AA72-EB896EB8F07E}"/>
              </a:ext>
            </a:extLst>
          </p:cNvPr>
          <p:cNvSpPr/>
          <p:nvPr/>
        </p:nvSpPr>
        <p:spPr>
          <a:xfrm>
            <a:off x="7031333" y="3651208"/>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8868B10B-71F7-451F-B6AC-342A4CF1F61A}"/>
              </a:ext>
            </a:extLst>
          </p:cNvPr>
          <p:cNvSpPr/>
          <p:nvPr/>
        </p:nvSpPr>
        <p:spPr>
          <a:xfrm>
            <a:off x="9772874" y="3651208"/>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Köşeleri Yuvarlatılmış 5">
            <a:extLst>
              <a:ext uri="{FF2B5EF4-FFF2-40B4-BE49-F238E27FC236}">
                <a16:creationId xmlns:a16="http://schemas.microsoft.com/office/drawing/2014/main" id="{40B8450A-5D91-440C-A6D9-3EF06DABFDB0}"/>
              </a:ext>
            </a:extLst>
          </p:cNvPr>
          <p:cNvSpPr/>
          <p:nvPr/>
        </p:nvSpPr>
        <p:spPr>
          <a:xfrm>
            <a:off x="9083761" y="5025739"/>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YÜKLEM</a:t>
            </a:r>
          </a:p>
        </p:txBody>
      </p:sp>
      <p:sp>
        <p:nvSpPr>
          <p:cNvPr id="7" name="Dikdörtgen: Köşeleri Yuvarlatılmış 6">
            <a:extLst>
              <a:ext uri="{FF2B5EF4-FFF2-40B4-BE49-F238E27FC236}">
                <a16:creationId xmlns:a16="http://schemas.microsoft.com/office/drawing/2014/main" id="{2F46F00C-6CD5-4E60-BCFA-D02F35015232}"/>
              </a:ext>
            </a:extLst>
          </p:cNvPr>
          <p:cNvSpPr/>
          <p:nvPr/>
        </p:nvSpPr>
        <p:spPr>
          <a:xfrm>
            <a:off x="6342220" y="5021145"/>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ZARF TÜMLECİ</a:t>
            </a:r>
          </a:p>
        </p:txBody>
      </p:sp>
      <p:sp>
        <p:nvSpPr>
          <p:cNvPr id="8" name="Dikdörtgen: Köşeleri Yuvarlatılmış 7">
            <a:extLst>
              <a:ext uri="{FF2B5EF4-FFF2-40B4-BE49-F238E27FC236}">
                <a16:creationId xmlns:a16="http://schemas.microsoft.com/office/drawing/2014/main" id="{96F32F25-4D65-415A-8DFD-86AC638899E0}"/>
              </a:ext>
            </a:extLst>
          </p:cNvPr>
          <p:cNvSpPr/>
          <p:nvPr/>
        </p:nvSpPr>
        <p:spPr>
          <a:xfrm>
            <a:off x="1643269" y="5021145"/>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 SÖZDE ÖZNE</a:t>
            </a:r>
          </a:p>
        </p:txBody>
      </p:sp>
      <p:sp>
        <p:nvSpPr>
          <p:cNvPr id="9" name="Dikdörtgen 8">
            <a:extLst>
              <a:ext uri="{FF2B5EF4-FFF2-40B4-BE49-F238E27FC236}">
                <a16:creationId xmlns:a16="http://schemas.microsoft.com/office/drawing/2014/main" id="{F78992AF-644A-4AFF-98F2-AB35C49349DE}"/>
              </a:ext>
            </a:extLst>
          </p:cNvPr>
          <p:cNvSpPr/>
          <p:nvPr/>
        </p:nvSpPr>
        <p:spPr>
          <a:xfrm>
            <a:off x="575865" y="1196157"/>
            <a:ext cx="10641495"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chemeClr val="bg1"/>
                </a:solidFill>
              </a:rPr>
              <a:t>Geçit vermeyen dumanlı dağlar eşref saat gelince delinir. </a:t>
            </a:r>
          </a:p>
        </p:txBody>
      </p:sp>
    </p:spTree>
    <p:extLst>
      <p:ext uri="{BB962C8B-B14F-4D97-AF65-F5344CB8AC3E}">
        <p14:creationId xmlns:p14="http://schemas.microsoft.com/office/powerpoint/2010/main" val="104444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FDC9E49-994D-42EE-AD44-DCFF9E99B417}"/>
              </a:ext>
            </a:extLst>
          </p:cNvPr>
          <p:cNvSpPr/>
          <p:nvPr/>
        </p:nvSpPr>
        <p:spPr>
          <a:xfrm>
            <a:off x="460514" y="2735531"/>
            <a:ext cx="10124662"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chemeClr val="accent5">
                    <a:lumMod val="75000"/>
                  </a:schemeClr>
                </a:solidFill>
              </a:rPr>
              <a:t>Yaş ilerledikçe </a:t>
            </a:r>
            <a:r>
              <a:rPr lang="tr-TR" sz="3200" b="1" dirty="0">
                <a:solidFill>
                  <a:srgbClr val="00B0F0"/>
                </a:solidFill>
              </a:rPr>
              <a:t>insanlar</a:t>
            </a:r>
            <a:r>
              <a:rPr lang="tr-TR" sz="3200" b="1" dirty="0"/>
              <a:t> </a:t>
            </a:r>
            <a:r>
              <a:rPr lang="tr-TR" sz="3200" b="1" dirty="0">
                <a:solidFill>
                  <a:srgbClr val="002060"/>
                </a:solidFill>
              </a:rPr>
              <a:t>sabah saatlerini </a:t>
            </a:r>
            <a:r>
              <a:rPr lang="tr-TR" sz="3200" b="1" dirty="0">
                <a:solidFill>
                  <a:srgbClr val="C00000"/>
                </a:solidFill>
              </a:rPr>
              <a:t>severler. </a:t>
            </a:r>
          </a:p>
        </p:txBody>
      </p:sp>
      <p:sp>
        <p:nvSpPr>
          <p:cNvPr id="3" name="Ok: Aşağı 2">
            <a:extLst>
              <a:ext uri="{FF2B5EF4-FFF2-40B4-BE49-F238E27FC236}">
                <a16:creationId xmlns:a16="http://schemas.microsoft.com/office/drawing/2014/main" id="{0054D3BF-428D-423B-8255-36D026A714B5}"/>
              </a:ext>
            </a:extLst>
          </p:cNvPr>
          <p:cNvSpPr/>
          <p:nvPr/>
        </p:nvSpPr>
        <p:spPr>
          <a:xfrm>
            <a:off x="9140689" y="3678080"/>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Ok: Aşağı 3">
            <a:extLst>
              <a:ext uri="{FF2B5EF4-FFF2-40B4-BE49-F238E27FC236}">
                <a16:creationId xmlns:a16="http://schemas.microsoft.com/office/drawing/2014/main" id="{7AF77BE8-19E0-476C-8BAD-27EDBAF09234}"/>
              </a:ext>
            </a:extLst>
          </p:cNvPr>
          <p:cNvSpPr/>
          <p:nvPr/>
        </p:nvSpPr>
        <p:spPr>
          <a:xfrm>
            <a:off x="6501699" y="3797953"/>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2697CB37-D768-4616-B0A7-C85D0BDF53F3}"/>
              </a:ext>
            </a:extLst>
          </p:cNvPr>
          <p:cNvSpPr/>
          <p:nvPr/>
        </p:nvSpPr>
        <p:spPr>
          <a:xfrm>
            <a:off x="3862709" y="3797952"/>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k: Aşağı 5">
            <a:extLst>
              <a:ext uri="{FF2B5EF4-FFF2-40B4-BE49-F238E27FC236}">
                <a16:creationId xmlns:a16="http://schemas.microsoft.com/office/drawing/2014/main" id="{F8A1BAF9-B3D9-4003-96B1-C30B42C8ADF6}"/>
              </a:ext>
            </a:extLst>
          </p:cNvPr>
          <p:cNvSpPr/>
          <p:nvPr/>
        </p:nvSpPr>
        <p:spPr>
          <a:xfrm>
            <a:off x="1258956" y="3882571"/>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Köşeleri Yuvarlatılmış 6">
            <a:extLst>
              <a:ext uri="{FF2B5EF4-FFF2-40B4-BE49-F238E27FC236}">
                <a16:creationId xmlns:a16="http://schemas.microsoft.com/office/drawing/2014/main" id="{2F950680-0263-4AC1-BBB6-98C05CD36078}"/>
              </a:ext>
            </a:extLst>
          </p:cNvPr>
          <p:cNvSpPr/>
          <p:nvPr/>
        </p:nvSpPr>
        <p:spPr>
          <a:xfrm>
            <a:off x="8451576" y="5144856"/>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YÜKLEM</a:t>
            </a:r>
          </a:p>
        </p:txBody>
      </p:sp>
      <p:sp>
        <p:nvSpPr>
          <p:cNvPr id="8" name="Dikdörtgen: Köşeleri Yuvarlatılmış 7">
            <a:extLst>
              <a:ext uri="{FF2B5EF4-FFF2-40B4-BE49-F238E27FC236}">
                <a16:creationId xmlns:a16="http://schemas.microsoft.com/office/drawing/2014/main" id="{CA6ADCB1-804F-4DE2-ADD2-33C7C9257D42}"/>
              </a:ext>
            </a:extLst>
          </p:cNvPr>
          <p:cNvSpPr/>
          <p:nvPr/>
        </p:nvSpPr>
        <p:spPr>
          <a:xfrm>
            <a:off x="3299791" y="5144856"/>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ÖZNE</a:t>
            </a:r>
          </a:p>
        </p:txBody>
      </p:sp>
      <p:sp>
        <p:nvSpPr>
          <p:cNvPr id="9" name="Dikdörtgen: Köşeleri Yuvarlatılmış 8">
            <a:extLst>
              <a:ext uri="{FF2B5EF4-FFF2-40B4-BE49-F238E27FC236}">
                <a16:creationId xmlns:a16="http://schemas.microsoft.com/office/drawing/2014/main" id="{AC38DF96-F49D-4A23-B6AC-F05FB68B4423}"/>
              </a:ext>
            </a:extLst>
          </p:cNvPr>
          <p:cNvSpPr/>
          <p:nvPr/>
        </p:nvSpPr>
        <p:spPr>
          <a:xfrm>
            <a:off x="569843" y="5144856"/>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ZARF TÜMLECİ</a:t>
            </a:r>
          </a:p>
        </p:txBody>
      </p:sp>
      <p:sp>
        <p:nvSpPr>
          <p:cNvPr id="10" name="Dikdörtgen: Köşeleri Yuvarlatılmış 9">
            <a:extLst>
              <a:ext uri="{FF2B5EF4-FFF2-40B4-BE49-F238E27FC236}">
                <a16:creationId xmlns:a16="http://schemas.microsoft.com/office/drawing/2014/main" id="{C6AE51EB-1616-44A6-A0D9-D7716F180FC2}"/>
              </a:ext>
            </a:extLst>
          </p:cNvPr>
          <p:cNvSpPr/>
          <p:nvPr/>
        </p:nvSpPr>
        <p:spPr>
          <a:xfrm>
            <a:off x="5940289" y="5144856"/>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NESNE</a:t>
            </a:r>
          </a:p>
        </p:txBody>
      </p:sp>
      <p:sp>
        <p:nvSpPr>
          <p:cNvPr id="11" name="Dikdörtgen 10">
            <a:extLst>
              <a:ext uri="{FF2B5EF4-FFF2-40B4-BE49-F238E27FC236}">
                <a16:creationId xmlns:a16="http://schemas.microsoft.com/office/drawing/2014/main" id="{059D2D54-EE74-4513-AF17-1FA0BE4E5502}"/>
              </a:ext>
            </a:extLst>
          </p:cNvPr>
          <p:cNvSpPr/>
          <p:nvPr/>
        </p:nvSpPr>
        <p:spPr>
          <a:xfrm>
            <a:off x="460514" y="1012068"/>
            <a:ext cx="10124662"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chemeClr val="bg1"/>
                </a:solidFill>
              </a:rPr>
              <a:t>Yaş ilerledikçe insanlar sabah saatlerini severler</a:t>
            </a:r>
            <a:r>
              <a:rPr lang="tr-TR" sz="3200" b="1" dirty="0">
                <a:solidFill>
                  <a:srgbClr val="C00000"/>
                </a:solidFill>
              </a:rPr>
              <a:t>. </a:t>
            </a:r>
          </a:p>
        </p:txBody>
      </p:sp>
    </p:spTree>
    <p:extLst>
      <p:ext uri="{BB962C8B-B14F-4D97-AF65-F5344CB8AC3E}">
        <p14:creationId xmlns:p14="http://schemas.microsoft.com/office/powerpoint/2010/main" val="427407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079A523-90A7-48B0-9334-506CC4C2D38B}"/>
              </a:ext>
            </a:extLst>
          </p:cNvPr>
          <p:cNvSpPr/>
          <p:nvPr/>
        </p:nvSpPr>
        <p:spPr>
          <a:xfrm>
            <a:off x="524665" y="2741008"/>
            <a:ext cx="10124662"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Öğle vaktinin gelmesi </a:t>
            </a:r>
            <a:r>
              <a:rPr lang="tr-TR" sz="2800" b="1" dirty="0">
                <a:solidFill>
                  <a:srgbClr val="00B050"/>
                </a:solidFill>
              </a:rPr>
              <a:t>iple çekilir.</a:t>
            </a:r>
          </a:p>
        </p:txBody>
      </p:sp>
      <p:sp>
        <p:nvSpPr>
          <p:cNvPr id="3" name="Ok: Aşağı 2">
            <a:extLst>
              <a:ext uri="{FF2B5EF4-FFF2-40B4-BE49-F238E27FC236}">
                <a16:creationId xmlns:a16="http://schemas.microsoft.com/office/drawing/2014/main" id="{BE8648B7-234E-4341-A5D6-450A1AB030AE}"/>
              </a:ext>
            </a:extLst>
          </p:cNvPr>
          <p:cNvSpPr/>
          <p:nvPr/>
        </p:nvSpPr>
        <p:spPr>
          <a:xfrm>
            <a:off x="4831622" y="3684705"/>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Ok: Aşağı 3">
            <a:extLst>
              <a:ext uri="{FF2B5EF4-FFF2-40B4-BE49-F238E27FC236}">
                <a16:creationId xmlns:a16="http://schemas.microsoft.com/office/drawing/2014/main" id="{0BDEBC6F-5405-49B9-A687-C555CD999846}"/>
              </a:ext>
            </a:extLst>
          </p:cNvPr>
          <p:cNvSpPr/>
          <p:nvPr/>
        </p:nvSpPr>
        <p:spPr>
          <a:xfrm>
            <a:off x="1835426" y="3684705"/>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E994BCAD-AC9F-4D15-A5F7-3B20FA43EAA0}"/>
              </a:ext>
            </a:extLst>
          </p:cNvPr>
          <p:cNvSpPr/>
          <p:nvPr/>
        </p:nvSpPr>
        <p:spPr>
          <a:xfrm>
            <a:off x="4273832" y="5155379"/>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YÜKLEM</a:t>
            </a:r>
          </a:p>
        </p:txBody>
      </p:sp>
      <p:sp>
        <p:nvSpPr>
          <p:cNvPr id="6" name="Dikdörtgen: Köşeleri Yuvarlatılmış 5">
            <a:extLst>
              <a:ext uri="{FF2B5EF4-FFF2-40B4-BE49-F238E27FC236}">
                <a16:creationId xmlns:a16="http://schemas.microsoft.com/office/drawing/2014/main" id="{EB1B5DCA-2AE8-4B00-BDE7-AA8773FD4C4D}"/>
              </a:ext>
            </a:extLst>
          </p:cNvPr>
          <p:cNvSpPr/>
          <p:nvPr/>
        </p:nvSpPr>
        <p:spPr>
          <a:xfrm>
            <a:off x="1146313" y="5155379"/>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 SÖZDE ÖZNE</a:t>
            </a:r>
          </a:p>
        </p:txBody>
      </p:sp>
      <p:sp>
        <p:nvSpPr>
          <p:cNvPr id="9" name="Dikdörtgen 8">
            <a:extLst>
              <a:ext uri="{FF2B5EF4-FFF2-40B4-BE49-F238E27FC236}">
                <a16:creationId xmlns:a16="http://schemas.microsoft.com/office/drawing/2014/main" id="{F9B2895B-E8AF-475D-A540-C0669FA23D11}"/>
              </a:ext>
            </a:extLst>
          </p:cNvPr>
          <p:cNvSpPr/>
          <p:nvPr/>
        </p:nvSpPr>
        <p:spPr>
          <a:xfrm>
            <a:off x="524665" y="1272213"/>
            <a:ext cx="10124662"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chemeClr val="bg1"/>
                </a:solidFill>
              </a:rPr>
              <a:t>Öğle vaktinin gelmesi iple çekilir.</a:t>
            </a:r>
          </a:p>
        </p:txBody>
      </p:sp>
    </p:spTree>
    <p:extLst>
      <p:ext uri="{BB962C8B-B14F-4D97-AF65-F5344CB8AC3E}">
        <p14:creationId xmlns:p14="http://schemas.microsoft.com/office/powerpoint/2010/main" val="310864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12FF2EC-04D7-44B4-B1ED-1CFDC25A52A9}"/>
              </a:ext>
            </a:extLst>
          </p:cNvPr>
          <p:cNvSpPr/>
          <p:nvPr/>
        </p:nvSpPr>
        <p:spPr>
          <a:xfrm>
            <a:off x="501169" y="3142520"/>
            <a:ext cx="10124662"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rgbClr val="00B050"/>
                </a:solidFill>
              </a:rPr>
              <a:t>Her şey</a:t>
            </a:r>
            <a:r>
              <a:rPr lang="tr-TR" sz="3600" b="1" dirty="0">
                <a:solidFill>
                  <a:srgbClr val="C00000"/>
                </a:solidFill>
              </a:rPr>
              <a:t> </a:t>
            </a:r>
            <a:r>
              <a:rPr lang="tr-TR" sz="3600" b="1" dirty="0">
                <a:solidFill>
                  <a:srgbClr val="0070C0"/>
                </a:solidFill>
              </a:rPr>
              <a:t>eşref saatte </a:t>
            </a:r>
            <a:r>
              <a:rPr lang="tr-TR" sz="3600" b="1" dirty="0">
                <a:solidFill>
                  <a:srgbClr val="C00000"/>
                </a:solidFill>
              </a:rPr>
              <a:t>olur.</a:t>
            </a:r>
            <a:endParaRPr lang="tr-TR" sz="3600" b="1" dirty="0">
              <a:solidFill>
                <a:srgbClr val="00B050"/>
              </a:solidFill>
            </a:endParaRPr>
          </a:p>
        </p:txBody>
      </p:sp>
      <p:sp>
        <p:nvSpPr>
          <p:cNvPr id="3" name="Ok: Aşağı 2">
            <a:extLst>
              <a:ext uri="{FF2B5EF4-FFF2-40B4-BE49-F238E27FC236}">
                <a16:creationId xmlns:a16="http://schemas.microsoft.com/office/drawing/2014/main" id="{E98632C2-AB11-4912-823D-838C32D18AFD}"/>
              </a:ext>
            </a:extLst>
          </p:cNvPr>
          <p:cNvSpPr/>
          <p:nvPr/>
        </p:nvSpPr>
        <p:spPr>
          <a:xfrm>
            <a:off x="5185813" y="4010555"/>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Ok: Aşağı 3">
            <a:extLst>
              <a:ext uri="{FF2B5EF4-FFF2-40B4-BE49-F238E27FC236}">
                <a16:creationId xmlns:a16="http://schemas.microsoft.com/office/drawing/2014/main" id="{AA1FE2ED-15A2-4D5D-A677-BBBAB234AA84}"/>
              </a:ext>
            </a:extLst>
          </p:cNvPr>
          <p:cNvSpPr/>
          <p:nvPr/>
        </p:nvSpPr>
        <p:spPr>
          <a:xfrm>
            <a:off x="3033541" y="4010555"/>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4A486AA4-61CD-404C-A34D-F3CBB0C86BC6}"/>
              </a:ext>
            </a:extLst>
          </p:cNvPr>
          <p:cNvSpPr/>
          <p:nvPr/>
        </p:nvSpPr>
        <p:spPr>
          <a:xfrm>
            <a:off x="808382" y="3974587"/>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Köşeleri Yuvarlatılmış 5">
            <a:extLst>
              <a:ext uri="{FF2B5EF4-FFF2-40B4-BE49-F238E27FC236}">
                <a16:creationId xmlns:a16="http://schemas.microsoft.com/office/drawing/2014/main" id="{0844155D-2606-408E-ADF7-C2D46DB98ED4}"/>
              </a:ext>
            </a:extLst>
          </p:cNvPr>
          <p:cNvSpPr/>
          <p:nvPr/>
        </p:nvSpPr>
        <p:spPr>
          <a:xfrm>
            <a:off x="4496700" y="5222000"/>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YÜKLEM</a:t>
            </a:r>
          </a:p>
        </p:txBody>
      </p:sp>
      <p:sp>
        <p:nvSpPr>
          <p:cNvPr id="7" name="Dikdörtgen: Köşeleri Yuvarlatılmış 6">
            <a:extLst>
              <a:ext uri="{FF2B5EF4-FFF2-40B4-BE49-F238E27FC236}">
                <a16:creationId xmlns:a16="http://schemas.microsoft.com/office/drawing/2014/main" id="{F72ED920-BB11-4DF2-AB3A-F4108242E01C}"/>
              </a:ext>
            </a:extLst>
          </p:cNvPr>
          <p:cNvSpPr/>
          <p:nvPr/>
        </p:nvSpPr>
        <p:spPr>
          <a:xfrm>
            <a:off x="192156" y="5274868"/>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ÖZNE</a:t>
            </a:r>
          </a:p>
        </p:txBody>
      </p:sp>
      <p:sp>
        <p:nvSpPr>
          <p:cNvPr id="8" name="Dikdörtgen: Köşeleri Yuvarlatılmış 7">
            <a:extLst>
              <a:ext uri="{FF2B5EF4-FFF2-40B4-BE49-F238E27FC236}">
                <a16:creationId xmlns:a16="http://schemas.microsoft.com/office/drawing/2014/main" id="{9F15C1F3-F7B8-4327-A680-3871BEFEE676}"/>
              </a:ext>
            </a:extLst>
          </p:cNvPr>
          <p:cNvSpPr/>
          <p:nvPr/>
        </p:nvSpPr>
        <p:spPr>
          <a:xfrm>
            <a:off x="2344428" y="5274868"/>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ZARF</a:t>
            </a:r>
          </a:p>
        </p:txBody>
      </p:sp>
      <p:sp>
        <p:nvSpPr>
          <p:cNvPr id="9" name="Dikdörtgen 8">
            <a:extLst>
              <a:ext uri="{FF2B5EF4-FFF2-40B4-BE49-F238E27FC236}">
                <a16:creationId xmlns:a16="http://schemas.microsoft.com/office/drawing/2014/main" id="{61AEDADE-1BAB-4C99-8B52-1BFAC4F4B493}"/>
              </a:ext>
            </a:extLst>
          </p:cNvPr>
          <p:cNvSpPr/>
          <p:nvPr/>
        </p:nvSpPr>
        <p:spPr>
          <a:xfrm>
            <a:off x="449964" y="1063040"/>
            <a:ext cx="10124662"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b="1" dirty="0">
                <a:solidFill>
                  <a:schemeClr val="bg1"/>
                </a:solidFill>
              </a:rPr>
              <a:t>Her şey eşref saatte olur.</a:t>
            </a:r>
          </a:p>
        </p:txBody>
      </p:sp>
    </p:spTree>
    <p:extLst>
      <p:ext uri="{BB962C8B-B14F-4D97-AF65-F5344CB8AC3E}">
        <p14:creationId xmlns:p14="http://schemas.microsoft.com/office/powerpoint/2010/main" val="116347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A7F7D8-D0B1-432B-840C-B95AD92876F2}"/>
              </a:ext>
            </a:extLst>
          </p:cNvPr>
          <p:cNvSpPr/>
          <p:nvPr/>
        </p:nvSpPr>
        <p:spPr>
          <a:xfrm>
            <a:off x="822236" y="2830576"/>
            <a:ext cx="10124662"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rPr>
              <a:t>Eşref saat </a:t>
            </a:r>
            <a:r>
              <a:rPr lang="tr-TR" sz="2800" b="1" dirty="0">
                <a:solidFill>
                  <a:srgbClr val="00B050"/>
                </a:solidFill>
              </a:rPr>
              <a:t>insanların bizzat kendileri tarafında</a:t>
            </a:r>
            <a:r>
              <a:rPr lang="tr-TR" sz="2800" b="1" dirty="0"/>
              <a:t>n </a:t>
            </a:r>
            <a:r>
              <a:rPr lang="tr-TR" sz="2800" b="1" dirty="0">
                <a:solidFill>
                  <a:srgbClr val="002060"/>
                </a:solidFill>
              </a:rPr>
              <a:t>işletilir.</a:t>
            </a:r>
            <a:r>
              <a:rPr lang="tr-TR" sz="2800" b="1" dirty="0"/>
              <a:t> </a:t>
            </a:r>
          </a:p>
        </p:txBody>
      </p:sp>
      <p:sp>
        <p:nvSpPr>
          <p:cNvPr id="3" name="Ok: Aşağı 2">
            <a:extLst>
              <a:ext uri="{FF2B5EF4-FFF2-40B4-BE49-F238E27FC236}">
                <a16:creationId xmlns:a16="http://schemas.microsoft.com/office/drawing/2014/main" id="{D78E8287-CE75-4799-A748-5C41A0453962}"/>
              </a:ext>
            </a:extLst>
          </p:cNvPr>
          <p:cNvSpPr/>
          <p:nvPr/>
        </p:nvSpPr>
        <p:spPr>
          <a:xfrm>
            <a:off x="1115593" y="3948602"/>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k: Aşağı 3">
            <a:extLst>
              <a:ext uri="{FF2B5EF4-FFF2-40B4-BE49-F238E27FC236}">
                <a16:creationId xmlns:a16="http://schemas.microsoft.com/office/drawing/2014/main" id="{2B975E0E-806C-466F-98BA-B09C5DE346B5}"/>
              </a:ext>
            </a:extLst>
          </p:cNvPr>
          <p:cNvSpPr/>
          <p:nvPr/>
        </p:nvSpPr>
        <p:spPr>
          <a:xfrm>
            <a:off x="5234608" y="3801397"/>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7F70ACE9-5610-4CDA-8A24-8E94F2A9228E}"/>
              </a:ext>
            </a:extLst>
          </p:cNvPr>
          <p:cNvSpPr/>
          <p:nvPr/>
        </p:nvSpPr>
        <p:spPr>
          <a:xfrm>
            <a:off x="9143396" y="3765814"/>
            <a:ext cx="755374" cy="1152939"/>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AE0FFB15-7893-4DFC-A074-A5E951B9E441}"/>
              </a:ext>
            </a:extLst>
          </p:cNvPr>
          <p:cNvSpPr/>
          <p:nvPr/>
        </p:nvSpPr>
        <p:spPr>
          <a:xfrm>
            <a:off x="8454283" y="5056535"/>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YÜKLEM</a:t>
            </a:r>
          </a:p>
        </p:txBody>
      </p:sp>
      <p:sp>
        <p:nvSpPr>
          <p:cNvPr id="7" name="Dikdörtgen: Köşeleri Yuvarlatılmış 6">
            <a:extLst>
              <a:ext uri="{FF2B5EF4-FFF2-40B4-BE49-F238E27FC236}">
                <a16:creationId xmlns:a16="http://schemas.microsoft.com/office/drawing/2014/main" id="{B69817F3-C049-4E66-90AA-4AA1BAC7F4D6}"/>
              </a:ext>
            </a:extLst>
          </p:cNvPr>
          <p:cNvSpPr/>
          <p:nvPr/>
        </p:nvSpPr>
        <p:spPr>
          <a:xfrm>
            <a:off x="426480" y="5274868"/>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SÖZDE ÖZNE</a:t>
            </a:r>
          </a:p>
        </p:txBody>
      </p:sp>
      <p:sp>
        <p:nvSpPr>
          <p:cNvPr id="8" name="Dikdörtgen: Köşeleri Yuvarlatılmış 7">
            <a:extLst>
              <a:ext uri="{FF2B5EF4-FFF2-40B4-BE49-F238E27FC236}">
                <a16:creationId xmlns:a16="http://schemas.microsoft.com/office/drawing/2014/main" id="{A647FBC1-D5BF-4C6A-AB47-4DA747937415}"/>
              </a:ext>
            </a:extLst>
          </p:cNvPr>
          <p:cNvSpPr/>
          <p:nvPr/>
        </p:nvSpPr>
        <p:spPr>
          <a:xfrm>
            <a:off x="4545495" y="5069701"/>
            <a:ext cx="2133600" cy="636104"/>
          </a:xfrm>
          <a:prstGeom prst="round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C00000"/>
                </a:solidFill>
              </a:rPr>
              <a:t>DOLAYLI TÜMLEÇ</a:t>
            </a:r>
          </a:p>
        </p:txBody>
      </p:sp>
      <p:sp>
        <p:nvSpPr>
          <p:cNvPr id="9" name="Dikdörtgen 8">
            <a:extLst>
              <a:ext uri="{FF2B5EF4-FFF2-40B4-BE49-F238E27FC236}">
                <a16:creationId xmlns:a16="http://schemas.microsoft.com/office/drawing/2014/main" id="{5456D233-A0E0-4FCA-956E-C1417F504996}"/>
              </a:ext>
            </a:extLst>
          </p:cNvPr>
          <p:cNvSpPr/>
          <p:nvPr/>
        </p:nvSpPr>
        <p:spPr>
          <a:xfrm>
            <a:off x="822236" y="1127837"/>
            <a:ext cx="10124662"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chemeClr val="bg1"/>
                </a:solidFill>
              </a:rPr>
              <a:t>Eşref saat insanların bizzat kendileri tarafından işletilir. </a:t>
            </a:r>
          </a:p>
        </p:txBody>
      </p:sp>
    </p:spTree>
    <p:extLst>
      <p:ext uri="{BB962C8B-B14F-4D97-AF65-F5344CB8AC3E}">
        <p14:creationId xmlns:p14="http://schemas.microsoft.com/office/powerpoint/2010/main" val="87939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3A1F96F-D712-4947-A28D-0DDA0B91056A}"/>
              </a:ext>
            </a:extLst>
          </p:cNvPr>
          <p:cNvPicPr>
            <a:picLocks noChangeAspect="1"/>
          </p:cNvPicPr>
          <p:nvPr/>
        </p:nvPicPr>
        <p:blipFill>
          <a:blip r:embed="rId2"/>
          <a:stretch>
            <a:fillRect/>
          </a:stretch>
        </p:blipFill>
        <p:spPr>
          <a:xfrm>
            <a:off x="611427" y="889625"/>
            <a:ext cx="10454138" cy="1608934"/>
          </a:xfrm>
          <a:prstGeom prst="rect">
            <a:avLst/>
          </a:prstGeom>
        </p:spPr>
      </p:pic>
      <p:sp>
        <p:nvSpPr>
          <p:cNvPr id="3" name="Dikdörtgen 2">
            <a:extLst>
              <a:ext uri="{FF2B5EF4-FFF2-40B4-BE49-F238E27FC236}">
                <a16:creationId xmlns:a16="http://schemas.microsoft.com/office/drawing/2014/main" id="{13E1D26D-58CE-44B8-8623-39CB64FDD314}"/>
              </a:ext>
            </a:extLst>
          </p:cNvPr>
          <p:cNvSpPr/>
          <p:nvPr/>
        </p:nvSpPr>
        <p:spPr>
          <a:xfrm>
            <a:off x="371059" y="3658717"/>
            <a:ext cx="11294468"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FF99FF"/>
                </a:solidFill>
              </a:rPr>
              <a:t>Pembe</a:t>
            </a:r>
            <a:r>
              <a:rPr lang="tr-TR" sz="2800" dirty="0"/>
              <a:t> renkli kutudaki cümlelerde işi, oluşu, hareketi yapan özneler açıkça </a:t>
            </a:r>
            <a:r>
              <a:rPr lang="tr-TR" sz="2800" b="1" i="1" dirty="0"/>
              <a:t>belirtilmiştir</a:t>
            </a:r>
            <a:r>
              <a:rPr lang="tr-TR" sz="2800" dirty="0"/>
              <a:t>. </a:t>
            </a:r>
          </a:p>
        </p:txBody>
      </p:sp>
      <p:sp>
        <p:nvSpPr>
          <p:cNvPr id="4" name="Dikdörtgen 3">
            <a:extLst>
              <a:ext uri="{FF2B5EF4-FFF2-40B4-BE49-F238E27FC236}">
                <a16:creationId xmlns:a16="http://schemas.microsoft.com/office/drawing/2014/main" id="{640FF983-2F5C-4647-BA85-2E2E98900825}"/>
              </a:ext>
            </a:extLst>
          </p:cNvPr>
          <p:cNvSpPr/>
          <p:nvPr/>
        </p:nvSpPr>
        <p:spPr>
          <a:xfrm>
            <a:off x="450573" y="4949147"/>
            <a:ext cx="10614992" cy="830997"/>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0070C0"/>
                </a:solidFill>
              </a:rPr>
              <a:t>Mavi</a:t>
            </a:r>
            <a:r>
              <a:rPr lang="tr-TR" sz="2400" dirty="0"/>
              <a:t> renkli kutudaki cümlelerde işi, oluşu, hareketi yapan özneler açıkça </a:t>
            </a:r>
            <a:r>
              <a:rPr lang="tr-TR" sz="2400" b="1" i="1" dirty="0"/>
              <a:t>belirtilmemiştir</a:t>
            </a:r>
            <a:r>
              <a:rPr lang="tr-TR" sz="2400" dirty="0"/>
              <a:t>. </a:t>
            </a:r>
          </a:p>
        </p:txBody>
      </p:sp>
    </p:spTree>
    <p:extLst>
      <p:ext uri="{BB962C8B-B14F-4D97-AF65-F5344CB8AC3E}">
        <p14:creationId xmlns:p14="http://schemas.microsoft.com/office/powerpoint/2010/main" val="17436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6259255-FAFC-4455-BD82-5AD9D71F4C04}"/>
              </a:ext>
            </a:extLst>
          </p:cNvPr>
          <p:cNvPicPr>
            <a:picLocks noChangeAspect="1"/>
          </p:cNvPicPr>
          <p:nvPr/>
        </p:nvPicPr>
        <p:blipFill>
          <a:blip r:embed="rId2"/>
          <a:stretch>
            <a:fillRect/>
          </a:stretch>
        </p:blipFill>
        <p:spPr>
          <a:xfrm>
            <a:off x="4071442" y="543340"/>
            <a:ext cx="3595723" cy="1156666"/>
          </a:xfrm>
          <a:prstGeom prst="rect">
            <a:avLst/>
          </a:prstGeom>
        </p:spPr>
      </p:pic>
      <p:pic>
        <p:nvPicPr>
          <p:cNvPr id="3" name="Resim 2">
            <a:extLst>
              <a:ext uri="{FF2B5EF4-FFF2-40B4-BE49-F238E27FC236}">
                <a16:creationId xmlns:a16="http://schemas.microsoft.com/office/drawing/2014/main" id="{570267D7-3A7E-4902-A749-158DB1A7B5BA}"/>
              </a:ext>
            </a:extLst>
          </p:cNvPr>
          <p:cNvPicPr>
            <a:picLocks noChangeAspect="1"/>
          </p:cNvPicPr>
          <p:nvPr/>
        </p:nvPicPr>
        <p:blipFill>
          <a:blip r:embed="rId3"/>
          <a:stretch>
            <a:fillRect/>
          </a:stretch>
        </p:blipFill>
        <p:spPr>
          <a:xfrm>
            <a:off x="1287362" y="2139095"/>
            <a:ext cx="10087220" cy="3773636"/>
          </a:xfrm>
          <a:prstGeom prst="rect">
            <a:avLst/>
          </a:prstGeom>
        </p:spPr>
      </p:pic>
    </p:spTree>
    <p:extLst>
      <p:ext uri="{BB962C8B-B14F-4D97-AF65-F5344CB8AC3E}">
        <p14:creationId xmlns:p14="http://schemas.microsoft.com/office/powerpoint/2010/main" val="2434848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A34793D-6207-44EA-98FF-D93D4E906CAB}"/>
              </a:ext>
            </a:extLst>
          </p:cNvPr>
          <p:cNvSpPr/>
          <p:nvPr/>
        </p:nvSpPr>
        <p:spPr>
          <a:xfrm>
            <a:off x="424070" y="1443841"/>
            <a:ext cx="11145078" cy="440120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latin typeface="Verdana" panose="020B0604030504040204" pitchFamily="34" charset="0"/>
              </a:rPr>
              <a:t>	Hiç uçağa bindiniz mi? Şimdi, gözlerinizi kapatın ve bir uçağa bindiğinizi düşünün… Eve dönüyorsunuz. Havaalanında sevdikleriniz bekliyor. Onlara kavuşmanıza bir saat varken bir anons duydunuz:</a:t>
            </a:r>
            <a:endParaRPr lang="tr-TR" sz="2800" b="1" dirty="0">
              <a:solidFill>
                <a:srgbClr val="C00000"/>
              </a:solidFill>
            </a:endParaRPr>
          </a:p>
          <a:p>
            <a:r>
              <a:rPr lang="tr-TR" sz="2800" b="1" dirty="0">
                <a:solidFill>
                  <a:srgbClr val="C00000"/>
                </a:solidFill>
                <a:latin typeface="Verdana" panose="020B0604030504040204" pitchFamily="34" charset="0"/>
              </a:rPr>
              <a:t>	“Sayın yolcularımız. Gideceğimiz yere ulaşmamıza daha bir saat var. Fakat 10 dakikalık yakıtımız kalmış. 10 dakika sonra uçağımız düşecek. Büyük ihtimal hepimiz öleceğiz. Her koltukta bulunan tablet bilgisayarlar çalışıyor. Bu tabletleri kullanarak geride kalan sevdiklerinize son bir mesaj yazın.”</a:t>
            </a:r>
            <a:endParaRPr lang="tr-TR" sz="2800" b="1" dirty="0">
              <a:solidFill>
                <a:srgbClr val="C00000"/>
              </a:solidFill>
            </a:endParaRPr>
          </a:p>
        </p:txBody>
      </p:sp>
    </p:spTree>
    <p:extLst>
      <p:ext uri="{BB962C8B-B14F-4D97-AF65-F5344CB8AC3E}">
        <p14:creationId xmlns:p14="http://schemas.microsoft.com/office/powerpoint/2010/main" val="26742041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B8E16B0-772F-449D-B740-F107F5503C86}"/>
              </a:ext>
            </a:extLst>
          </p:cNvPr>
          <p:cNvSpPr/>
          <p:nvPr/>
        </p:nvSpPr>
        <p:spPr>
          <a:xfrm>
            <a:off x="265044" y="570494"/>
            <a:ext cx="11732992" cy="60016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C00000"/>
                </a:solidFill>
                <a:latin typeface="Verdana" panose="020B0604030504040204" pitchFamily="34" charset="0"/>
              </a:rPr>
              <a:t>	Ne yazardınız? Ayşelerde kalmanıza izin vermeyince bütün gün surat astığınız annenize ne yazardınız? Çok istediğiniz cep telefonunu almadığı için kavga ettiğiniz babanıza ne yazardınız? Kıyafetlerini giymenize izin vermediği için bir sırrını annenize ispiyonladığınız ablanıza ne yazardınız? Sırf moraliniz bozuk diye sebepsiz yere bağırıp kalbini kırdığınız can dostunuza ne yazardınız?</a:t>
            </a:r>
            <a:endParaRPr lang="tr-TR" sz="3200" dirty="0">
              <a:solidFill>
                <a:srgbClr val="C00000"/>
              </a:solidFill>
            </a:endParaRPr>
          </a:p>
          <a:p>
            <a:r>
              <a:rPr lang="tr-TR" sz="3200" dirty="0">
                <a:solidFill>
                  <a:srgbClr val="C00000"/>
                </a:solidFill>
                <a:latin typeface="Verdana" panose="020B0604030504040204" pitchFamily="34" charset="0"/>
              </a:rPr>
              <a:t>	Peki geri dönme imkanınız olsa ne yapardınız? Yine bir hiç uğruna sevdiklerinizin kalbini kırmaya devam eder miydiniz? Yoksa bir gün öleceğinizi bilerek her anınızı onları mutlu etmeye mi adardınız?</a:t>
            </a:r>
            <a:endParaRPr lang="tr-TR" sz="3200" dirty="0">
              <a:solidFill>
                <a:srgbClr val="C00000"/>
              </a:solidFill>
            </a:endParaRPr>
          </a:p>
        </p:txBody>
      </p:sp>
    </p:spTree>
    <p:extLst>
      <p:ext uri="{BB962C8B-B14F-4D97-AF65-F5344CB8AC3E}">
        <p14:creationId xmlns:p14="http://schemas.microsoft.com/office/powerpoint/2010/main" val="1103397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72075AC-96FF-489C-B152-662A5822BAC2}"/>
              </a:ext>
            </a:extLst>
          </p:cNvPr>
          <p:cNvSpPr/>
          <p:nvPr/>
        </p:nvSpPr>
        <p:spPr>
          <a:xfrm>
            <a:off x="507197" y="1040578"/>
            <a:ext cx="11177606"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600" dirty="0">
                <a:solidFill>
                  <a:srgbClr val="C00000"/>
                </a:solidFill>
                <a:latin typeface="Verdana" panose="020B0604030504040204" pitchFamily="34" charset="0"/>
              </a:rPr>
              <a:t>Bir anons daha duydunuz: “Sayın yolcularımız. Meğerse yakıt gösteren cihaz bozulmuş Yakıtımız var. 50 dakika sonra havaalanında olacağız. Yanlışlık için özür dileriz.”</a:t>
            </a:r>
            <a:endParaRPr lang="tr-TR" sz="3600" dirty="0">
              <a:solidFill>
                <a:srgbClr val="C00000"/>
              </a:solidFill>
            </a:endParaRPr>
          </a:p>
          <a:p>
            <a:r>
              <a:rPr lang="tr-TR" sz="3600" dirty="0">
                <a:solidFill>
                  <a:srgbClr val="C00000"/>
                </a:solidFill>
                <a:latin typeface="Verdana" panose="020B0604030504040204" pitchFamily="34" charset="0"/>
              </a:rPr>
              <a:t>Şimdi dönme imkanınız var. Ne yapacaksınız?</a:t>
            </a:r>
            <a:endParaRPr lang="tr-TR" sz="3600" dirty="0">
              <a:solidFill>
                <a:srgbClr val="C00000"/>
              </a:solidFill>
            </a:endParaRPr>
          </a:p>
        </p:txBody>
      </p:sp>
    </p:spTree>
    <p:extLst>
      <p:ext uri="{BB962C8B-B14F-4D97-AF65-F5344CB8AC3E}">
        <p14:creationId xmlns:p14="http://schemas.microsoft.com/office/powerpoint/2010/main" val="10039101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9C5DCD8-703F-4908-9515-A9D59CB2965F}"/>
              </a:ext>
            </a:extLst>
          </p:cNvPr>
          <p:cNvPicPr>
            <a:picLocks noChangeAspect="1"/>
          </p:cNvPicPr>
          <p:nvPr/>
        </p:nvPicPr>
        <p:blipFill>
          <a:blip r:embed="rId2"/>
          <a:stretch>
            <a:fillRect/>
          </a:stretch>
        </p:blipFill>
        <p:spPr>
          <a:xfrm>
            <a:off x="378998" y="1917214"/>
            <a:ext cx="11030743" cy="1633123"/>
          </a:xfrm>
          <a:prstGeom prst="rect">
            <a:avLst/>
          </a:prstGeom>
        </p:spPr>
      </p:pic>
    </p:spTree>
    <p:extLst>
      <p:ext uri="{BB962C8B-B14F-4D97-AF65-F5344CB8AC3E}">
        <p14:creationId xmlns:p14="http://schemas.microsoft.com/office/powerpoint/2010/main" val="3976201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92C29936-16F3-444A-9CAA-491A33753767}"/>
              </a:ext>
            </a:extLst>
          </p:cNvPr>
          <p:cNvSpPr/>
          <p:nvPr/>
        </p:nvSpPr>
        <p:spPr>
          <a:xfrm>
            <a:off x="1149928" y="595746"/>
            <a:ext cx="10196945" cy="487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500" b="1" dirty="0">
                <a:solidFill>
                  <a:srgbClr val="C00000"/>
                </a:solidFill>
              </a:rPr>
              <a:t>MEHMET POLAT</a:t>
            </a:r>
          </a:p>
        </p:txBody>
      </p:sp>
    </p:spTree>
    <p:extLst>
      <p:ext uri="{BB962C8B-B14F-4D97-AF65-F5344CB8AC3E}">
        <p14:creationId xmlns:p14="http://schemas.microsoft.com/office/powerpoint/2010/main" val="23183163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Ağ Gözü</Template>
  <TotalTime>105</TotalTime>
  <Words>703</Words>
  <Application>Microsoft Office PowerPoint</Application>
  <PresentationFormat>Geniş ekran</PresentationFormat>
  <Paragraphs>80</Paragraphs>
  <Slides>51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51</vt:i4>
      </vt:variant>
    </vt:vector>
  </HeadingPairs>
  <TitlesOfParts>
    <vt:vector size="57" baseType="lpstr">
      <vt:lpstr>Arial</vt:lpstr>
      <vt:lpstr>Century Gothic</vt:lpstr>
      <vt:lpstr>Myriad Pro</vt:lpstr>
      <vt:lpstr>Roboto</vt:lpstr>
      <vt:lpstr>Verdana</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mehmet polat</cp:lastModifiedBy>
  <cp:revision>18</cp:revision>
  <dcterms:created xsi:type="dcterms:W3CDTF">2020-02-09T10:54:41Z</dcterms:created>
  <dcterms:modified xsi:type="dcterms:W3CDTF">2021-02-13T00:20:21Z</dcterms:modified>
</cp:coreProperties>
</file>