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318" r:id="rId22"/>
    <p:sldId id="277" r:id="rId23"/>
    <p:sldId id="317" r:id="rId24"/>
    <p:sldId id="278" r:id="rId25"/>
    <p:sldId id="316" r:id="rId26"/>
    <p:sldId id="279" r:id="rId27"/>
    <p:sldId id="280" r:id="rId28"/>
    <p:sldId id="281" r:id="rId29"/>
    <p:sldId id="282" r:id="rId30"/>
    <p:sldId id="283" r:id="rId31"/>
    <p:sldId id="284" r:id="rId32"/>
    <p:sldId id="285" r:id="rId33"/>
    <p:sldId id="319" r:id="rId34"/>
    <p:sldId id="320" r:id="rId35"/>
    <p:sldId id="321" r:id="rId36"/>
    <p:sldId id="322" r:id="rId37"/>
    <p:sldId id="286" r:id="rId38"/>
    <p:sldId id="287" r:id="rId39"/>
    <p:sldId id="288" r:id="rId40"/>
    <p:sldId id="289" r:id="rId41"/>
    <p:sldId id="290" r:id="rId42"/>
    <p:sldId id="291" r:id="rId43"/>
    <p:sldId id="294" r:id="rId44"/>
    <p:sldId id="292" r:id="rId45"/>
    <p:sldId id="293" r:id="rId46"/>
    <p:sldId id="295" r:id="rId47"/>
    <p:sldId id="296" r:id="rId48"/>
    <p:sldId id="315"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tr-TR"/>
              <a:t>Asıl başlık stilini düzenlemek için tıklayın</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3/6/2021</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48A87A34-81AB-432B-8DAE-1953F412C126}" type="datetimeFigureOut">
              <a:rPr lang="en-US" dirty="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447191" y="2824269"/>
            <a:ext cx="4488794" cy="264445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56025" y="2821491"/>
            <a:ext cx="4488794" cy="263737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tr-TR"/>
              <a:t>Asıl başlık stilini düzenlemek için tıklayın</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8A87A34-81AB-432B-8DAE-1953F412C126}" type="datetimeFigureOut">
              <a:rPr lang="en-US" dirty="0"/>
              <a:t>3/6/2021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tr-TR"/>
              <a:t>Resim eklemek için simgeye tıklayın</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3/6/2021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3/6/2021</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235E304-4548-42D4-A96E-661E569FF947}"/>
              </a:ext>
            </a:extLst>
          </p:cNvPr>
          <p:cNvPicPr>
            <a:picLocks noChangeAspect="1"/>
          </p:cNvPicPr>
          <p:nvPr/>
        </p:nvPicPr>
        <p:blipFill rotWithShape="1">
          <a:blip r:embed="rId2"/>
          <a:srcRect l="12387" t="33729" r="36022" b="33325"/>
          <a:stretch/>
        </p:blipFill>
        <p:spPr>
          <a:xfrm>
            <a:off x="1510144" y="2313709"/>
            <a:ext cx="9365674" cy="3362565"/>
          </a:xfrm>
          <a:prstGeom prst="rect">
            <a:avLst/>
          </a:prstGeom>
        </p:spPr>
      </p:pic>
      <p:pic>
        <p:nvPicPr>
          <p:cNvPr id="4" name="Resim 3">
            <a:extLst>
              <a:ext uri="{FF2B5EF4-FFF2-40B4-BE49-F238E27FC236}">
                <a16:creationId xmlns:a16="http://schemas.microsoft.com/office/drawing/2014/main" id="{6FAE7EA2-CE45-4FA4-8556-1900EF439A84}"/>
              </a:ext>
            </a:extLst>
          </p:cNvPr>
          <p:cNvPicPr/>
          <p:nvPr/>
        </p:nvPicPr>
        <p:blipFill rotWithShape="1">
          <a:blip r:embed="rId3" cstate="print">
            <a:extLst>
              <a:ext uri="{28A0092B-C50C-407E-A947-70E740481C1C}">
                <a14:useLocalDpi xmlns:a14="http://schemas.microsoft.com/office/drawing/2010/main" val="0"/>
              </a:ext>
            </a:extLst>
          </a:blip>
          <a:srcRect t="11154" r="1824" b="13037"/>
          <a:stretch/>
        </p:blipFill>
        <p:spPr>
          <a:xfrm>
            <a:off x="387926" y="267589"/>
            <a:ext cx="2147455" cy="1752205"/>
          </a:xfrm>
          <a:prstGeom prst="ellipse">
            <a:avLst/>
          </a:prstGeom>
          <a:ln>
            <a:noFill/>
          </a:ln>
          <a:effectLst>
            <a:softEdge rad="112500"/>
          </a:effectLst>
        </p:spPr>
      </p:pic>
      <p:pic>
        <p:nvPicPr>
          <p:cNvPr id="5" name="Resim 4">
            <a:extLst>
              <a:ext uri="{FF2B5EF4-FFF2-40B4-BE49-F238E27FC236}">
                <a16:creationId xmlns:a16="http://schemas.microsoft.com/office/drawing/2014/main" id="{F5D45996-C57A-4C7C-A620-68C23C1DEF88}"/>
              </a:ext>
            </a:extLst>
          </p:cNvPr>
          <p:cNvPicPr/>
          <p:nvPr/>
        </p:nvPicPr>
        <p:blipFill rotWithShape="1">
          <a:blip r:embed="rId4" cstate="print">
            <a:extLst>
              <a:ext uri="{28A0092B-C50C-407E-A947-70E740481C1C}">
                <a14:useLocalDpi xmlns:a14="http://schemas.microsoft.com/office/drawing/2010/main" val="0"/>
              </a:ext>
            </a:extLst>
          </a:blip>
          <a:srcRect l="4908" t="8054" r="546" b="8054"/>
          <a:stretch/>
        </p:blipFill>
        <p:spPr>
          <a:xfrm>
            <a:off x="9906000" y="39515"/>
            <a:ext cx="2008910" cy="2142181"/>
          </a:xfrm>
          <a:prstGeom prst="ellipse">
            <a:avLst/>
          </a:prstGeom>
          <a:ln>
            <a:noFill/>
          </a:ln>
          <a:effectLst>
            <a:softEdge rad="112500"/>
          </a:effectLst>
        </p:spPr>
      </p:pic>
      <p:pic>
        <p:nvPicPr>
          <p:cNvPr id="6" name="Resim 5">
            <a:extLst>
              <a:ext uri="{FF2B5EF4-FFF2-40B4-BE49-F238E27FC236}">
                <a16:creationId xmlns:a16="http://schemas.microsoft.com/office/drawing/2014/main" id="{9D02A804-4A67-47E7-88A3-D78ACD9A12F4}"/>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785134" y="5808287"/>
            <a:ext cx="6621732" cy="528584"/>
          </a:xfrm>
          <a:prstGeom prst="rect">
            <a:avLst/>
          </a:prstGeom>
        </p:spPr>
      </p:pic>
    </p:spTree>
    <p:extLst>
      <p:ext uri="{BB962C8B-B14F-4D97-AF65-F5344CB8AC3E}">
        <p14:creationId xmlns:p14="http://schemas.microsoft.com/office/powerpoint/2010/main" val="274328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8647E4E6-7C47-47B4-B10F-5FEA8371488A}"/>
              </a:ext>
            </a:extLst>
          </p:cNvPr>
          <p:cNvSpPr/>
          <p:nvPr/>
        </p:nvSpPr>
        <p:spPr>
          <a:xfrm>
            <a:off x="1523999" y="277090"/>
            <a:ext cx="8908473" cy="914401"/>
          </a:xfrm>
          <a:prstGeom prst="roundRect">
            <a:avLst/>
          </a:prstGeom>
          <a:scene3d>
            <a:camera prst="perspectiveRelaxedModerately"/>
            <a:lightRig rig="threePt" dir="t"/>
          </a:scene3d>
        </p:spPr>
        <p:style>
          <a:lnRef idx="3">
            <a:schemeClr val="lt1"/>
          </a:lnRef>
          <a:fillRef idx="1">
            <a:schemeClr val="accent2"/>
          </a:fillRef>
          <a:effectRef idx="1">
            <a:schemeClr val="accent2"/>
          </a:effectRef>
          <a:fontRef idx="minor">
            <a:schemeClr val="lt1"/>
          </a:fontRef>
        </p:style>
        <p:txBody>
          <a:bodyPr rtlCol="0" anchor="ctr"/>
          <a:lstStyle/>
          <a:p>
            <a:pPr algn="ctr"/>
            <a:r>
              <a:rPr lang="tr-TR" sz="3200" b="1" dirty="0">
                <a:solidFill>
                  <a:srgbClr val="FF0000"/>
                </a:solidFill>
              </a:rPr>
              <a:t>HAZIRLIK</a:t>
            </a:r>
            <a:r>
              <a:rPr lang="tr-TR" dirty="0"/>
              <a:t> </a:t>
            </a:r>
            <a:r>
              <a:rPr lang="tr-TR" sz="3200" b="1" dirty="0">
                <a:solidFill>
                  <a:srgbClr val="FF0000"/>
                </a:solidFill>
              </a:rPr>
              <a:t>ÇALIŞMALARI</a:t>
            </a:r>
            <a:endParaRPr lang="tr-TR" b="1" dirty="0">
              <a:solidFill>
                <a:srgbClr val="FF0000"/>
              </a:solidFill>
            </a:endParaRPr>
          </a:p>
        </p:txBody>
      </p:sp>
      <p:sp>
        <p:nvSpPr>
          <p:cNvPr id="5" name="Dikdörtgen: Köşeleri Yuvarlatılmış 4">
            <a:extLst>
              <a:ext uri="{FF2B5EF4-FFF2-40B4-BE49-F238E27FC236}">
                <a16:creationId xmlns:a16="http://schemas.microsoft.com/office/drawing/2014/main" id="{3F2C8941-6B9F-47BB-8F77-5D0545E0742B}"/>
              </a:ext>
            </a:extLst>
          </p:cNvPr>
          <p:cNvSpPr/>
          <p:nvPr/>
        </p:nvSpPr>
        <p:spPr>
          <a:xfrm>
            <a:off x="471054" y="1468581"/>
            <a:ext cx="10848110" cy="914401"/>
          </a:xfrm>
          <a:prstGeom prst="roundRect">
            <a:avLst/>
          </a:prstGeom>
          <a:solidFill>
            <a:srgbClr val="FFFF00"/>
          </a:solidFill>
          <a:scene3d>
            <a:camera prst="perspectiveRelaxedModerately"/>
            <a:lightRig rig="threePt" dir="t"/>
          </a:scene3d>
        </p:spPr>
        <p:style>
          <a:lnRef idx="3">
            <a:schemeClr val="lt1"/>
          </a:lnRef>
          <a:fillRef idx="1">
            <a:schemeClr val="accent2"/>
          </a:fillRef>
          <a:effectRef idx="1">
            <a:schemeClr val="accent2"/>
          </a:effectRef>
          <a:fontRef idx="minor">
            <a:schemeClr val="lt1"/>
          </a:fontRef>
        </p:style>
        <p:txBody>
          <a:bodyPr rtlCol="0" anchor="ctr"/>
          <a:lstStyle/>
          <a:p>
            <a:pPr algn="ctr"/>
            <a:r>
              <a:rPr lang="tr-TR" sz="3200" b="1" dirty="0">
                <a:solidFill>
                  <a:srgbClr val="FF0000"/>
                </a:solidFill>
              </a:rPr>
              <a:t>1-İLK YARDIM NE DEMEKTİR?</a:t>
            </a:r>
            <a:endParaRPr lang="tr-TR" b="1" dirty="0">
              <a:solidFill>
                <a:srgbClr val="FF0000"/>
              </a:solidFill>
            </a:endParaRPr>
          </a:p>
        </p:txBody>
      </p:sp>
      <p:sp>
        <p:nvSpPr>
          <p:cNvPr id="7" name="Metin kutusu 6">
            <a:extLst>
              <a:ext uri="{FF2B5EF4-FFF2-40B4-BE49-F238E27FC236}">
                <a16:creationId xmlns:a16="http://schemas.microsoft.com/office/drawing/2014/main" id="{70C83AB6-DE90-4B32-AB9E-3DED4433E27B}"/>
              </a:ext>
            </a:extLst>
          </p:cNvPr>
          <p:cNvSpPr txBox="1"/>
          <p:nvPr/>
        </p:nvSpPr>
        <p:spPr>
          <a:xfrm>
            <a:off x="207820" y="2743199"/>
            <a:ext cx="6761017" cy="3293209"/>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600" b="1" i="0" dirty="0">
                <a:solidFill>
                  <a:srgbClr val="FF0000"/>
                </a:solidFill>
                <a:effectLst/>
                <a:latin typeface="Helvetica Neue"/>
              </a:rPr>
              <a:t>Herhangi bir kaza ya da yaşamı tehlikeye düşüren bir durumda, sağlık görevlilerinin tıbbi yardımı sağlanıncaya kadar, hayatın kurtarılması ya da durumun daha kötüye gitmesini önleyebilmek amacıyla olay yerinde, tıbbi araç gereç aranmaksızın mevcut araç ve gereçlerle yapılan ilaçsız uygulamalardır.</a:t>
            </a:r>
            <a:endParaRPr lang="tr-TR" sz="2600" b="1" dirty="0">
              <a:solidFill>
                <a:srgbClr val="FF0000"/>
              </a:solidFill>
            </a:endParaRPr>
          </a:p>
        </p:txBody>
      </p:sp>
      <p:pic>
        <p:nvPicPr>
          <p:cNvPr id="1026" name="Picture 2" descr="Temel ilk yardım bilgisi">
            <a:extLst>
              <a:ext uri="{FF2B5EF4-FFF2-40B4-BE49-F238E27FC236}">
                <a16:creationId xmlns:a16="http://schemas.microsoft.com/office/drawing/2014/main" id="{FBDEBD11-2482-4732-8CFE-957BF3C4D6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4253" y="2780435"/>
            <a:ext cx="4959927" cy="3013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90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 calcmode="lin" valueType="num">
                                      <p:cBhvr additive="base">
                                        <p:cTn id="20" dur="500" fill="hold"/>
                                        <p:tgtEl>
                                          <p:spTgt spid="1026"/>
                                        </p:tgtEl>
                                        <p:attrNameLst>
                                          <p:attrName>ppt_x</p:attrName>
                                        </p:attrNameLst>
                                      </p:cBhvr>
                                      <p:tavLst>
                                        <p:tav tm="0">
                                          <p:val>
                                            <p:strVal val="#ppt_x"/>
                                          </p:val>
                                        </p:tav>
                                        <p:tav tm="100000">
                                          <p:val>
                                            <p:strVal val="#ppt_x"/>
                                          </p:val>
                                        </p:tav>
                                      </p:tavLst>
                                    </p:anim>
                                    <p:anim calcmode="lin" valueType="num">
                                      <p:cBhvr additive="base">
                                        <p:cTn id="21"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DD12FB65-0636-48E5-910E-C1FC7BDCD983}"/>
              </a:ext>
            </a:extLst>
          </p:cNvPr>
          <p:cNvSpPr/>
          <p:nvPr/>
        </p:nvSpPr>
        <p:spPr>
          <a:xfrm>
            <a:off x="484908" y="138544"/>
            <a:ext cx="10848110" cy="914401"/>
          </a:xfrm>
          <a:prstGeom prst="roundRect">
            <a:avLst/>
          </a:prstGeom>
          <a:solidFill>
            <a:srgbClr val="FFFF00"/>
          </a:solidFill>
          <a:scene3d>
            <a:camera prst="perspectiveRelaxedModerately"/>
            <a:lightRig rig="threePt" dir="t"/>
          </a:scene3d>
        </p:spPr>
        <p:style>
          <a:lnRef idx="3">
            <a:schemeClr val="lt1"/>
          </a:lnRef>
          <a:fillRef idx="1">
            <a:schemeClr val="accent2"/>
          </a:fillRef>
          <a:effectRef idx="1">
            <a:schemeClr val="accent2"/>
          </a:effectRef>
          <a:fontRef idx="minor">
            <a:schemeClr val="lt1"/>
          </a:fontRef>
        </p:style>
        <p:txBody>
          <a:bodyPr rtlCol="0" anchor="ctr"/>
          <a:lstStyle/>
          <a:p>
            <a:pPr algn="ctr"/>
            <a:r>
              <a:rPr lang="tr-TR" sz="3200" b="1" dirty="0">
                <a:solidFill>
                  <a:srgbClr val="FF0000"/>
                </a:solidFill>
              </a:rPr>
              <a:t>1-İLK YARDIMIN ÖNEMLİ OLDUĞUNU DÜŞÜNÜYOR MUSUNUZ_</a:t>
            </a:r>
            <a:endParaRPr lang="tr-TR" b="1" dirty="0">
              <a:solidFill>
                <a:srgbClr val="FF0000"/>
              </a:solidFill>
            </a:endParaRPr>
          </a:p>
        </p:txBody>
      </p:sp>
      <p:pic>
        <p:nvPicPr>
          <p:cNvPr id="4" name="Resim 3">
            <a:extLst>
              <a:ext uri="{FF2B5EF4-FFF2-40B4-BE49-F238E27FC236}">
                <a16:creationId xmlns:a16="http://schemas.microsoft.com/office/drawing/2014/main" id="{DE45AD67-DADB-4DFB-95AF-5119E2BD6558}"/>
              </a:ext>
            </a:extLst>
          </p:cNvPr>
          <p:cNvPicPr>
            <a:picLocks noChangeAspect="1"/>
          </p:cNvPicPr>
          <p:nvPr/>
        </p:nvPicPr>
        <p:blipFill rotWithShape="1">
          <a:blip r:embed="rId2"/>
          <a:srcRect l="7841" t="42016" r="34659" b="44644"/>
          <a:stretch/>
        </p:blipFill>
        <p:spPr>
          <a:xfrm>
            <a:off x="242454" y="1995054"/>
            <a:ext cx="11707091" cy="2493818"/>
          </a:xfrm>
          <a:prstGeom prst="rect">
            <a:avLst/>
          </a:prstGeom>
        </p:spPr>
      </p:pic>
    </p:spTree>
    <p:extLst>
      <p:ext uri="{BB962C8B-B14F-4D97-AF65-F5344CB8AC3E}">
        <p14:creationId xmlns:p14="http://schemas.microsoft.com/office/powerpoint/2010/main" val="90480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85F9A6E-FEB6-49E5-B496-8290356DDC07}"/>
              </a:ext>
            </a:extLst>
          </p:cNvPr>
          <p:cNvPicPr>
            <a:picLocks noChangeAspect="1"/>
          </p:cNvPicPr>
          <p:nvPr/>
        </p:nvPicPr>
        <p:blipFill>
          <a:blip r:embed="rId2"/>
          <a:stretch>
            <a:fillRect/>
          </a:stretch>
        </p:blipFill>
        <p:spPr>
          <a:xfrm>
            <a:off x="2105890" y="1249521"/>
            <a:ext cx="8221807" cy="5088933"/>
          </a:xfrm>
          <a:prstGeom prst="rect">
            <a:avLst/>
          </a:prstGeom>
        </p:spPr>
      </p:pic>
      <p:sp>
        <p:nvSpPr>
          <p:cNvPr id="4" name="Dikdörtgen: Köşeleri Yuvarlatılmış 3">
            <a:extLst>
              <a:ext uri="{FF2B5EF4-FFF2-40B4-BE49-F238E27FC236}">
                <a16:creationId xmlns:a16="http://schemas.microsoft.com/office/drawing/2014/main" id="{3682DFF6-700C-48D3-A3C5-4A2D17EC1EB8}"/>
              </a:ext>
            </a:extLst>
          </p:cNvPr>
          <p:cNvSpPr/>
          <p:nvPr/>
        </p:nvSpPr>
        <p:spPr>
          <a:xfrm>
            <a:off x="1953491" y="193964"/>
            <a:ext cx="8409709" cy="91440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FF0000"/>
                </a:solidFill>
              </a:rPr>
              <a:t>GÖRSELLERİ YORUMLAMA</a:t>
            </a:r>
          </a:p>
        </p:txBody>
      </p:sp>
    </p:spTree>
    <p:extLst>
      <p:ext uri="{BB962C8B-B14F-4D97-AF65-F5344CB8AC3E}">
        <p14:creationId xmlns:p14="http://schemas.microsoft.com/office/powerpoint/2010/main" val="34455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69AE98D-0070-4DE1-9716-CE1AD96E7A30}"/>
              </a:ext>
            </a:extLst>
          </p:cNvPr>
          <p:cNvPicPr>
            <a:picLocks noChangeAspect="1"/>
          </p:cNvPicPr>
          <p:nvPr/>
        </p:nvPicPr>
        <p:blipFill>
          <a:blip r:embed="rId2"/>
          <a:stretch>
            <a:fillRect/>
          </a:stretch>
        </p:blipFill>
        <p:spPr>
          <a:xfrm>
            <a:off x="1521022" y="0"/>
            <a:ext cx="9420171" cy="6454053"/>
          </a:xfrm>
          <a:prstGeom prst="rect">
            <a:avLst/>
          </a:prstGeom>
        </p:spPr>
      </p:pic>
    </p:spTree>
    <p:extLst>
      <p:ext uri="{BB962C8B-B14F-4D97-AF65-F5344CB8AC3E}">
        <p14:creationId xmlns:p14="http://schemas.microsoft.com/office/powerpoint/2010/main" val="170959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BFD3C2F-5F7E-4823-BBA5-1EFE9BFFA36C}"/>
              </a:ext>
            </a:extLst>
          </p:cNvPr>
          <p:cNvPicPr>
            <a:picLocks noChangeAspect="1"/>
          </p:cNvPicPr>
          <p:nvPr/>
        </p:nvPicPr>
        <p:blipFill>
          <a:blip r:embed="rId2"/>
          <a:stretch>
            <a:fillRect/>
          </a:stretch>
        </p:blipFill>
        <p:spPr>
          <a:xfrm>
            <a:off x="764598" y="907906"/>
            <a:ext cx="10662334" cy="2521094"/>
          </a:xfrm>
          <a:prstGeom prst="rect">
            <a:avLst/>
          </a:prstGeom>
        </p:spPr>
      </p:pic>
      <p:pic>
        <p:nvPicPr>
          <p:cNvPr id="5" name="Resim 4">
            <a:extLst>
              <a:ext uri="{FF2B5EF4-FFF2-40B4-BE49-F238E27FC236}">
                <a16:creationId xmlns:a16="http://schemas.microsoft.com/office/drawing/2014/main" id="{93A27EA9-2D5A-4B96-8ABC-619739495840}"/>
              </a:ext>
            </a:extLst>
          </p:cNvPr>
          <p:cNvPicPr>
            <a:picLocks noChangeAspect="1"/>
          </p:cNvPicPr>
          <p:nvPr/>
        </p:nvPicPr>
        <p:blipFill>
          <a:blip r:embed="rId3"/>
          <a:stretch>
            <a:fillRect/>
          </a:stretch>
        </p:blipFill>
        <p:spPr>
          <a:xfrm>
            <a:off x="3481672" y="3883169"/>
            <a:ext cx="6175812" cy="1423122"/>
          </a:xfrm>
          <a:prstGeom prst="rect">
            <a:avLst/>
          </a:prstGeom>
        </p:spPr>
      </p:pic>
    </p:spTree>
    <p:extLst>
      <p:ext uri="{BB962C8B-B14F-4D97-AF65-F5344CB8AC3E}">
        <p14:creationId xmlns:p14="http://schemas.microsoft.com/office/powerpoint/2010/main" val="413244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4C71067-85AD-40DC-987A-7ECACA2D79BA}"/>
              </a:ext>
            </a:extLst>
          </p:cNvPr>
          <p:cNvPicPr>
            <a:picLocks noChangeAspect="1"/>
          </p:cNvPicPr>
          <p:nvPr/>
        </p:nvPicPr>
        <p:blipFill>
          <a:blip r:embed="rId2"/>
          <a:stretch>
            <a:fillRect/>
          </a:stretch>
        </p:blipFill>
        <p:spPr>
          <a:xfrm>
            <a:off x="171212" y="928255"/>
            <a:ext cx="11812969" cy="5084618"/>
          </a:xfrm>
          <a:prstGeom prst="rect">
            <a:avLst/>
          </a:prstGeom>
        </p:spPr>
      </p:pic>
    </p:spTree>
    <p:extLst>
      <p:ext uri="{BB962C8B-B14F-4D97-AF65-F5344CB8AC3E}">
        <p14:creationId xmlns:p14="http://schemas.microsoft.com/office/powerpoint/2010/main" val="139119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B51ECF8-38A0-4186-9CAA-B2B6EDE516A3}"/>
              </a:ext>
            </a:extLst>
          </p:cNvPr>
          <p:cNvPicPr>
            <a:picLocks noChangeAspect="1"/>
          </p:cNvPicPr>
          <p:nvPr/>
        </p:nvPicPr>
        <p:blipFill>
          <a:blip r:embed="rId2"/>
          <a:stretch>
            <a:fillRect/>
          </a:stretch>
        </p:blipFill>
        <p:spPr>
          <a:xfrm>
            <a:off x="210548" y="748145"/>
            <a:ext cx="11664493" cy="5361710"/>
          </a:xfrm>
          <a:prstGeom prst="rect">
            <a:avLst/>
          </a:prstGeom>
        </p:spPr>
      </p:pic>
    </p:spTree>
    <p:extLst>
      <p:ext uri="{BB962C8B-B14F-4D97-AF65-F5344CB8AC3E}">
        <p14:creationId xmlns:p14="http://schemas.microsoft.com/office/powerpoint/2010/main" val="121301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9CB37E2-FEB7-4AB8-80B5-7776ED27EB5C}"/>
              </a:ext>
            </a:extLst>
          </p:cNvPr>
          <p:cNvPicPr>
            <a:picLocks noChangeAspect="1"/>
          </p:cNvPicPr>
          <p:nvPr/>
        </p:nvPicPr>
        <p:blipFill>
          <a:blip r:embed="rId2"/>
          <a:stretch>
            <a:fillRect/>
          </a:stretch>
        </p:blipFill>
        <p:spPr>
          <a:xfrm>
            <a:off x="0" y="637309"/>
            <a:ext cx="12055213" cy="5458691"/>
          </a:xfrm>
          <a:prstGeom prst="rect">
            <a:avLst/>
          </a:prstGeom>
        </p:spPr>
      </p:pic>
    </p:spTree>
    <p:extLst>
      <p:ext uri="{BB962C8B-B14F-4D97-AF65-F5344CB8AC3E}">
        <p14:creationId xmlns:p14="http://schemas.microsoft.com/office/powerpoint/2010/main" val="234601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B1D5033-1DAC-4A61-AC64-A874640FD689}"/>
              </a:ext>
            </a:extLst>
          </p:cNvPr>
          <p:cNvPicPr>
            <a:picLocks noChangeAspect="1"/>
          </p:cNvPicPr>
          <p:nvPr/>
        </p:nvPicPr>
        <p:blipFill>
          <a:blip r:embed="rId2"/>
          <a:stretch>
            <a:fillRect/>
          </a:stretch>
        </p:blipFill>
        <p:spPr>
          <a:xfrm>
            <a:off x="166255" y="665019"/>
            <a:ext cx="11804072" cy="5278582"/>
          </a:xfrm>
          <a:prstGeom prst="rect">
            <a:avLst/>
          </a:prstGeom>
        </p:spPr>
      </p:pic>
    </p:spTree>
    <p:extLst>
      <p:ext uri="{BB962C8B-B14F-4D97-AF65-F5344CB8AC3E}">
        <p14:creationId xmlns:p14="http://schemas.microsoft.com/office/powerpoint/2010/main" val="3284469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765DC20-D09A-4186-8776-0E932FBC89C4}"/>
              </a:ext>
            </a:extLst>
          </p:cNvPr>
          <p:cNvPicPr>
            <a:picLocks noChangeAspect="1"/>
          </p:cNvPicPr>
          <p:nvPr/>
        </p:nvPicPr>
        <p:blipFill>
          <a:blip r:embed="rId2"/>
          <a:stretch>
            <a:fillRect/>
          </a:stretch>
        </p:blipFill>
        <p:spPr>
          <a:xfrm>
            <a:off x="110836" y="692727"/>
            <a:ext cx="11637819" cy="5333999"/>
          </a:xfrm>
          <a:prstGeom prst="rect">
            <a:avLst/>
          </a:prstGeom>
        </p:spPr>
      </p:pic>
    </p:spTree>
    <p:extLst>
      <p:ext uri="{BB962C8B-B14F-4D97-AF65-F5344CB8AC3E}">
        <p14:creationId xmlns:p14="http://schemas.microsoft.com/office/powerpoint/2010/main" val="1852183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EA2896A-B096-4451-BFFD-E38AA32E9086}"/>
              </a:ext>
            </a:extLst>
          </p:cNvPr>
          <p:cNvPicPr>
            <a:picLocks noChangeAspect="1"/>
          </p:cNvPicPr>
          <p:nvPr/>
        </p:nvPicPr>
        <p:blipFill>
          <a:blip r:embed="rId2"/>
          <a:stretch>
            <a:fillRect/>
          </a:stretch>
        </p:blipFill>
        <p:spPr>
          <a:xfrm>
            <a:off x="248055" y="720437"/>
            <a:ext cx="11913485" cy="5237018"/>
          </a:xfrm>
          <a:prstGeom prst="rect">
            <a:avLst/>
          </a:prstGeom>
        </p:spPr>
      </p:pic>
    </p:spTree>
    <p:extLst>
      <p:ext uri="{BB962C8B-B14F-4D97-AF65-F5344CB8AC3E}">
        <p14:creationId xmlns:p14="http://schemas.microsoft.com/office/powerpoint/2010/main" val="3259471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929277A-ABAA-4120-A6DA-0CCFD4BAE328}"/>
              </a:ext>
            </a:extLst>
          </p:cNvPr>
          <p:cNvPicPr>
            <a:picLocks noChangeAspect="1"/>
          </p:cNvPicPr>
          <p:nvPr/>
        </p:nvPicPr>
        <p:blipFill>
          <a:blip r:embed="rId2"/>
          <a:stretch>
            <a:fillRect/>
          </a:stretch>
        </p:blipFill>
        <p:spPr>
          <a:xfrm>
            <a:off x="319546" y="221673"/>
            <a:ext cx="11552907" cy="5805054"/>
          </a:xfrm>
          <a:prstGeom prst="rect">
            <a:avLst/>
          </a:prstGeom>
        </p:spPr>
      </p:pic>
    </p:spTree>
    <p:extLst>
      <p:ext uri="{BB962C8B-B14F-4D97-AF65-F5344CB8AC3E}">
        <p14:creationId xmlns:p14="http://schemas.microsoft.com/office/powerpoint/2010/main" val="1422768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7AD9704-56AC-48E8-BB73-CAE2A9BC3CC8}"/>
              </a:ext>
            </a:extLst>
          </p:cNvPr>
          <p:cNvPicPr>
            <a:picLocks noChangeAspect="1"/>
          </p:cNvPicPr>
          <p:nvPr/>
        </p:nvPicPr>
        <p:blipFill>
          <a:blip r:embed="rId2"/>
          <a:stretch>
            <a:fillRect/>
          </a:stretch>
        </p:blipFill>
        <p:spPr>
          <a:xfrm>
            <a:off x="330246" y="609599"/>
            <a:ext cx="11531511" cy="5514109"/>
          </a:xfrm>
          <a:prstGeom prst="rect">
            <a:avLst/>
          </a:prstGeom>
        </p:spPr>
      </p:pic>
    </p:spTree>
    <p:extLst>
      <p:ext uri="{BB962C8B-B14F-4D97-AF65-F5344CB8AC3E}">
        <p14:creationId xmlns:p14="http://schemas.microsoft.com/office/powerpoint/2010/main" val="2171751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685D185-264D-4BFC-85A7-95A47AC7F694}"/>
              </a:ext>
            </a:extLst>
          </p:cNvPr>
          <p:cNvPicPr>
            <a:picLocks noChangeAspect="1"/>
          </p:cNvPicPr>
          <p:nvPr/>
        </p:nvPicPr>
        <p:blipFill>
          <a:blip r:embed="rId2"/>
          <a:stretch>
            <a:fillRect/>
          </a:stretch>
        </p:blipFill>
        <p:spPr>
          <a:xfrm>
            <a:off x="281042" y="512618"/>
            <a:ext cx="12070863" cy="5527963"/>
          </a:xfrm>
          <a:prstGeom prst="rect">
            <a:avLst/>
          </a:prstGeom>
        </p:spPr>
      </p:pic>
    </p:spTree>
    <p:extLst>
      <p:ext uri="{BB962C8B-B14F-4D97-AF65-F5344CB8AC3E}">
        <p14:creationId xmlns:p14="http://schemas.microsoft.com/office/powerpoint/2010/main" val="640938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6E475F2-8EB0-4EA6-B6A5-E1CAC0F23DC5}"/>
              </a:ext>
            </a:extLst>
          </p:cNvPr>
          <p:cNvPicPr>
            <a:picLocks noChangeAspect="1"/>
          </p:cNvPicPr>
          <p:nvPr/>
        </p:nvPicPr>
        <p:blipFill>
          <a:blip r:embed="rId2"/>
          <a:stretch>
            <a:fillRect/>
          </a:stretch>
        </p:blipFill>
        <p:spPr>
          <a:xfrm>
            <a:off x="479330" y="207818"/>
            <a:ext cx="11407870" cy="5943600"/>
          </a:xfrm>
          <a:prstGeom prst="rect">
            <a:avLst/>
          </a:prstGeom>
        </p:spPr>
      </p:pic>
    </p:spTree>
    <p:extLst>
      <p:ext uri="{BB962C8B-B14F-4D97-AF65-F5344CB8AC3E}">
        <p14:creationId xmlns:p14="http://schemas.microsoft.com/office/powerpoint/2010/main" val="3696489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756DF2C-D48F-4802-A77F-3A35BA5EEF83}"/>
              </a:ext>
            </a:extLst>
          </p:cNvPr>
          <p:cNvPicPr>
            <a:picLocks noChangeAspect="1"/>
          </p:cNvPicPr>
          <p:nvPr/>
        </p:nvPicPr>
        <p:blipFill>
          <a:blip r:embed="rId2"/>
          <a:stretch>
            <a:fillRect/>
          </a:stretch>
        </p:blipFill>
        <p:spPr>
          <a:xfrm>
            <a:off x="445655" y="706582"/>
            <a:ext cx="2756044" cy="1027401"/>
          </a:xfrm>
          <a:prstGeom prst="rect">
            <a:avLst/>
          </a:prstGeom>
        </p:spPr>
      </p:pic>
      <p:pic>
        <p:nvPicPr>
          <p:cNvPr id="5" name="Resim 4">
            <a:extLst>
              <a:ext uri="{FF2B5EF4-FFF2-40B4-BE49-F238E27FC236}">
                <a16:creationId xmlns:a16="http://schemas.microsoft.com/office/drawing/2014/main" id="{C893DA4C-6288-4EBE-8B5B-7377CA00C843}"/>
              </a:ext>
            </a:extLst>
          </p:cNvPr>
          <p:cNvPicPr>
            <a:picLocks noChangeAspect="1"/>
          </p:cNvPicPr>
          <p:nvPr/>
        </p:nvPicPr>
        <p:blipFill>
          <a:blip r:embed="rId3"/>
          <a:stretch>
            <a:fillRect/>
          </a:stretch>
        </p:blipFill>
        <p:spPr>
          <a:xfrm>
            <a:off x="465197" y="2593830"/>
            <a:ext cx="2736502" cy="966788"/>
          </a:xfrm>
          <a:prstGeom prst="rect">
            <a:avLst/>
          </a:prstGeom>
        </p:spPr>
      </p:pic>
      <p:pic>
        <p:nvPicPr>
          <p:cNvPr id="7" name="Resim 6">
            <a:extLst>
              <a:ext uri="{FF2B5EF4-FFF2-40B4-BE49-F238E27FC236}">
                <a16:creationId xmlns:a16="http://schemas.microsoft.com/office/drawing/2014/main" id="{D469C32F-BB01-4F82-B752-6B978C575DA3}"/>
              </a:ext>
            </a:extLst>
          </p:cNvPr>
          <p:cNvPicPr>
            <a:picLocks noChangeAspect="1"/>
          </p:cNvPicPr>
          <p:nvPr/>
        </p:nvPicPr>
        <p:blipFill>
          <a:blip r:embed="rId4"/>
          <a:stretch>
            <a:fillRect/>
          </a:stretch>
        </p:blipFill>
        <p:spPr>
          <a:xfrm>
            <a:off x="465196" y="4420464"/>
            <a:ext cx="2736501" cy="1058765"/>
          </a:xfrm>
          <a:prstGeom prst="rect">
            <a:avLst/>
          </a:prstGeom>
        </p:spPr>
      </p:pic>
      <p:pic>
        <p:nvPicPr>
          <p:cNvPr id="9" name="Resim 8">
            <a:extLst>
              <a:ext uri="{FF2B5EF4-FFF2-40B4-BE49-F238E27FC236}">
                <a16:creationId xmlns:a16="http://schemas.microsoft.com/office/drawing/2014/main" id="{86AB3380-7C1B-4B2F-9146-82CC93092DDC}"/>
              </a:ext>
            </a:extLst>
          </p:cNvPr>
          <p:cNvPicPr>
            <a:picLocks noChangeAspect="1"/>
          </p:cNvPicPr>
          <p:nvPr/>
        </p:nvPicPr>
        <p:blipFill>
          <a:blip r:embed="rId5"/>
          <a:stretch>
            <a:fillRect/>
          </a:stretch>
        </p:blipFill>
        <p:spPr>
          <a:xfrm>
            <a:off x="3408650" y="810490"/>
            <a:ext cx="8337695" cy="1027401"/>
          </a:xfrm>
          <a:prstGeom prst="rect">
            <a:avLst/>
          </a:prstGeom>
        </p:spPr>
      </p:pic>
      <p:pic>
        <p:nvPicPr>
          <p:cNvPr id="11" name="Resim 10">
            <a:extLst>
              <a:ext uri="{FF2B5EF4-FFF2-40B4-BE49-F238E27FC236}">
                <a16:creationId xmlns:a16="http://schemas.microsoft.com/office/drawing/2014/main" id="{25767424-801D-492D-B450-C8CB77CBA344}"/>
              </a:ext>
            </a:extLst>
          </p:cNvPr>
          <p:cNvPicPr>
            <a:picLocks noChangeAspect="1"/>
          </p:cNvPicPr>
          <p:nvPr/>
        </p:nvPicPr>
        <p:blipFill>
          <a:blip r:embed="rId6"/>
          <a:stretch>
            <a:fillRect/>
          </a:stretch>
        </p:blipFill>
        <p:spPr>
          <a:xfrm>
            <a:off x="3408650" y="2593830"/>
            <a:ext cx="7924368" cy="951616"/>
          </a:xfrm>
          <a:prstGeom prst="rect">
            <a:avLst/>
          </a:prstGeom>
          <a:ln>
            <a:noFill/>
          </a:ln>
          <a:effectLst>
            <a:outerShdw blurRad="292100" dist="139700" dir="2700000" algn="tl" rotWithShape="0">
              <a:srgbClr val="333333">
                <a:alpha val="65000"/>
              </a:srgbClr>
            </a:outerShdw>
          </a:effectLst>
        </p:spPr>
      </p:pic>
      <p:pic>
        <p:nvPicPr>
          <p:cNvPr id="13" name="Resim 12">
            <a:extLst>
              <a:ext uri="{FF2B5EF4-FFF2-40B4-BE49-F238E27FC236}">
                <a16:creationId xmlns:a16="http://schemas.microsoft.com/office/drawing/2014/main" id="{BF921F81-DEE9-41A5-961B-4CD5101EB326}"/>
              </a:ext>
            </a:extLst>
          </p:cNvPr>
          <p:cNvPicPr>
            <a:picLocks noChangeAspect="1"/>
          </p:cNvPicPr>
          <p:nvPr/>
        </p:nvPicPr>
        <p:blipFill>
          <a:blip r:embed="rId7"/>
          <a:stretch>
            <a:fillRect/>
          </a:stretch>
        </p:blipFill>
        <p:spPr>
          <a:xfrm>
            <a:off x="3408650" y="4451829"/>
            <a:ext cx="8217957" cy="1027400"/>
          </a:xfrm>
          <a:prstGeom prst="rect">
            <a:avLst/>
          </a:prstGeom>
        </p:spPr>
      </p:pic>
    </p:spTree>
    <p:extLst>
      <p:ext uri="{BB962C8B-B14F-4D97-AF65-F5344CB8AC3E}">
        <p14:creationId xmlns:p14="http://schemas.microsoft.com/office/powerpoint/2010/main" val="261905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46EE235-876A-4D68-AAA1-E4B435E2731A}"/>
              </a:ext>
            </a:extLst>
          </p:cNvPr>
          <p:cNvPicPr>
            <a:picLocks noChangeAspect="1"/>
          </p:cNvPicPr>
          <p:nvPr/>
        </p:nvPicPr>
        <p:blipFill>
          <a:blip r:embed="rId2"/>
          <a:stretch>
            <a:fillRect/>
          </a:stretch>
        </p:blipFill>
        <p:spPr>
          <a:xfrm>
            <a:off x="461976" y="1039090"/>
            <a:ext cx="3112497" cy="1128280"/>
          </a:xfrm>
          <a:prstGeom prst="rect">
            <a:avLst/>
          </a:prstGeom>
        </p:spPr>
      </p:pic>
      <p:pic>
        <p:nvPicPr>
          <p:cNvPr id="7" name="Resim 6">
            <a:extLst>
              <a:ext uri="{FF2B5EF4-FFF2-40B4-BE49-F238E27FC236}">
                <a16:creationId xmlns:a16="http://schemas.microsoft.com/office/drawing/2014/main" id="{3CDD9C65-7862-47A1-BC82-CD886C10923D}"/>
              </a:ext>
            </a:extLst>
          </p:cNvPr>
          <p:cNvPicPr>
            <a:picLocks noChangeAspect="1"/>
          </p:cNvPicPr>
          <p:nvPr/>
        </p:nvPicPr>
        <p:blipFill>
          <a:blip r:embed="rId3"/>
          <a:stretch>
            <a:fillRect/>
          </a:stretch>
        </p:blipFill>
        <p:spPr>
          <a:xfrm>
            <a:off x="461976" y="3678816"/>
            <a:ext cx="3352877" cy="1011815"/>
          </a:xfrm>
          <a:prstGeom prst="rect">
            <a:avLst/>
          </a:prstGeom>
        </p:spPr>
      </p:pic>
      <p:pic>
        <p:nvPicPr>
          <p:cNvPr id="11" name="Resim 10">
            <a:extLst>
              <a:ext uri="{FF2B5EF4-FFF2-40B4-BE49-F238E27FC236}">
                <a16:creationId xmlns:a16="http://schemas.microsoft.com/office/drawing/2014/main" id="{975A5BF3-48E8-4385-BB1F-D5FB9C03FF44}"/>
              </a:ext>
            </a:extLst>
          </p:cNvPr>
          <p:cNvPicPr>
            <a:picLocks noChangeAspect="1"/>
          </p:cNvPicPr>
          <p:nvPr/>
        </p:nvPicPr>
        <p:blipFill>
          <a:blip r:embed="rId4"/>
          <a:stretch>
            <a:fillRect/>
          </a:stretch>
        </p:blipFill>
        <p:spPr>
          <a:xfrm>
            <a:off x="3814853" y="1039090"/>
            <a:ext cx="8016929" cy="1011815"/>
          </a:xfrm>
          <a:prstGeom prst="rect">
            <a:avLst/>
          </a:prstGeom>
        </p:spPr>
      </p:pic>
      <p:pic>
        <p:nvPicPr>
          <p:cNvPr id="13" name="Resim 12">
            <a:extLst>
              <a:ext uri="{FF2B5EF4-FFF2-40B4-BE49-F238E27FC236}">
                <a16:creationId xmlns:a16="http://schemas.microsoft.com/office/drawing/2014/main" id="{A79EBF96-12FA-47E3-9821-7B63507F3C9C}"/>
              </a:ext>
            </a:extLst>
          </p:cNvPr>
          <p:cNvPicPr>
            <a:picLocks noChangeAspect="1"/>
          </p:cNvPicPr>
          <p:nvPr/>
        </p:nvPicPr>
        <p:blipFill>
          <a:blip r:embed="rId5"/>
          <a:stretch>
            <a:fillRect/>
          </a:stretch>
        </p:blipFill>
        <p:spPr>
          <a:xfrm>
            <a:off x="4107873" y="3678816"/>
            <a:ext cx="4842163" cy="864672"/>
          </a:xfrm>
          <a:prstGeom prst="rect">
            <a:avLst/>
          </a:prstGeom>
        </p:spPr>
      </p:pic>
    </p:spTree>
    <p:extLst>
      <p:ext uri="{BB962C8B-B14F-4D97-AF65-F5344CB8AC3E}">
        <p14:creationId xmlns:p14="http://schemas.microsoft.com/office/powerpoint/2010/main" val="283903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363C3A0-3A95-4F6B-A1C2-40DFD83BB4CC}"/>
              </a:ext>
            </a:extLst>
          </p:cNvPr>
          <p:cNvPicPr>
            <a:picLocks noChangeAspect="1"/>
          </p:cNvPicPr>
          <p:nvPr/>
        </p:nvPicPr>
        <p:blipFill>
          <a:blip r:embed="rId2"/>
          <a:stretch>
            <a:fillRect/>
          </a:stretch>
        </p:blipFill>
        <p:spPr>
          <a:xfrm>
            <a:off x="1095375" y="190500"/>
            <a:ext cx="10001250" cy="6477000"/>
          </a:xfrm>
          <a:prstGeom prst="rect">
            <a:avLst/>
          </a:prstGeom>
        </p:spPr>
      </p:pic>
    </p:spTree>
    <p:extLst>
      <p:ext uri="{BB962C8B-B14F-4D97-AF65-F5344CB8AC3E}">
        <p14:creationId xmlns:p14="http://schemas.microsoft.com/office/powerpoint/2010/main" val="2091212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B756972-1CF9-4AF2-9BF4-3EE6870A827D}"/>
              </a:ext>
            </a:extLst>
          </p:cNvPr>
          <p:cNvPicPr>
            <a:picLocks noChangeAspect="1"/>
          </p:cNvPicPr>
          <p:nvPr/>
        </p:nvPicPr>
        <p:blipFill>
          <a:blip r:embed="rId2"/>
          <a:stretch>
            <a:fillRect/>
          </a:stretch>
        </p:blipFill>
        <p:spPr>
          <a:xfrm>
            <a:off x="533400" y="484909"/>
            <a:ext cx="6091670" cy="818284"/>
          </a:xfrm>
          <a:prstGeom prst="rect">
            <a:avLst/>
          </a:prstGeom>
        </p:spPr>
      </p:pic>
      <p:sp>
        <p:nvSpPr>
          <p:cNvPr id="11" name="Metin kutusu 10">
            <a:extLst>
              <a:ext uri="{FF2B5EF4-FFF2-40B4-BE49-F238E27FC236}">
                <a16:creationId xmlns:a16="http://schemas.microsoft.com/office/drawing/2014/main" id="{B65B632D-FE97-4E01-AC37-21BF183F4469}"/>
              </a:ext>
            </a:extLst>
          </p:cNvPr>
          <p:cNvSpPr txBox="1"/>
          <p:nvPr/>
        </p:nvSpPr>
        <p:spPr>
          <a:xfrm>
            <a:off x="862446" y="1942419"/>
            <a:ext cx="10207336"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212529"/>
                </a:solidFill>
                <a:effectLst/>
                <a:latin typeface="Roboto"/>
              </a:rPr>
              <a:t>Ağacın meyvelerini toplamak için çıkmıştır.</a:t>
            </a:r>
            <a:endParaRPr lang="tr-TR" sz="2800" b="1" dirty="0"/>
          </a:p>
        </p:txBody>
      </p:sp>
    </p:spTree>
    <p:extLst>
      <p:ext uri="{BB962C8B-B14F-4D97-AF65-F5344CB8AC3E}">
        <p14:creationId xmlns:p14="http://schemas.microsoft.com/office/powerpoint/2010/main" val="34802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7ECD586-FE18-4244-97BD-E6DB3EE0AFB7}"/>
              </a:ext>
            </a:extLst>
          </p:cNvPr>
          <p:cNvPicPr>
            <a:picLocks noChangeAspect="1"/>
          </p:cNvPicPr>
          <p:nvPr/>
        </p:nvPicPr>
        <p:blipFill>
          <a:blip r:embed="rId2"/>
          <a:stretch>
            <a:fillRect/>
          </a:stretch>
        </p:blipFill>
        <p:spPr>
          <a:xfrm>
            <a:off x="415203" y="683202"/>
            <a:ext cx="10333294" cy="1145598"/>
          </a:xfrm>
          <a:prstGeom prst="rect">
            <a:avLst/>
          </a:prstGeom>
        </p:spPr>
      </p:pic>
      <p:sp>
        <p:nvSpPr>
          <p:cNvPr id="3" name="Metin kutusu 2">
            <a:extLst>
              <a:ext uri="{FF2B5EF4-FFF2-40B4-BE49-F238E27FC236}">
                <a16:creationId xmlns:a16="http://schemas.microsoft.com/office/drawing/2014/main" id="{31F498CF-58D0-40C2-81A2-DD88742EF86A}"/>
              </a:ext>
            </a:extLst>
          </p:cNvPr>
          <p:cNvSpPr txBox="1"/>
          <p:nvPr/>
        </p:nvSpPr>
        <p:spPr>
          <a:xfrm>
            <a:off x="297440" y="2711437"/>
            <a:ext cx="11198801" cy="1323439"/>
          </a:xfrm>
          <a:prstGeom prst="rect">
            <a:avLst/>
          </a:prstGeom>
          <a:gradFill flip="none" rotWithShape="1">
            <a:gsLst>
              <a:gs pos="0">
                <a:schemeClr val="accent2">
                  <a:tint val="98000"/>
                  <a:satMod val="110000"/>
                  <a:lumMod val="104000"/>
                </a:schemeClr>
              </a:gs>
              <a:gs pos="69000">
                <a:schemeClr val="accent2">
                  <a:shade val="88000"/>
                  <a:satMod val="130000"/>
                  <a:lumMod val="92000"/>
                </a:schemeClr>
              </a:gs>
              <a:gs pos="100000">
                <a:schemeClr val="accent2">
                  <a:shade val="78000"/>
                  <a:satMod val="130000"/>
                  <a:lumMod val="92000"/>
                </a:schemeClr>
              </a:gs>
            </a:gsLst>
            <a:lin ang="8100000" scaled="1"/>
            <a:tileRect/>
          </a:gradFill>
          <a:scene3d>
            <a:camera prst="perspectiveRelaxedModerately"/>
            <a:lightRig rig="threePt" dir="t"/>
          </a:scene3d>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tr-TR" sz="4000" b="1" i="0" dirty="0">
                <a:solidFill>
                  <a:srgbClr val="FF0000"/>
                </a:solidFill>
                <a:effectLst/>
                <a:latin typeface="Roboto"/>
              </a:rPr>
              <a:t>“Süleyman, bastığın dala dikkat et!” diyerek uyarmıştır.</a:t>
            </a:r>
            <a:endParaRPr lang="tr-TR" sz="4000" b="1" dirty="0">
              <a:solidFill>
                <a:srgbClr val="FF0000"/>
              </a:solidFill>
            </a:endParaRPr>
          </a:p>
        </p:txBody>
      </p:sp>
    </p:spTree>
    <p:extLst>
      <p:ext uri="{BB962C8B-B14F-4D97-AF65-F5344CB8AC3E}">
        <p14:creationId xmlns:p14="http://schemas.microsoft.com/office/powerpoint/2010/main" val="323308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52C7E94-F239-41F4-A44A-B591AA23070B}"/>
              </a:ext>
            </a:extLst>
          </p:cNvPr>
          <p:cNvPicPr>
            <a:picLocks noChangeAspect="1"/>
          </p:cNvPicPr>
          <p:nvPr/>
        </p:nvPicPr>
        <p:blipFill>
          <a:blip r:embed="rId2"/>
          <a:stretch>
            <a:fillRect/>
          </a:stretch>
        </p:blipFill>
        <p:spPr>
          <a:xfrm>
            <a:off x="769559" y="1064945"/>
            <a:ext cx="11162980" cy="1096364"/>
          </a:xfrm>
          <a:prstGeom prst="rect">
            <a:avLst/>
          </a:prstGeom>
          <a:scene3d>
            <a:camera prst="perspectiveRelaxedModerately"/>
            <a:lightRig rig="threePt" dir="t"/>
          </a:scene3d>
        </p:spPr>
      </p:pic>
      <p:sp>
        <p:nvSpPr>
          <p:cNvPr id="11" name="Metin kutusu 10">
            <a:extLst>
              <a:ext uri="{FF2B5EF4-FFF2-40B4-BE49-F238E27FC236}">
                <a16:creationId xmlns:a16="http://schemas.microsoft.com/office/drawing/2014/main" id="{672CDCD7-BA32-4961-B5FD-ECBA76B20461}"/>
              </a:ext>
            </a:extLst>
          </p:cNvPr>
          <p:cNvSpPr txBox="1"/>
          <p:nvPr/>
        </p:nvSpPr>
        <p:spPr>
          <a:xfrm>
            <a:off x="571500" y="2951946"/>
            <a:ext cx="10816936" cy="2308324"/>
          </a:xfrm>
          <a:prstGeom prst="rect">
            <a:avLst/>
          </a:prstGeom>
          <a:solidFill>
            <a:schemeClr val="accent2"/>
          </a:solidFill>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FF0000"/>
                </a:solidFill>
                <a:effectLst/>
                <a:latin typeface="Roboto"/>
              </a:rPr>
              <a:t>Dalın sağlamlığını göstermek isterken dalın kırılması sonucu düşmüştür.</a:t>
            </a:r>
            <a:endParaRPr lang="tr-TR" sz="4800" b="1" dirty="0">
              <a:solidFill>
                <a:srgbClr val="FF0000"/>
              </a:solidFill>
            </a:endParaRPr>
          </a:p>
        </p:txBody>
      </p:sp>
    </p:spTree>
    <p:extLst>
      <p:ext uri="{BB962C8B-B14F-4D97-AF65-F5344CB8AC3E}">
        <p14:creationId xmlns:p14="http://schemas.microsoft.com/office/powerpoint/2010/main" val="67410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960D121-04E8-4BA8-8F5E-791938C7AAE5}"/>
              </a:ext>
            </a:extLst>
          </p:cNvPr>
          <p:cNvPicPr>
            <a:picLocks noChangeAspect="1"/>
          </p:cNvPicPr>
          <p:nvPr/>
        </p:nvPicPr>
        <p:blipFill>
          <a:blip r:embed="rId2"/>
          <a:stretch>
            <a:fillRect/>
          </a:stretch>
        </p:blipFill>
        <p:spPr>
          <a:xfrm>
            <a:off x="571499" y="565744"/>
            <a:ext cx="11113078" cy="1013673"/>
          </a:xfrm>
          <a:prstGeom prst="rect">
            <a:avLst/>
          </a:prstGeom>
        </p:spPr>
      </p:pic>
      <p:sp>
        <p:nvSpPr>
          <p:cNvPr id="3" name="Metin kutusu 2">
            <a:extLst>
              <a:ext uri="{FF2B5EF4-FFF2-40B4-BE49-F238E27FC236}">
                <a16:creationId xmlns:a16="http://schemas.microsoft.com/office/drawing/2014/main" id="{D880A4C7-8C2A-41B8-949F-C566B19CF7E2}"/>
              </a:ext>
            </a:extLst>
          </p:cNvPr>
          <p:cNvSpPr txBox="1"/>
          <p:nvPr/>
        </p:nvSpPr>
        <p:spPr>
          <a:xfrm>
            <a:off x="341168" y="2253780"/>
            <a:ext cx="11177155" cy="2308324"/>
          </a:xfrm>
          <a:prstGeom prst="rect">
            <a:avLst/>
          </a:prstGeom>
          <a:solidFill>
            <a:schemeClr val="accent2"/>
          </a:solidFill>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FF0000"/>
                </a:solidFill>
                <a:effectLst/>
                <a:latin typeface="Roboto"/>
              </a:rPr>
              <a:t>Kanamayı durdurmak için gömlekten yaptıkları ipi bacağın üst kısmına bağlıyorlar.</a:t>
            </a:r>
            <a:endParaRPr lang="tr-TR" sz="4800" b="1" dirty="0">
              <a:solidFill>
                <a:srgbClr val="FF0000"/>
              </a:solidFill>
            </a:endParaRPr>
          </a:p>
        </p:txBody>
      </p:sp>
    </p:spTree>
    <p:extLst>
      <p:ext uri="{BB962C8B-B14F-4D97-AF65-F5344CB8AC3E}">
        <p14:creationId xmlns:p14="http://schemas.microsoft.com/office/powerpoint/2010/main" val="312222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93DC92B-AD48-44C6-96A7-E8F7D8566C3D}"/>
              </a:ext>
            </a:extLst>
          </p:cNvPr>
          <p:cNvPicPr>
            <a:picLocks noChangeAspect="1"/>
          </p:cNvPicPr>
          <p:nvPr/>
        </p:nvPicPr>
        <p:blipFill>
          <a:blip r:embed="rId2"/>
          <a:stretch>
            <a:fillRect/>
          </a:stretch>
        </p:blipFill>
        <p:spPr>
          <a:xfrm>
            <a:off x="445077" y="509154"/>
            <a:ext cx="11701906" cy="1208810"/>
          </a:xfrm>
          <a:prstGeom prst="rect">
            <a:avLst/>
          </a:prstGeom>
        </p:spPr>
      </p:pic>
      <p:sp>
        <p:nvSpPr>
          <p:cNvPr id="11" name="Metin kutusu 10">
            <a:extLst>
              <a:ext uri="{FF2B5EF4-FFF2-40B4-BE49-F238E27FC236}">
                <a16:creationId xmlns:a16="http://schemas.microsoft.com/office/drawing/2014/main" id="{155DD7B3-091F-4AAE-875D-D0BBF8EC9C6D}"/>
              </a:ext>
            </a:extLst>
          </p:cNvPr>
          <p:cNvSpPr txBox="1"/>
          <p:nvPr/>
        </p:nvSpPr>
        <p:spPr>
          <a:xfrm>
            <a:off x="613063" y="2526792"/>
            <a:ext cx="11274137" cy="1754326"/>
          </a:xfrm>
          <a:prstGeom prst="rect">
            <a:avLst/>
          </a:prstGeom>
          <a:solidFill>
            <a:schemeClr val="accent2"/>
          </a:solidFill>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FF0000"/>
                </a:solidFill>
                <a:effectLst/>
                <a:latin typeface="Roboto"/>
              </a:rPr>
              <a:t>Yaptıkları ilk yardımın çok doğru olduğunu anlatmak istiyor.</a:t>
            </a:r>
            <a:endParaRPr lang="tr-TR" sz="5400" b="1" dirty="0">
              <a:solidFill>
                <a:srgbClr val="FF0000"/>
              </a:solidFill>
            </a:endParaRPr>
          </a:p>
        </p:txBody>
      </p:sp>
    </p:spTree>
    <p:extLst>
      <p:ext uri="{BB962C8B-B14F-4D97-AF65-F5344CB8AC3E}">
        <p14:creationId xmlns:p14="http://schemas.microsoft.com/office/powerpoint/2010/main" val="75755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DD5D59-606D-4419-A36A-9AA9047D7CCD}"/>
              </a:ext>
            </a:extLst>
          </p:cNvPr>
          <p:cNvPicPr>
            <a:picLocks noChangeAspect="1"/>
          </p:cNvPicPr>
          <p:nvPr/>
        </p:nvPicPr>
        <p:blipFill>
          <a:blip r:embed="rId2"/>
          <a:stretch>
            <a:fillRect/>
          </a:stretch>
        </p:blipFill>
        <p:spPr>
          <a:xfrm>
            <a:off x="242890" y="727507"/>
            <a:ext cx="11566814" cy="1794020"/>
          </a:xfrm>
          <a:prstGeom prst="rect">
            <a:avLst/>
          </a:prstGeom>
        </p:spPr>
      </p:pic>
      <p:sp>
        <p:nvSpPr>
          <p:cNvPr id="3" name="Metin kutusu 2">
            <a:extLst>
              <a:ext uri="{FF2B5EF4-FFF2-40B4-BE49-F238E27FC236}">
                <a16:creationId xmlns:a16="http://schemas.microsoft.com/office/drawing/2014/main" id="{0FA5679A-ADF1-4DD8-B8DB-C518B87B27F4}"/>
              </a:ext>
            </a:extLst>
          </p:cNvPr>
          <p:cNvSpPr txBox="1"/>
          <p:nvPr/>
        </p:nvSpPr>
        <p:spPr>
          <a:xfrm>
            <a:off x="137685" y="2861684"/>
            <a:ext cx="11777224" cy="1938992"/>
          </a:xfrm>
          <a:prstGeom prst="rect">
            <a:avLst/>
          </a:prstGeom>
          <a:solidFill>
            <a:schemeClr val="accent2"/>
          </a:solidFill>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Roboto"/>
              </a:rPr>
              <a:t>Kendisini kurtardıkları için teşekkür ediyor. Ben böyle bir durumda bir hayat kurtardığımız için çok mutlu olurdum.</a:t>
            </a:r>
            <a:endParaRPr lang="tr-TR" sz="4000" b="1" dirty="0">
              <a:solidFill>
                <a:srgbClr val="FF0000"/>
              </a:solidFill>
            </a:endParaRPr>
          </a:p>
        </p:txBody>
      </p:sp>
    </p:spTree>
    <p:extLst>
      <p:ext uri="{BB962C8B-B14F-4D97-AF65-F5344CB8AC3E}">
        <p14:creationId xmlns:p14="http://schemas.microsoft.com/office/powerpoint/2010/main" val="293418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6871A44-23B5-402C-BF77-B56A84BC6B60}"/>
              </a:ext>
            </a:extLst>
          </p:cNvPr>
          <p:cNvPicPr>
            <a:picLocks noChangeAspect="1"/>
          </p:cNvPicPr>
          <p:nvPr/>
        </p:nvPicPr>
        <p:blipFill>
          <a:blip r:embed="rId2"/>
          <a:stretch>
            <a:fillRect/>
          </a:stretch>
        </p:blipFill>
        <p:spPr>
          <a:xfrm>
            <a:off x="322118" y="380133"/>
            <a:ext cx="11371118" cy="5840558"/>
          </a:xfrm>
          <a:prstGeom prst="rect">
            <a:avLst/>
          </a:prstGeom>
        </p:spPr>
      </p:pic>
    </p:spTree>
    <p:extLst>
      <p:ext uri="{BB962C8B-B14F-4D97-AF65-F5344CB8AC3E}">
        <p14:creationId xmlns:p14="http://schemas.microsoft.com/office/powerpoint/2010/main" val="2741593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2C60003-C5F3-4C30-8D35-1444C30F662E}"/>
              </a:ext>
            </a:extLst>
          </p:cNvPr>
          <p:cNvPicPr>
            <a:picLocks noChangeAspect="1"/>
          </p:cNvPicPr>
          <p:nvPr/>
        </p:nvPicPr>
        <p:blipFill>
          <a:blip r:embed="rId2"/>
          <a:stretch>
            <a:fillRect/>
          </a:stretch>
        </p:blipFill>
        <p:spPr>
          <a:xfrm>
            <a:off x="703817" y="360218"/>
            <a:ext cx="10558784" cy="954107"/>
          </a:xfrm>
          <a:prstGeom prst="rect">
            <a:avLst/>
          </a:prstGeom>
        </p:spPr>
      </p:pic>
      <p:pic>
        <p:nvPicPr>
          <p:cNvPr id="5" name="Resim 4">
            <a:extLst>
              <a:ext uri="{FF2B5EF4-FFF2-40B4-BE49-F238E27FC236}">
                <a16:creationId xmlns:a16="http://schemas.microsoft.com/office/drawing/2014/main" id="{02E04E32-4CFD-4BF8-A7F8-5DAC72A03F16}"/>
              </a:ext>
            </a:extLst>
          </p:cNvPr>
          <p:cNvPicPr>
            <a:picLocks noChangeAspect="1"/>
          </p:cNvPicPr>
          <p:nvPr/>
        </p:nvPicPr>
        <p:blipFill>
          <a:blip r:embed="rId3"/>
          <a:stretch>
            <a:fillRect/>
          </a:stretch>
        </p:blipFill>
        <p:spPr>
          <a:xfrm>
            <a:off x="606835" y="4768128"/>
            <a:ext cx="11294054" cy="1050441"/>
          </a:xfrm>
          <a:prstGeom prst="rect">
            <a:avLst/>
          </a:prstGeom>
        </p:spPr>
      </p:pic>
      <p:sp>
        <p:nvSpPr>
          <p:cNvPr id="9" name="Metin kutusu 8">
            <a:extLst>
              <a:ext uri="{FF2B5EF4-FFF2-40B4-BE49-F238E27FC236}">
                <a16:creationId xmlns:a16="http://schemas.microsoft.com/office/drawing/2014/main" id="{ACC4471A-2C02-47F8-8DCE-72399BC5C460}"/>
              </a:ext>
            </a:extLst>
          </p:cNvPr>
          <p:cNvSpPr txBox="1"/>
          <p:nvPr/>
        </p:nvSpPr>
        <p:spPr>
          <a:xfrm>
            <a:off x="504308" y="1794415"/>
            <a:ext cx="11183383" cy="1938992"/>
          </a:xfrm>
          <a:prstGeom prst="rect">
            <a:avLst/>
          </a:prstGeom>
          <a:solidFill>
            <a:srgbClr val="92D050"/>
          </a:solidFill>
          <a:effectLst>
            <a:glow rad="139700">
              <a:schemeClr val="accent6">
                <a:satMod val="175000"/>
                <a:alpha val="40000"/>
              </a:schemeClr>
            </a:glow>
            <a:outerShdw blurRad="50800" dist="38100" dir="5400000" algn="t" rotWithShape="0">
              <a:prstClr val="black">
                <a:alpha val="40000"/>
              </a:prstClr>
            </a:outerShdw>
          </a:effectLst>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Roboto"/>
              </a:rPr>
              <a:t>İnsanların teker teker geçmesini sağlamak amacıyla bazı yerlere konulan kapı benzeri düzenekleri çağrıştırıyor.</a:t>
            </a:r>
            <a:endParaRPr lang="tr-TR" sz="4000" b="1" dirty="0">
              <a:solidFill>
                <a:srgbClr val="FF0000"/>
              </a:solidFill>
            </a:endParaRPr>
          </a:p>
        </p:txBody>
      </p:sp>
    </p:spTree>
    <p:extLst>
      <p:ext uri="{BB962C8B-B14F-4D97-AF65-F5344CB8AC3E}">
        <p14:creationId xmlns:p14="http://schemas.microsoft.com/office/powerpoint/2010/main" val="414833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FF633F7-E200-4289-B1DF-8B75E9129233}"/>
              </a:ext>
            </a:extLst>
          </p:cNvPr>
          <p:cNvPicPr>
            <a:picLocks noChangeAspect="1"/>
          </p:cNvPicPr>
          <p:nvPr/>
        </p:nvPicPr>
        <p:blipFill>
          <a:blip r:embed="rId2"/>
          <a:stretch>
            <a:fillRect/>
          </a:stretch>
        </p:blipFill>
        <p:spPr>
          <a:xfrm>
            <a:off x="461096" y="351558"/>
            <a:ext cx="11432552" cy="964624"/>
          </a:xfrm>
          <a:prstGeom prst="rect">
            <a:avLst/>
          </a:prstGeom>
        </p:spPr>
      </p:pic>
      <p:pic>
        <p:nvPicPr>
          <p:cNvPr id="5" name="Resim 4">
            <a:extLst>
              <a:ext uri="{FF2B5EF4-FFF2-40B4-BE49-F238E27FC236}">
                <a16:creationId xmlns:a16="http://schemas.microsoft.com/office/drawing/2014/main" id="{CBF4420F-A5E1-4957-AFCF-3413B716A130}"/>
              </a:ext>
            </a:extLst>
          </p:cNvPr>
          <p:cNvPicPr>
            <a:picLocks noChangeAspect="1"/>
          </p:cNvPicPr>
          <p:nvPr/>
        </p:nvPicPr>
        <p:blipFill>
          <a:blip r:embed="rId3"/>
          <a:stretch>
            <a:fillRect/>
          </a:stretch>
        </p:blipFill>
        <p:spPr>
          <a:xfrm>
            <a:off x="620889" y="3680979"/>
            <a:ext cx="10586407" cy="710912"/>
          </a:xfrm>
          <a:prstGeom prst="rect">
            <a:avLst/>
          </a:prstGeom>
        </p:spPr>
      </p:pic>
      <p:sp>
        <p:nvSpPr>
          <p:cNvPr id="11" name="Metin kutusu 10">
            <a:extLst>
              <a:ext uri="{FF2B5EF4-FFF2-40B4-BE49-F238E27FC236}">
                <a16:creationId xmlns:a16="http://schemas.microsoft.com/office/drawing/2014/main" id="{EEC64E94-D918-410D-AC5A-F768CE423AEC}"/>
              </a:ext>
            </a:extLst>
          </p:cNvPr>
          <p:cNvSpPr txBox="1"/>
          <p:nvPr/>
        </p:nvSpPr>
        <p:spPr>
          <a:xfrm>
            <a:off x="461096" y="4858435"/>
            <a:ext cx="11432552" cy="1077218"/>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Roboto"/>
              </a:rPr>
              <a:t>Hastanın görülebilecek bir yerine turnike yapıldığını belirtmek için ruj ile T harfi yazılması.</a:t>
            </a:r>
            <a:endParaRPr lang="tr-TR" sz="3200" b="1" dirty="0">
              <a:solidFill>
                <a:srgbClr val="FF0000"/>
              </a:solidFill>
            </a:endParaRPr>
          </a:p>
        </p:txBody>
      </p:sp>
      <p:sp>
        <p:nvSpPr>
          <p:cNvPr id="13" name="Metin kutusu 12">
            <a:extLst>
              <a:ext uri="{FF2B5EF4-FFF2-40B4-BE49-F238E27FC236}">
                <a16:creationId xmlns:a16="http://schemas.microsoft.com/office/drawing/2014/main" id="{92F21F00-64F0-4C64-9875-3CA37A7CD60A}"/>
              </a:ext>
            </a:extLst>
          </p:cNvPr>
          <p:cNvSpPr txBox="1"/>
          <p:nvPr/>
        </p:nvSpPr>
        <p:spPr>
          <a:xfrm>
            <a:off x="461096" y="1851999"/>
            <a:ext cx="11038609" cy="1077218"/>
          </a:xfrm>
          <a:prstGeom prst="rect">
            <a:avLst/>
          </a:prstGeom>
          <a:solidFill>
            <a:srgbClr val="92D050"/>
          </a:solidFill>
          <a:ln w="28575"/>
          <a:effectLst>
            <a:glow rad="228600">
              <a:schemeClr val="accent5">
                <a:satMod val="175000"/>
                <a:alpha val="40000"/>
              </a:schemeClr>
            </a:glow>
          </a:effectLst>
          <a:scene3d>
            <a:camera prst="perspectiveRelaxedModerately"/>
            <a:lightRig rig="threePt" dir="t"/>
          </a:scene3d>
          <a:sp3d>
            <a:bevelT prst="relaxedInset"/>
          </a:sp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Roboto"/>
              </a:rPr>
              <a:t>Evet turnikedir. Çocuklar gömlek parçaları dallar ile kanamayı durdurmak için turnike uygulamışlardır.</a:t>
            </a:r>
            <a:endParaRPr lang="tr-TR" sz="3200" b="1" dirty="0">
              <a:solidFill>
                <a:srgbClr val="FF0000"/>
              </a:solidFill>
            </a:endParaRPr>
          </a:p>
        </p:txBody>
      </p:sp>
    </p:spTree>
    <p:extLst>
      <p:ext uri="{BB962C8B-B14F-4D97-AF65-F5344CB8AC3E}">
        <p14:creationId xmlns:p14="http://schemas.microsoft.com/office/powerpoint/2010/main" val="59676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F28D178-E47A-4BA2-97D1-A91502C0736E}"/>
              </a:ext>
            </a:extLst>
          </p:cNvPr>
          <p:cNvPicPr>
            <a:picLocks noChangeAspect="1"/>
          </p:cNvPicPr>
          <p:nvPr/>
        </p:nvPicPr>
        <p:blipFill>
          <a:blip r:embed="rId2"/>
          <a:stretch>
            <a:fillRect/>
          </a:stretch>
        </p:blipFill>
        <p:spPr>
          <a:xfrm>
            <a:off x="605270" y="374072"/>
            <a:ext cx="11200924" cy="1995055"/>
          </a:xfrm>
          <a:prstGeom prst="rect">
            <a:avLst/>
          </a:prstGeom>
        </p:spPr>
      </p:pic>
      <p:pic>
        <p:nvPicPr>
          <p:cNvPr id="5" name="Resim 4">
            <a:extLst>
              <a:ext uri="{FF2B5EF4-FFF2-40B4-BE49-F238E27FC236}">
                <a16:creationId xmlns:a16="http://schemas.microsoft.com/office/drawing/2014/main" id="{574DEF87-B48D-4E6F-8B47-B970AEA192BA}"/>
              </a:ext>
            </a:extLst>
          </p:cNvPr>
          <p:cNvPicPr>
            <a:picLocks noChangeAspect="1"/>
          </p:cNvPicPr>
          <p:nvPr/>
        </p:nvPicPr>
        <p:blipFill rotWithShape="1">
          <a:blip r:embed="rId3"/>
          <a:srcRect l="15114" t="50000" r="45473" b="46147"/>
          <a:stretch/>
        </p:blipFill>
        <p:spPr>
          <a:xfrm>
            <a:off x="605270" y="2864429"/>
            <a:ext cx="10963275" cy="602671"/>
          </a:xfrm>
          <a:prstGeom prst="rect">
            <a:avLst/>
          </a:prstGeom>
        </p:spPr>
      </p:pic>
      <p:pic>
        <p:nvPicPr>
          <p:cNvPr id="4" name="Resim 3">
            <a:extLst>
              <a:ext uri="{FF2B5EF4-FFF2-40B4-BE49-F238E27FC236}">
                <a16:creationId xmlns:a16="http://schemas.microsoft.com/office/drawing/2014/main" id="{A16F4AE2-90CB-4079-BFAA-E4EE350CBF58}"/>
              </a:ext>
            </a:extLst>
          </p:cNvPr>
          <p:cNvPicPr>
            <a:picLocks noChangeAspect="1"/>
          </p:cNvPicPr>
          <p:nvPr/>
        </p:nvPicPr>
        <p:blipFill rotWithShape="1">
          <a:blip r:embed="rId3"/>
          <a:srcRect l="15416" t="54252" r="47515" b="41895"/>
          <a:stretch/>
        </p:blipFill>
        <p:spPr>
          <a:xfrm>
            <a:off x="467389" y="4343402"/>
            <a:ext cx="10533119" cy="615627"/>
          </a:xfrm>
          <a:prstGeom prst="rect">
            <a:avLst/>
          </a:prstGeom>
        </p:spPr>
      </p:pic>
    </p:spTree>
    <p:extLst>
      <p:ext uri="{BB962C8B-B14F-4D97-AF65-F5344CB8AC3E}">
        <p14:creationId xmlns:p14="http://schemas.microsoft.com/office/powerpoint/2010/main" val="270597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C9B2B4B-9D21-46E4-BE6E-4BB3FD70BB36}"/>
              </a:ext>
            </a:extLst>
          </p:cNvPr>
          <p:cNvPicPr>
            <a:picLocks noChangeAspect="1"/>
          </p:cNvPicPr>
          <p:nvPr/>
        </p:nvPicPr>
        <p:blipFill>
          <a:blip r:embed="rId2"/>
          <a:stretch>
            <a:fillRect/>
          </a:stretch>
        </p:blipFill>
        <p:spPr>
          <a:xfrm>
            <a:off x="207818" y="474516"/>
            <a:ext cx="11552335" cy="966355"/>
          </a:xfrm>
          <a:prstGeom prst="rect">
            <a:avLst/>
          </a:prstGeom>
        </p:spPr>
      </p:pic>
      <p:sp>
        <p:nvSpPr>
          <p:cNvPr id="5" name="Metin kutusu 4">
            <a:extLst>
              <a:ext uri="{FF2B5EF4-FFF2-40B4-BE49-F238E27FC236}">
                <a16:creationId xmlns:a16="http://schemas.microsoft.com/office/drawing/2014/main" id="{276BC2F1-58BB-400A-AECA-1071FDC373E3}"/>
              </a:ext>
            </a:extLst>
          </p:cNvPr>
          <p:cNvSpPr txBox="1"/>
          <p:nvPr/>
        </p:nvSpPr>
        <p:spPr>
          <a:xfrm>
            <a:off x="207818" y="1568347"/>
            <a:ext cx="11399934" cy="501675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212529"/>
                </a:solidFill>
                <a:effectLst/>
                <a:latin typeface="Roboto"/>
              </a:rPr>
              <a:t>Hasan, Süleyman ve yazar çitlembik toplamak Çıtlık ağacına giderler. Süleyman ağaca çıkar. Hasan’ın uyarılarına rağmen dikkatsizce davranıp ağaçtan düşer. Bacağı kırılır. Yazar ve Hasan yardım çağırırlar fakat etrafta kimse yoktur. Yazar kanamayı durdurmak için gömleğini parçalayıp ip yapar. İp ve dallarla Süleyman’ın bacağına turnike uygularlar. İkisi beraber Süleyman’ı köye taşırlar. Süleyman hastaneye götürülür. Hasan ve yazarın yaptığı ilk yardım sayesinde Süleyman kurtulur. Hasan ve yazara teşekkür eder.</a:t>
            </a:r>
            <a:endParaRPr lang="tr-TR" sz="3200" b="1" dirty="0"/>
          </a:p>
        </p:txBody>
      </p:sp>
    </p:spTree>
    <p:extLst>
      <p:ext uri="{BB962C8B-B14F-4D97-AF65-F5344CB8AC3E}">
        <p14:creationId xmlns:p14="http://schemas.microsoft.com/office/powerpoint/2010/main" val="5328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BED345F-BC15-4943-975E-4F320C10F28D}"/>
              </a:ext>
            </a:extLst>
          </p:cNvPr>
          <p:cNvPicPr>
            <a:picLocks noChangeAspect="1"/>
          </p:cNvPicPr>
          <p:nvPr/>
        </p:nvPicPr>
        <p:blipFill rotWithShape="1">
          <a:blip r:embed="rId2"/>
          <a:srcRect r="-527" b="15993"/>
          <a:stretch/>
        </p:blipFill>
        <p:spPr>
          <a:xfrm>
            <a:off x="1119187" y="342900"/>
            <a:ext cx="10006013" cy="5185064"/>
          </a:xfrm>
          <a:prstGeom prst="rect">
            <a:avLst/>
          </a:prstGeom>
        </p:spPr>
      </p:pic>
      <p:sp>
        <p:nvSpPr>
          <p:cNvPr id="5" name="Metin kutusu 4">
            <a:extLst>
              <a:ext uri="{FF2B5EF4-FFF2-40B4-BE49-F238E27FC236}">
                <a16:creationId xmlns:a16="http://schemas.microsoft.com/office/drawing/2014/main" id="{00C80CDC-544D-4D44-9FE4-23F9A5AE0996}"/>
              </a:ext>
            </a:extLst>
          </p:cNvPr>
          <p:cNvSpPr txBox="1"/>
          <p:nvPr/>
        </p:nvSpPr>
        <p:spPr>
          <a:xfrm>
            <a:off x="2012373" y="5868769"/>
            <a:ext cx="8877299" cy="646331"/>
          </a:xfrm>
          <a:prstGeom prst="rect">
            <a:avLst/>
          </a:prstGeom>
          <a:solidFill>
            <a:srgbClr val="FFFF00"/>
          </a:solidFill>
          <a:scene3d>
            <a:camera prst="perspectiveRelaxedModerately"/>
            <a:lightRig rig="threePt" dir="t"/>
          </a:scene3d>
          <a:sp3d>
            <a:bevelT prst="slope"/>
          </a:sp3d>
        </p:spPr>
        <p:style>
          <a:lnRef idx="2">
            <a:schemeClr val="dk1"/>
          </a:lnRef>
          <a:fillRef idx="1">
            <a:schemeClr val="lt1"/>
          </a:fillRef>
          <a:effectRef idx="0">
            <a:schemeClr val="dk1"/>
          </a:effectRef>
          <a:fontRef idx="minor">
            <a:schemeClr val="dk1"/>
          </a:fontRef>
        </p:style>
        <p:txBody>
          <a:bodyPr wrap="square">
            <a:spAutoFit/>
          </a:bodyPr>
          <a:lstStyle/>
          <a:p>
            <a:pPr algn="l"/>
            <a:r>
              <a:rPr lang="tr-TR" sz="3600" b="1" i="0" dirty="0">
                <a:solidFill>
                  <a:srgbClr val="FF0000"/>
                </a:solidFill>
                <a:effectLst/>
                <a:latin typeface="Roboto"/>
              </a:rPr>
              <a:t>Bilinçsiz ilaç kullanımı ile ilgili olabilir.</a:t>
            </a:r>
            <a:endParaRPr lang="tr-TR" sz="3600" b="1" dirty="0">
              <a:solidFill>
                <a:srgbClr val="FF0000"/>
              </a:solidFill>
            </a:endParaRPr>
          </a:p>
        </p:txBody>
      </p:sp>
    </p:spTree>
    <p:extLst>
      <p:ext uri="{BB962C8B-B14F-4D97-AF65-F5344CB8AC3E}">
        <p14:creationId xmlns:p14="http://schemas.microsoft.com/office/powerpoint/2010/main" val="74685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F2A8ED2-3FEE-4ECF-99B1-629417ED083D}"/>
              </a:ext>
            </a:extLst>
          </p:cNvPr>
          <p:cNvPicPr>
            <a:picLocks noChangeAspect="1"/>
          </p:cNvPicPr>
          <p:nvPr/>
        </p:nvPicPr>
        <p:blipFill>
          <a:blip r:embed="rId2"/>
          <a:stretch>
            <a:fillRect/>
          </a:stretch>
        </p:blipFill>
        <p:spPr>
          <a:xfrm>
            <a:off x="274060" y="505690"/>
            <a:ext cx="11537159" cy="1461655"/>
          </a:xfrm>
          <a:prstGeom prst="rect">
            <a:avLst/>
          </a:prstGeom>
        </p:spPr>
      </p:pic>
      <p:sp>
        <p:nvSpPr>
          <p:cNvPr id="5" name="Metin kutusu 4">
            <a:extLst>
              <a:ext uri="{FF2B5EF4-FFF2-40B4-BE49-F238E27FC236}">
                <a16:creationId xmlns:a16="http://schemas.microsoft.com/office/drawing/2014/main" id="{CB82D1D6-7A31-4403-97C2-272B207064F6}"/>
              </a:ext>
            </a:extLst>
          </p:cNvPr>
          <p:cNvSpPr txBox="1"/>
          <p:nvPr/>
        </p:nvSpPr>
        <p:spPr>
          <a:xfrm>
            <a:off x="274059" y="2711164"/>
            <a:ext cx="11537159" cy="3046988"/>
          </a:xfrm>
          <a:prstGeom prst="rect">
            <a:avLst/>
          </a:prstGeom>
          <a:solidFill>
            <a:schemeClr val="accent6">
              <a:lumMod val="40000"/>
              <a:lumOff val="60000"/>
            </a:schemeClr>
          </a:solidFill>
          <a:scene3d>
            <a:camera prst="perspectiveRelaxedModerately"/>
            <a:lightRig rig="threePt" dir="t"/>
          </a:scene3d>
          <a:sp3d>
            <a:bevelT prst="relaxedInset"/>
          </a:sp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Roboto"/>
              </a:rPr>
              <a:t>Reklam, gereksiz yere antibiyotik kullanmamamız gerektiği mesajını veriyor. Toplumumuz en ufak rahatsızlıkta antibiyotik kullanıyor. Bu yanlıştır. Bu ilacın gereksiz ve yanlış kullanımı sağlığımıza zarar verir. Bu reklamın topluma yararı, antibiyotik konusunda toplumun bilinçli olmasını sağlamaktır.</a:t>
            </a:r>
            <a:endParaRPr lang="tr-TR" sz="3200" b="1" dirty="0">
              <a:solidFill>
                <a:srgbClr val="FF0000"/>
              </a:solidFill>
            </a:endParaRPr>
          </a:p>
        </p:txBody>
      </p:sp>
    </p:spTree>
    <p:extLst>
      <p:ext uri="{BB962C8B-B14F-4D97-AF65-F5344CB8AC3E}">
        <p14:creationId xmlns:p14="http://schemas.microsoft.com/office/powerpoint/2010/main" val="42888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A25622E0-3EA7-4FD5-B5C7-7ED8717BD582}"/>
              </a:ext>
            </a:extLst>
          </p:cNvPr>
          <p:cNvSpPr/>
          <p:nvPr/>
        </p:nvSpPr>
        <p:spPr>
          <a:xfrm>
            <a:off x="969817" y="1302326"/>
            <a:ext cx="9725892" cy="3699165"/>
          </a:xfrm>
          <a:prstGeom prst="roundRect">
            <a:avLst>
              <a:gd name="adj" fmla="val 5000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400" b="1" dirty="0">
                <a:solidFill>
                  <a:srgbClr val="FF0000"/>
                </a:solidFill>
              </a:rPr>
              <a:t>ÜNSÜZ TÜREMESİ</a:t>
            </a:r>
          </a:p>
        </p:txBody>
      </p:sp>
    </p:spTree>
    <p:extLst>
      <p:ext uri="{BB962C8B-B14F-4D97-AF65-F5344CB8AC3E}">
        <p14:creationId xmlns:p14="http://schemas.microsoft.com/office/powerpoint/2010/main" val="1365356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3B37AC3-3E61-47C8-8A69-F6693003709C}"/>
              </a:ext>
            </a:extLst>
          </p:cNvPr>
          <p:cNvSpPr txBox="1"/>
          <p:nvPr/>
        </p:nvSpPr>
        <p:spPr>
          <a:xfrm>
            <a:off x="696190" y="1145461"/>
            <a:ext cx="10886209" cy="2308324"/>
          </a:xfrm>
          <a:prstGeom prst="rect">
            <a:avLst/>
          </a:prstGeom>
          <a:solidFill>
            <a:schemeClr val="accent6">
              <a:lumMod val="40000"/>
              <a:lumOff val="6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tr-TR" sz="3600" b="1" i="0" dirty="0">
                <a:solidFill>
                  <a:srgbClr val="FF0000"/>
                </a:solidFill>
                <a:effectLst/>
                <a:latin typeface="-apple-system"/>
              </a:rPr>
              <a:t>Sözcüğün aslında olmadığı halde sözcüğe ek getirildiğinde ya da sözcüğün başka bir sözcükle birleşmesi sonucunda bir sesin ortaya çıkmasına </a:t>
            </a:r>
            <a:r>
              <a:rPr lang="tr-TR" sz="3600" b="1" i="0" dirty="0">
                <a:solidFill>
                  <a:srgbClr val="FFFF00"/>
                </a:solidFill>
                <a:effectLst/>
                <a:latin typeface="-apple-system"/>
              </a:rPr>
              <a:t>ünsüz türemesi </a:t>
            </a:r>
            <a:r>
              <a:rPr lang="tr-TR" sz="3600" b="1" i="0" dirty="0">
                <a:solidFill>
                  <a:srgbClr val="FF0000"/>
                </a:solidFill>
                <a:effectLst/>
                <a:latin typeface="-apple-system"/>
              </a:rPr>
              <a:t>denir.</a:t>
            </a:r>
            <a:endParaRPr lang="tr-TR" sz="3600" b="1" dirty="0">
              <a:solidFill>
                <a:srgbClr val="FF0000"/>
              </a:solidFill>
            </a:endParaRPr>
          </a:p>
        </p:txBody>
      </p:sp>
    </p:spTree>
    <p:extLst>
      <p:ext uri="{BB962C8B-B14F-4D97-AF65-F5344CB8AC3E}">
        <p14:creationId xmlns:p14="http://schemas.microsoft.com/office/powerpoint/2010/main" val="2523777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DE9712F-0247-4631-B056-672A6333BBE7}"/>
              </a:ext>
            </a:extLst>
          </p:cNvPr>
          <p:cNvSpPr txBox="1"/>
          <p:nvPr/>
        </p:nvSpPr>
        <p:spPr>
          <a:xfrm>
            <a:off x="661556" y="1186932"/>
            <a:ext cx="1562100" cy="1200329"/>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err="1">
                <a:solidFill>
                  <a:srgbClr val="222222"/>
                </a:solidFill>
                <a:effectLst/>
                <a:latin typeface="-apple-system"/>
              </a:rPr>
              <a:t>red</a:t>
            </a:r>
            <a:r>
              <a:rPr lang="tr-TR" sz="7200" b="1" i="0" dirty="0">
                <a:solidFill>
                  <a:srgbClr val="222222"/>
                </a:solidFill>
                <a:effectLst/>
                <a:latin typeface="-apple-system"/>
              </a:rPr>
              <a:t> </a:t>
            </a:r>
            <a:endParaRPr lang="tr-TR" sz="7200" b="1" dirty="0"/>
          </a:p>
        </p:txBody>
      </p:sp>
      <p:sp>
        <p:nvSpPr>
          <p:cNvPr id="4" name="Metin kutusu 3">
            <a:extLst>
              <a:ext uri="{FF2B5EF4-FFF2-40B4-BE49-F238E27FC236}">
                <a16:creationId xmlns:a16="http://schemas.microsoft.com/office/drawing/2014/main" id="{9E88374D-C249-47CC-A864-002F6CD437E8}"/>
              </a:ext>
            </a:extLst>
          </p:cNvPr>
          <p:cNvSpPr txBox="1"/>
          <p:nvPr/>
        </p:nvSpPr>
        <p:spPr>
          <a:xfrm>
            <a:off x="2428008" y="1186932"/>
            <a:ext cx="1562100" cy="1200329"/>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7200" b="1" i="0" dirty="0">
                <a:solidFill>
                  <a:srgbClr val="222222"/>
                </a:solidFill>
                <a:effectLst/>
                <a:latin typeface="-apple-system"/>
              </a:rPr>
              <a:t>+ </a:t>
            </a:r>
            <a:endParaRPr lang="tr-TR" sz="7200" b="1" dirty="0"/>
          </a:p>
        </p:txBody>
      </p:sp>
      <p:sp>
        <p:nvSpPr>
          <p:cNvPr id="5" name="Metin kutusu 4">
            <a:extLst>
              <a:ext uri="{FF2B5EF4-FFF2-40B4-BE49-F238E27FC236}">
                <a16:creationId xmlns:a16="http://schemas.microsoft.com/office/drawing/2014/main" id="{A0D8EA12-FE8D-45BB-81E5-5E2D732F73AD}"/>
              </a:ext>
            </a:extLst>
          </p:cNvPr>
          <p:cNvSpPr txBox="1"/>
          <p:nvPr/>
        </p:nvSpPr>
        <p:spPr>
          <a:xfrm>
            <a:off x="4194460" y="1186931"/>
            <a:ext cx="2919847" cy="1200329"/>
          </a:xfrm>
          <a:prstGeom prst="rect">
            <a:avLst/>
          </a:prstGeom>
          <a:solidFill>
            <a:srgbClr val="0070C0"/>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etmek </a:t>
            </a:r>
            <a:endParaRPr lang="tr-TR" sz="7200" b="1" dirty="0"/>
          </a:p>
        </p:txBody>
      </p:sp>
      <p:sp>
        <p:nvSpPr>
          <p:cNvPr id="6" name="Metin kutusu 5">
            <a:extLst>
              <a:ext uri="{FF2B5EF4-FFF2-40B4-BE49-F238E27FC236}">
                <a16:creationId xmlns:a16="http://schemas.microsoft.com/office/drawing/2014/main" id="{6F0DB98E-48BB-4E18-AE36-1D49F3BFF94A}"/>
              </a:ext>
            </a:extLst>
          </p:cNvPr>
          <p:cNvSpPr txBox="1"/>
          <p:nvPr/>
        </p:nvSpPr>
        <p:spPr>
          <a:xfrm>
            <a:off x="7576705" y="1186931"/>
            <a:ext cx="437457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red</a:t>
            </a:r>
            <a:r>
              <a:rPr lang="tr-TR" sz="7200" b="1" i="0" dirty="0">
                <a:solidFill>
                  <a:srgbClr val="FF0000"/>
                </a:solidFill>
                <a:effectLst/>
                <a:latin typeface="-apple-system"/>
              </a:rPr>
              <a:t>d</a:t>
            </a:r>
            <a:r>
              <a:rPr lang="tr-TR" sz="7200" b="1" i="0" dirty="0">
                <a:solidFill>
                  <a:srgbClr val="222222"/>
                </a:solidFill>
                <a:effectLst/>
                <a:latin typeface="-apple-system"/>
              </a:rPr>
              <a:t>etmek </a:t>
            </a:r>
            <a:endParaRPr lang="tr-TR" sz="7200" b="1" dirty="0"/>
          </a:p>
        </p:txBody>
      </p:sp>
      <p:sp>
        <p:nvSpPr>
          <p:cNvPr id="7" name="Metin kutusu 6">
            <a:extLst>
              <a:ext uri="{FF2B5EF4-FFF2-40B4-BE49-F238E27FC236}">
                <a16:creationId xmlns:a16="http://schemas.microsoft.com/office/drawing/2014/main" id="{4FAE8F13-F402-482E-997E-7BFD1FFE4715}"/>
              </a:ext>
            </a:extLst>
          </p:cNvPr>
          <p:cNvSpPr txBox="1"/>
          <p:nvPr/>
        </p:nvSpPr>
        <p:spPr>
          <a:xfrm>
            <a:off x="661556" y="3429000"/>
            <a:ext cx="1562100" cy="1200329"/>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hal</a:t>
            </a:r>
            <a:endParaRPr lang="tr-TR" sz="7200" b="1" dirty="0"/>
          </a:p>
        </p:txBody>
      </p:sp>
      <p:sp>
        <p:nvSpPr>
          <p:cNvPr id="9" name="Metin kutusu 8">
            <a:extLst>
              <a:ext uri="{FF2B5EF4-FFF2-40B4-BE49-F238E27FC236}">
                <a16:creationId xmlns:a16="http://schemas.microsoft.com/office/drawing/2014/main" id="{A6E0698D-FB2A-49C9-95AE-636CDC47EA0D}"/>
              </a:ext>
            </a:extLst>
          </p:cNvPr>
          <p:cNvSpPr txBox="1"/>
          <p:nvPr/>
        </p:nvSpPr>
        <p:spPr>
          <a:xfrm>
            <a:off x="4194460" y="3438295"/>
            <a:ext cx="2919847" cy="1200329"/>
          </a:xfrm>
          <a:prstGeom prst="rect">
            <a:avLst/>
          </a:prstGeom>
          <a:solidFill>
            <a:srgbClr val="0070C0"/>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olmak </a:t>
            </a:r>
            <a:endParaRPr lang="tr-TR" sz="7200" b="1" dirty="0"/>
          </a:p>
        </p:txBody>
      </p:sp>
      <p:sp>
        <p:nvSpPr>
          <p:cNvPr id="10" name="Metin kutusu 9">
            <a:extLst>
              <a:ext uri="{FF2B5EF4-FFF2-40B4-BE49-F238E27FC236}">
                <a16:creationId xmlns:a16="http://schemas.microsoft.com/office/drawing/2014/main" id="{2FE79B5C-D395-4001-841A-F63D71A91C4F}"/>
              </a:ext>
            </a:extLst>
          </p:cNvPr>
          <p:cNvSpPr txBox="1"/>
          <p:nvPr/>
        </p:nvSpPr>
        <p:spPr>
          <a:xfrm>
            <a:off x="2428008" y="3429000"/>
            <a:ext cx="1562100" cy="1200329"/>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7200" b="1" i="0" dirty="0">
                <a:solidFill>
                  <a:srgbClr val="222222"/>
                </a:solidFill>
                <a:effectLst/>
                <a:latin typeface="-apple-system"/>
              </a:rPr>
              <a:t>+ </a:t>
            </a:r>
            <a:endParaRPr lang="tr-TR" sz="7200" b="1" dirty="0"/>
          </a:p>
        </p:txBody>
      </p:sp>
      <p:sp>
        <p:nvSpPr>
          <p:cNvPr id="12" name="Metin kutusu 11">
            <a:extLst>
              <a:ext uri="{FF2B5EF4-FFF2-40B4-BE49-F238E27FC236}">
                <a16:creationId xmlns:a16="http://schemas.microsoft.com/office/drawing/2014/main" id="{26B90766-7EF9-4593-9E8A-594866AC06E8}"/>
              </a:ext>
            </a:extLst>
          </p:cNvPr>
          <p:cNvSpPr txBox="1"/>
          <p:nvPr/>
        </p:nvSpPr>
        <p:spPr>
          <a:xfrm>
            <a:off x="7576704" y="3438295"/>
            <a:ext cx="4374573"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hal</a:t>
            </a:r>
            <a:r>
              <a:rPr lang="tr-TR" sz="7200" b="1" i="0" dirty="0">
                <a:solidFill>
                  <a:srgbClr val="FF0000"/>
                </a:solidFill>
                <a:effectLst/>
                <a:latin typeface="-apple-system"/>
              </a:rPr>
              <a:t>l</a:t>
            </a:r>
            <a:r>
              <a:rPr lang="tr-TR" sz="7200" b="1" i="0" dirty="0">
                <a:solidFill>
                  <a:srgbClr val="222222"/>
                </a:solidFill>
                <a:effectLst/>
                <a:latin typeface="-apple-system"/>
              </a:rPr>
              <a:t>olmak</a:t>
            </a:r>
            <a:endParaRPr lang="tr-TR" sz="7200" b="1" dirty="0"/>
          </a:p>
        </p:txBody>
      </p:sp>
    </p:spTree>
    <p:extLst>
      <p:ext uri="{BB962C8B-B14F-4D97-AF65-F5344CB8AC3E}">
        <p14:creationId xmlns:p14="http://schemas.microsoft.com/office/powerpoint/2010/main" val="304843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1000"/>
                                        <p:tgtEl>
                                          <p:spTgt spid="9">
                                            <p:txEl>
                                              <p:pRg st="0" end="0"/>
                                            </p:txEl>
                                          </p:spTgt>
                                        </p:tgtEl>
                                      </p:cBhvr>
                                    </p:animEffect>
                                    <p:anim calcmode="lin" valueType="num">
                                      <p:cBhvr>
                                        <p:cTn id="4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animEffect transition="in" filter="fade">
                                      <p:cBhvr>
                                        <p:cTn id="47" dur="1000"/>
                                        <p:tgtEl>
                                          <p:spTgt spid="10">
                                            <p:txEl>
                                              <p:pRg st="0" end="0"/>
                                            </p:txEl>
                                          </p:spTgt>
                                        </p:tgtEl>
                                      </p:cBhvr>
                                    </p:animEffect>
                                    <p:anim calcmode="lin" valueType="num">
                                      <p:cBhvr>
                                        <p:cTn id="4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D2423A1-2058-41BE-A4A7-E70BECF21374}"/>
              </a:ext>
            </a:extLst>
          </p:cNvPr>
          <p:cNvSpPr txBox="1"/>
          <p:nvPr/>
        </p:nvSpPr>
        <p:spPr>
          <a:xfrm>
            <a:off x="606138" y="865909"/>
            <a:ext cx="1562100" cy="1200329"/>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şık</a:t>
            </a:r>
            <a:endParaRPr lang="tr-TR" sz="7200" b="1" dirty="0"/>
          </a:p>
        </p:txBody>
      </p:sp>
      <p:sp>
        <p:nvSpPr>
          <p:cNvPr id="4" name="Metin kutusu 3">
            <a:extLst>
              <a:ext uri="{FF2B5EF4-FFF2-40B4-BE49-F238E27FC236}">
                <a16:creationId xmlns:a16="http://schemas.microsoft.com/office/drawing/2014/main" id="{2FF35593-CACE-4070-9851-A2E16C9A9743}"/>
              </a:ext>
            </a:extLst>
          </p:cNvPr>
          <p:cNvSpPr txBox="1"/>
          <p:nvPr/>
        </p:nvSpPr>
        <p:spPr>
          <a:xfrm>
            <a:off x="2428008" y="865909"/>
            <a:ext cx="1562100" cy="1200329"/>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7200" b="1" i="0" dirty="0">
                <a:solidFill>
                  <a:srgbClr val="222222"/>
                </a:solidFill>
                <a:effectLst/>
                <a:latin typeface="-apple-system"/>
              </a:rPr>
              <a:t>+ </a:t>
            </a:r>
            <a:endParaRPr lang="tr-TR" sz="7200" b="1" dirty="0"/>
          </a:p>
        </p:txBody>
      </p:sp>
      <p:sp>
        <p:nvSpPr>
          <p:cNvPr id="5" name="Metin kutusu 4">
            <a:extLst>
              <a:ext uri="{FF2B5EF4-FFF2-40B4-BE49-F238E27FC236}">
                <a16:creationId xmlns:a16="http://schemas.microsoft.com/office/drawing/2014/main" id="{6A438B4C-3F76-4BC4-88B9-B804F2A7B4BF}"/>
              </a:ext>
            </a:extLst>
          </p:cNvPr>
          <p:cNvSpPr txBox="1"/>
          <p:nvPr/>
        </p:nvSpPr>
        <p:spPr>
          <a:xfrm>
            <a:off x="4249878" y="742798"/>
            <a:ext cx="1846122" cy="1446550"/>
          </a:xfrm>
          <a:prstGeom prst="rect">
            <a:avLst/>
          </a:prstGeom>
          <a:solidFill>
            <a:srgbClr val="0070C0"/>
          </a:solidFill>
        </p:spPr>
        <p:style>
          <a:lnRef idx="2">
            <a:schemeClr val="dk1"/>
          </a:lnRef>
          <a:fillRef idx="1">
            <a:schemeClr val="lt1"/>
          </a:fillRef>
          <a:effectRef idx="0">
            <a:schemeClr val="dk1"/>
          </a:effectRef>
          <a:fontRef idx="minor">
            <a:schemeClr val="dk1"/>
          </a:fontRef>
        </p:style>
        <p:txBody>
          <a:bodyPr wrap="square">
            <a:spAutoFit/>
          </a:bodyPr>
          <a:lstStyle/>
          <a:p>
            <a:r>
              <a:rPr lang="tr-TR" sz="8800" b="1" dirty="0">
                <a:solidFill>
                  <a:srgbClr val="222222"/>
                </a:solidFill>
                <a:latin typeface="-apple-system"/>
              </a:rPr>
              <a:t>ı</a:t>
            </a:r>
            <a:endParaRPr lang="tr-TR" sz="8800" b="1" dirty="0"/>
          </a:p>
        </p:txBody>
      </p:sp>
      <p:sp>
        <p:nvSpPr>
          <p:cNvPr id="6" name="Metin kutusu 5">
            <a:extLst>
              <a:ext uri="{FF2B5EF4-FFF2-40B4-BE49-F238E27FC236}">
                <a16:creationId xmlns:a16="http://schemas.microsoft.com/office/drawing/2014/main" id="{E994DCA5-70F2-4F62-806F-A4C435073E0C}"/>
              </a:ext>
            </a:extLst>
          </p:cNvPr>
          <p:cNvSpPr txBox="1"/>
          <p:nvPr/>
        </p:nvSpPr>
        <p:spPr>
          <a:xfrm>
            <a:off x="6620741" y="928254"/>
            <a:ext cx="4374573"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şık</a:t>
            </a:r>
            <a:r>
              <a:rPr lang="tr-TR" sz="7200" b="1" i="0" dirty="0">
                <a:solidFill>
                  <a:srgbClr val="FF0000"/>
                </a:solidFill>
                <a:effectLst/>
                <a:latin typeface="-apple-system"/>
              </a:rPr>
              <a:t>k</a:t>
            </a:r>
            <a:r>
              <a:rPr lang="tr-TR" sz="7200" b="1" i="0" dirty="0">
                <a:solidFill>
                  <a:srgbClr val="222222"/>
                </a:solidFill>
                <a:effectLst/>
                <a:latin typeface="-apple-system"/>
              </a:rPr>
              <a:t>ı</a:t>
            </a:r>
            <a:endParaRPr lang="tr-TR" sz="7200" b="1" dirty="0"/>
          </a:p>
        </p:txBody>
      </p:sp>
      <p:sp>
        <p:nvSpPr>
          <p:cNvPr id="7" name="Metin kutusu 6">
            <a:extLst>
              <a:ext uri="{FF2B5EF4-FFF2-40B4-BE49-F238E27FC236}">
                <a16:creationId xmlns:a16="http://schemas.microsoft.com/office/drawing/2014/main" id="{EAD4EF30-4F16-4049-9AFC-0F42451464B4}"/>
              </a:ext>
            </a:extLst>
          </p:cNvPr>
          <p:cNvSpPr txBox="1"/>
          <p:nvPr/>
        </p:nvSpPr>
        <p:spPr>
          <a:xfrm>
            <a:off x="7564582" y="3232716"/>
            <a:ext cx="4525241"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zan</a:t>
            </a:r>
            <a:r>
              <a:rPr lang="tr-TR" sz="7200" b="1" i="0" dirty="0">
                <a:solidFill>
                  <a:srgbClr val="FF0000"/>
                </a:solidFill>
                <a:effectLst/>
                <a:latin typeface="-apple-system"/>
              </a:rPr>
              <a:t>n</a:t>
            </a:r>
            <a:r>
              <a:rPr lang="tr-TR" sz="7200" b="1" i="0" dirty="0">
                <a:solidFill>
                  <a:srgbClr val="222222"/>
                </a:solidFill>
                <a:effectLst/>
                <a:latin typeface="-apple-system"/>
              </a:rPr>
              <a:t>etmek</a:t>
            </a:r>
            <a:endParaRPr lang="tr-TR" sz="7200" b="1" dirty="0"/>
          </a:p>
        </p:txBody>
      </p:sp>
      <p:sp>
        <p:nvSpPr>
          <p:cNvPr id="8" name="Metin kutusu 7">
            <a:extLst>
              <a:ext uri="{FF2B5EF4-FFF2-40B4-BE49-F238E27FC236}">
                <a16:creationId xmlns:a16="http://schemas.microsoft.com/office/drawing/2014/main" id="{4BBAE375-1BAB-4A30-B46E-1CE9B7CDC455}"/>
              </a:ext>
            </a:extLst>
          </p:cNvPr>
          <p:cNvSpPr txBox="1"/>
          <p:nvPr/>
        </p:nvSpPr>
        <p:spPr>
          <a:xfrm>
            <a:off x="606138" y="3397061"/>
            <a:ext cx="1562100" cy="1200329"/>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i="0" dirty="0">
                <a:solidFill>
                  <a:srgbClr val="222222"/>
                </a:solidFill>
                <a:effectLst/>
                <a:latin typeface="-apple-system"/>
              </a:rPr>
              <a:t>zan</a:t>
            </a:r>
            <a:endParaRPr lang="tr-TR" sz="7200" b="1" dirty="0"/>
          </a:p>
        </p:txBody>
      </p:sp>
      <p:sp>
        <p:nvSpPr>
          <p:cNvPr id="9" name="Metin kutusu 8">
            <a:extLst>
              <a:ext uri="{FF2B5EF4-FFF2-40B4-BE49-F238E27FC236}">
                <a16:creationId xmlns:a16="http://schemas.microsoft.com/office/drawing/2014/main" id="{0F31C99D-15E1-4EEB-95A0-24682B117626}"/>
              </a:ext>
            </a:extLst>
          </p:cNvPr>
          <p:cNvSpPr txBox="1"/>
          <p:nvPr/>
        </p:nvSpPr>
        <p:spPr>
          <a:xfrm>
            <a:off x="2428008" y="3355827"/>
            <a:ext cx="1562100" cy="1200329"/>
          </a:xfrm>
          <a:prstGeom prst="rect">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7200" b="1" i="0" dirty="0">
                <a:solidFill>
                  <a:srgbClr val="222222"/>
                </a:solidFill>
                <a:effectLst/>
                <a:latin typeface="-apple-system"/>
              </a:rPr>
              <a:t>+ </a:t>
            </a:r>
            <a:endParaRPr lang="tr-TR" sz="7200" b="1" dirty="0"/>
          </a:p>
        </p:txBody>
      </p:sp>
      <p:sp>
        <p:nvSpPr>
          <p:cNvPr id="10" name="Metin kutusu 9">
            <a:extLst>
              <a:ext uri="{FF2B5EF4-FFF2-40B4-BE49-F238E27FC236}">
                <a16:creationId xmlns:a16="http://schemas.microsoft.com/office/drawing/2014/main" id="{29614547-084D-42C3-9741-E64C476AA16E}"/>
              </a:ext>
            </a:extLst>
          </p:cNvPr>
          <p:cNvSpPr txBox="1"/>
          <p:nvPr/>
        </p:nvSpPr>
        <p:spPr>
          <a:xfrm>
            <a:off x="3990108" y="3355827"/>
            <a:ext cx="3326826" cy="1200329"/>
          </a:xfrm>
          <a:prstGeom prst="rect">
            <a:avLst/>
          </a:prstGeom>
          <a:solidFill>
            <a:srgbClr val="0070C0"/>
          </a:solidFill>
        </p:spPr>
        <p:style>
          <a:lnRef idx="2">
            <a:schemeClr val="dk1"/>
          </a:lnRef>
          <a:fillRef idx="1">
            <a:schemeClr val="lt1"/>
          </a:fillRef>
          <a:effectRef idx="0">
            <a:schemeClr val="dk1"/>
          </a:effectRef>
          <a:fontRef idx="minor">
            <a:schemeClr val="dk1"/>
          </a:fontRef>
        </p:style>
        <p:txBody>
          <a:bodyPr wrap="square">
            <a:spAutoFit/>
          </a:bodyPr>
          <a:lstStyle/>
          <a:p>
            <a:r>
              <a:rPr lang="tr-TR" sz="7200" b="1" dirty="0">
                <a:solidFill>
                  <a:srgbClr val="222222"/>
                </a:solidFill>
                <a:latin typeface="-apple-system"/>
              </a:rPr>
              <a:t>etmek</a:t>
            </a:r>
            <a:endParaRPr lang="tr-TR" sz="7200" b="1" dirty="0"/>
          </a:p>
        </p:txBody>
      </p:sp>
    </p:spTree>
    <p:extLst>
      <p:ext uri="{BB962C8B-B14F-4D97-AF65-F5344CB8AC3E}">
        <p14:creationId xmlns:p14="http://schemas.microsoft.com/office/powerpoint/2010/main" val="204253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arn(inVertical)">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barn(inVertical)">
                                      <p:cBhvr>
                                        <p:cTn id="39" dur="5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DD7C3FC-7266-46E1-AB22-FE7510D961EC}"/>
              </a:ext>
            </a:extLst>
          </p:cNvPr>
          <p:cNvPicPr>
            <a:picLocks noChangeAspect="1"/>
          </p:cNvPicPr>
          <p:nvPr/>
        </p:nvPicPr>
        <p:blipFill rotWithShape="1">
          <a:blip r:embed="rId2"/>
          <a:srcRect r="633" b="45757"/>
          <a:stretch/>
        </p:blipFill>
        <p:spPr>
          <a:xfrm>
            <a:off x="253279" y="371907"/>
            <a:ext cx="10871922" cy="2759220"/>
          </a:xfrm>
          <a:prstGeom prst="rect">
            <a:avLst/>
          </a:prstGeom>
        </p:spPr>
      </p:pic>
      <p:sp>
        <p:nvSpPr>
          <p:cNvPr id="4" name="Dikdörtgen: Köşeleri Yuvarlatılmış 3">
            <a:extLst>
              <a:ext uri="{FF2B5EF4-FFF2-40B4-BE49-F238E27FC236}">
                <a16:creationId xmlns:a16="http://schemas.microsoft.com/office/drawing/2014/main" id="{66834C72-9901-43FB-9C54-D4AF88722579}"/>
              </a:ext>
            </a:extLst>
          </p:cNvPr>
          <p:cNvSpPr/>
          <p:nvPr/>
        </p:nvSpPr>
        <p:spPr>
          <a:xfrm>
            <a:off x="374073" y="3429000"/>
            <a:ext cx="4946072" cy="86590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FF0000"/>
                </a:solidFill>
              </a:rPr>
              <a:t>His  +  etmek</a:t>
            </a:r>
          </a:p>
        </p:txBody>
      </p:sp>
      <p:sp>
        <p:nvSpPr>
          <p:cNvPr id="5" name="Dikdörtgen: Köşeleri Yuvarlatılmış 4">
            <a:extLst>
              <a:ext uri="{FF2B5EF4-FFF2-40B4-BE49-F238E27FC236}">
                <a16:creationId xmlns:a16="http://schemas.microsoft.com/office/drawing/2014/main" id="{88513913-DB51-41FA-816F-ACB1D2306105}"/>
              </a:ext>
            </a:extLst>
          </p:cNvPr>
          <p:cNvSpPr/>
          <p:nvPr/>
        </p:nvSpPr>
        <p:spPr>
          <a:xfrm>
            <a:off x="374073" y="4547539"/>
            <a:ext cx="4946072" cy="86590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FF0000"/>
                </a:solidFill>
              </a:rPr>
              <a:t>af  +  etmek</a:t>
            </a:r>
          </a:p>
        </p:txBody>
      </p:sp>
      <p:sp>
        <p:nvSpPr>
          <p:cNvPr id="6" name="Dikdörtgen: Köşeleri Yuvarlatılmış 5">
            <a:extLst>
              <a:ext uri="{FF2B5EF4-FFF2-40B4-BE49-F238E27FC236}">
                <a16:creationId xmlns:a16="http://schemas.microsoft.com/office/drawing/2014/main" id="{32C745D0-485A-484A-8AAF-EE6DE937C62B}"/>
              </a:ext>
            </a:extLst>
          </p:cNvPr>
          <p:cNvSpPr/>
          <p:nvPr/>
        </p:nvSpPr>
        <p:spPr>
          <a:xfrm>
            <a:off x="374073" y="5620184"/>
            <a:ext cx="4946072" cy="86590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FF0000"/>
                </a:solidFill>
              </a:rPr>
              <a:t>hak  +  ı</a:t>
            </a:r>
          </a:p>
        </p:txBody>
      </p:sp>
      <p:sp>
        <p:nvSpPr>
          <p:cNvPr id="7" name="Ok: Sağ 6">
            <a:extLst>
              <a:ext uri="{FF2B5EF4-FFF2-40B4-BE49-F238E27FC236}">
                <a16:creationId xmlns:a16="http://schemas.microsoft.com/office/drawing/2014/main" id="{A705472B-15FB-432C-B9DC-1330E24ED805}"/>
              </a:ext>
            </a:extLst>
          </p:cNvPr>
          <p:cNvSpPr/>
          <p:nvPr/>
        </p:nvSpPr>
        <p:spPr>
          <a:xfrm>
            <a:off x="5444836" y="3574473"/>
            <a:ext cx="1260764" cy="581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Ok: Sağ 7">
            <a:extLst>
              <a:ext uri="{FF2B5EF4-FFF2-40B4-BE49-F238E27FC236}">
                <a16:creationId xmlns:a16="http://schemas.microsoft.com/office/drawing/2014/main" id="{6D4E9F02-0DA3-4C2E-BCE4-040006C60360}"/>
              </a:ext>
            </a:extLst>
          </p:cNvPr>
          <p:cNvSpPr/>
          <p:nvPr/>
        </p:nvSpPr>
        <p:spPr>
          <a:xfrm>
            <a:off x="5320145" y="4606421"/>
            <a:ext cx="1260764" cy="581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9" name="Ok: Sağ 8">
            <a:extLst>
              <a:ext uri="{FF2B5EF4-FFF2-40B4-BE49-F238E27FC236}">
                <a16:creationId xmlns:a16="http://schemas.microsoft.com/office/drawing/2014/main" id="{3822325A-3469-461E-ADEE-EAB48EB660C1}"/>
              </a:ext>
            </a:extLst>
          </p:cNvPr>
          <p:cNvSpPr/>
          <p:nvPr/>
        </p:nvSpPr>
        <p:spPr>
          <a:xfrm>
            <a:off x="5444836" y="5693787"/>
            <a:ext cx="1260764" cy="581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0" name="Dikdörtgen: Köşeleri Yuvarlatılmış 9">
            <a:extLst>
              <a:ext uri="{FF2B5EF4-FFF2-40B4-BE49-F238E27FC236}">
                <a16:creationId xmlns:a16="http://schemas.microsoft.com/office/drawing/2014/main" id="{16F304FA-C8BA-459D-9F8B-07F1AE915493}"/>
              </a:ext>
            </a:extLst>
          </p:cNvPr>
          <p:cNvSpPr/>
          <p:nvPr/>
        </p:nvSpPr>
        <p:spPr>
          <a:xfrm>
            <a:off x="6705600" y="3429000"/>
            <a:ext cx="4267200" cy="72736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a:solidFill>
                  <a:srgbClr val="FF0000"/>
                </a:solidFill>
              </a:rPr>
              <a:t>his</a:t>
            </a:r>
            <a:r>
              <a:rPr lang="tr-TR" sz="3600" b="1" dirty="0">
                <a:solidFill>
                  <a:srgbClr val="002060"/>
                </a:solidFill>
              </a:rPr>
              <a:t>s</a:t>
            </a:r>
            <a:r>
              <a:rPr lang="tr-TR" sz="3600" b="1" dirty="0">
                <a:solidFill>
                  <a:srgbClr val="FF0000"/>
                </a:solidFill>
              </a:rPr>
              <a:t>etmek</a:t>
            </a:r>
            <a:endParaRPr lang="tr-TR" b="1" dirty="0">
              <a:solidFill>
                <a:srgbClr val="FF0000"/>
              </a:solidFill>
            </a:endParaRPr>
          </a:p>
        </p:txBody>
      </p:sp>
      <p:sp>
        <p:nvSpPr>
          <p:cNvPr id="11" name="Dikdörtgen: Köşeleri Yuvarlatılmış 10">
            <a:extLst>
              <a:ext uri="{FF2B5EF4-FFF2-40B4-BE49-F238E27FC236}">
                <a16:creationId xmlns:a16="http://schemas.microsoft.com/office/drawing/2014/main" id="{5076D579-A226-46A2-8E73-DBEC5BBF7F69}"/>
              </a:ext>
            </a:extLst>
          </p:cNvPr>
          <p:cNvSpPr/>
          <p:nvPr/>
        </p:nvSpPr>
        <p:spPr>
          <a:xfrm>
            <a:off x="6705600" y="4561393"/>
            <a:ext cx="4267200" cy="72736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FF0000"/>
                </a:solidFill>
              </a:rPr>
              <a:t>af</a:t>
            </a:r>
            <a:r>
              <a:rPr lang="tr-TR" sz="3200" b="1" dirty="0">
                <a:solidFill>
                  <a:srgbClr val="002060"/>
                </a:solidFill>
              </a:rPr>
              <a:t>f</a:t>
            </a:r>
            <a:r>
              <a:rPr lang="tr-TR" sz="3200" b="1" dirty="0">
                <a:solidFill>
                  <a:srgbClr val="FF0000"/>
                </a:solidFill>
              </a:rPr>
              <a:t>etmek</a:t>
            </a:r>
          </a:p>
        </p:txBody>
      </p:sp>
      <p:sp>
        <p:nvSpPr>
          <p:cNvPr id="12" name="Dikdörtgen: Köşeleri Yuvarlatılmış 11">
            <a:extLst>
              <a:ext uri="{FF2B5EF4-FFF2-40B4-BE49-F238E27FC236}">
                <a16:creationId xmlns:a16="http://schemas.microsoft.com/office/drawing/2014/main" id="{EDDD66AE-BAE8-4C50-8C95-4DC5F24DAFA4}"/>
              </a:ext>
            </a:extLst>
          </p:cNvPr>
          <p:cNvSpPr/>
          <p:nvPr/>
        </p:nvSpPr>
        <p:spPr>
          <a:xfrm>
            <a:off x="6705600" y="5693787"/>
            <a:ext cx="4267200" cy="72736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FF0000"/>
                </a:solidFill>
              </a:rPr>
              <a:t>hak</a:t>
            </a:r>
            <a:r>
              <a:rPr lang="tr-TR" sz="3200" b="1" dirty="0">
                <a:solidFill>
                  <a:srgbClr val="002060"/>
                </a:solidFill>
              </a:rPr>
              <a:t>k</a:t>
            </a:r>
            <a:r>
              <a:rPr lang="tr-TR" sz="3200" b="1" dirty="0">
                <a:solidFill>
                  <a:srgbClr val="FF0000"/>
                </a:solidFill>
              </a:rPr>
              <a:t>ı</a:t>
            </a:r>
          </a:p>
        </p:txBody>
      </p:sp>
    </p:spTree>
    <p:extLst>
      <p:ext uri="{BB962C8B-B14F-4D97-AF65-F5344CB8AC3E}">
        <p14:creationId xmlns:p14="http://schemas.microsoft.com/office/powerpoint/2010/main" val="354966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DE24293-EE8B-4C5C-8A28-FC56FCCF6531}"/>
              </a:ext>
            </a:extLst>
          </p:cNvPr>
          <p:cNvPicPr>
            <a:picLocks noChangeAspect="1"/>
          </p:cNvPicPr>
          <p:nvPr/>
        </p:nvPicPr>
        <p:blipFill>
          <a:blip r:embed="rId2"/>
          <a:stretch>
            <a:fillRect/>
          </a:stretch>
        </p:blipFill>
        <p:spPr>
          <a:xfrm>
            <a:off x="415636" y="697489"/>
            <a:ext cx="11418434" cy="1256002"/>
          </a:xfrm>
          <a:prstGeom prst="rect">
            <a:avLst/>
          </a:prstGeom>
        </p:spPr>
      </p:pic>
      <p:sp>
        <p:nvSpPr>
          <p:cNvPr id="5" name="Metin kutusu 4">
            <a:extLst>
              <a:ext uri="{FF2B5EF4-FFF2-40B4-BE49-F238E27FC236}">
                <a16:creationId xmlns:a16="http://schemas.microsoft.com/office/drawing/2014/main" id="{F6EAD148-1D00-4CD1-BC92-7AD366101FC1}"/>
              </a:ext>
            </a:extLst>
          </p:cNvPr>
          <p:cNvSpPr txBox="1"/>
          <p:nvPr/>
        </p:nvSpPr>
        <p:spPr>
          <a:xfrm>
            <a:off x="1499755" y="3422073"/>
            <a:ext cx="8988136" cy="646331"/>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12529"/>
                </a:solidFill>
                <a:effectLst/>
                <a:latin typeface="Roboto"/>
              </a:rPr>
              <a:t>Ünsüz türemesi meydana gelmiştir.</a:t>
            </a:r>
            <a:endParaRPr lang="tr-TR" sz="3600" b="1" dirty="0"/>
          </a:p>
        </p:txBody>
      </p:sp>
    </p:spTree>
    <p:extLst>
      <p:ext uri="{BB962C8B-B14F-4D97-AF65-F5344CB8AC3E}">
        <p14:creationId xmlns:p14="http://schemas.microsoft.com/office/powerpoint/2010/main" val="389173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22DCBC5-DB94-40E0-B466-215C16302775}"/>
              </a:ext>
            </a:extLst>
          </p:cNvPr>
          <p:cNvPicPr>
            <a:picLocks noChangeAspect="1"/>
          </p:cNvPicPr>
          <p:nvPr/>
        </p:nvPicPr>
        <p:blipFill>
          <a:blip r:embed="rId2"/>
          <a:stretch>
            <a:fillRect/>
          </a:stretch>
        </p:blipFill>
        <p:spPr>
          <a:xfrm>
            <a:off x="152832" y="863311"/>
            <a:ext cx="11371472" cy="3791816"/>
          </a:xfrm>
          <a:prstGeom prst="rect">
            <a:avLst/>
          </a:prstGeom>
        </p:spPr>
      </p:pic>
    </p:spTree>
    <p:extLst>
      <p:ext uri="{BB962C8B-B14F-4D97-AF65-F5344CB8AC3E}">
        <p14:creationId xmlns:p14="http://schemas.microsoft.com/office/powerpoint/2010/main" val="221628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6CE3C63-4B7D-4FB1-B10A-31DE4DE7A1EE}"/>
              </a:ext>
            </a:extLst>
          </p:cNvPr>
          <p:cNvPicPr>
            <a:picLocks noChangeAspect="1"/>
          </p:cNvPicPr>
          <p:nvPr/>
        </p:nvPicPr>
        <p:blipFill>
          <a:blip r:embed="rId2"/>
          <a:stretch>
            <a:fillRect/>
          </a:stretch>
        </p:blipFill>
        <p:spPr>
          <a:xfrm>
            <a:off x="378274" y="595745"/>
            <a:ext cx="6442492" cy="607435"/>
          </a:xfrm>
          <a:prstGeom prst="rect">
            <a:avLst/>
          </a:prstGeom>
        </p:spPr>
      </p:pic>
      <p:pic>
        <p:nvPicPr>
          <p:cNvPr id="5" name="Resim 4">
            <a:extLst>
              <a:ext uri="{FF2B5EF4-FFF2-40B4-BE49-F238E27FC236}">
                <a16:creationId xmlns:a16="http://schemas.microsoft.com/office/drawing/2014/main" id="{BA19AF25-8E36-4F70-AA25-009EA4A29374}"/>
              </a:ext>
            </a:extLst>
          </p:cNvPr>
          <p:cNvPicPr>
            <a:picLocks noChangeAspect="1"/>
          </p:cNvPicPr>
          <p:nvPr/>
        </p:nvPicPr>
        <p:blipFill>
          <a:blip r:embed="rId3"/>
          <a:stretch>
            <a:fillRect/>
          </a:stretch>
        </p:blipFill>
        <p:spPr>
          <a:xfrm>
            <a:off x="378274" y="3752416"/>
            <a:ext cx="7935844" cy="607435"/>
          </a:xfrm>
          <a:prstGeom prst="rect">
            <a:avLst/>
          </a:prstGeom>
        </p:spPr>
      </p:pic>
      <p:sp>
        <p:nvSpPr>
          <p:cNvPr id="9" name="Metin kutusu 8">
            <a:extLst>
              <a:ext uri="{FF2B5EF4-FFF2-40B4-BE49-F238E27FC236}">
                <a16:creationId xmlns:a16="http://schemas.microsoft.com/office/drawing/2014/main" id="{AC85BA0E-283C-4026-AB45-367DA5942B43}"/>
              </a:ext>
            </a:extLst>
          </p:cNvPr>
          <p:cNvSpPr txBox="1"/>
          <p:nvPr/>
        </p:nvSpPr>
        <p:spPr>
          <a:xfrm>
            <a:off x="548056" y="1923801"/>
            <a:ext cx="7935843"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212529"/>
                </a:solidFill>
                <a:effectLst/>
                <a:latin typeface="Roboto"/>
              </a:rPr>
              <a:t>Davanın </a:t>
            </a:r>
            <a:r>
              <a:rPr lang="tr-TR" sz="3600" b="1" i="0" dirty="0">
                <a:solidFill>
                  <a:srgbClr val="C00000"/>
                </a:solidFill>
                <a:effectLst/>
                <a:latin typeface="Roboto"/>
              </a:rPr>
              <a:t>red</a:t>
            </a:r>
            <a:r>
              <a:rPr lang="tr-TR" sz="3600" b="1" i="0" dirty="0">
                <a:solidFill>
                  <a:srgbClr val="00B0F0"/>
                </a:solidFill>
                <a:effectLst/>
                <a:latin typeface="Roboto"/>
              </a:rPr>
              <a:t>d</a:t>
            </a:r>
            <a:r>
              <a:rPr lang="tr-TR" sz="3600" b="1" i="0" dirty="0">
                <a:solidFill>
                  <a:srgbClr val="C00000"/>
                </a:solidFill>
                <a:effectLst/>
                <a:latin typeface="Roboto"/>
              </a:rPr>
              <a:t>ine</a:t>
            </a:r>
            <a:r>
              <a:rPr lang="tr-TR" sz="3600" b="1" i="0" dirty="0">
                <a:solidFill>
                  <a:srgbClr val="212529"/>
                </a:solidFill>
                <a:effectLst/>
                <a:latin typeface="Roboto"/>
              </a:rPr>
              <a:t> karar verildi.</a:t>
            </a:r>
            <a:endParaRPr lang="tr-TR" sz="3600" b="1" dirty="0"/>
          </a:p>
        </p:txBody>
      </p:sp>
      <p:sp>
        <p:nvSpPr>
          <p:cNvPr id="11" name="Metin kutusu 10">
            <a:extLst>
              <a:ext uri="{FF2B5EF4-FFF2-40B4-BE49-F238E27FC236}">
                <a16:creationId xmlns:a16="http://schemas.microsoft.com/office/drawing/2014/main" id="{87F25FA2-5FFE-4509-9B27-9ACF864CBA32}"/>
              </a:ext>
            </a:extLst>
          </p:cNvPr>
          <p:cNvSpPr txBox="1"/>
          <p:nvPr/>
        </p:nvSpPr>
        <p:spPr>
          <a:xfrm>
            <a:off x="378276" y="5249747"/>
            <a:ext cx="7935842"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212529"/>
                </a:solidFill>
                <a:effectLst/>
                <a:latin typeface="Roboto"/>
              </a:rPr>
              <a:t>Konuşmak benim en doğal </a:t>
            </a:r>
            <a:r>
              <a:rPr lang="tr-TR" sz="3200" b="1" i="0" dirty="0">
                <a:solidFill>
                  <a:srgbClr val="FF0000"/>
                </a:solidFill>
                <a:effectLst/>
                <a:latin typeface="Roboto"/>
              </a:rPr>
              <a:t>hak</a:t>
            </a:r>
            <a:r>
              <a:rPr lang="tr-TR" sz="3200" b="1" i="0" dirty="0">
                <a:solidFill>
                  <a:srgbClr val="00B0F0"/>
                </a:solidFill>
                <a:effectLst/>
                <a:latin typeface="Roboto"/>
              </a:rPr>
              <a:t>k</a:t>
            </a:r>
            <a:r>
              <a:rPr lang="tr-TR" sz="3200" b="1" i="0" dirty="0">
                <a:solidFill>
                  <a:srgbClr val="FF0000"/>
                </a:solidFill>
                <a:effectLst/>
                <a:latin typeface="Roboto"/>
              </a:rPr>
              <a:t>ım.</a:t>
            </a:r>
            <a:endParaRPr lang="tr-TR" sz="3200" b="1" dirty="0">
              <a:solidFill>
                <a:srgbClr val="FF0000"/>
              </a:solidFill>
            </a:endParaRPr>
          </a:p>
        </p:txBody>
      </p:sp>
    </p:spTree>
    <p:extLst>
      <p:ext uri="{BB962C8B-B14F-4D97-AF65-F5344CB8AC3E}">
        <p14:creationId xmlns:p14="http://schemas.microsoft.com/office/powerpoint/2010/main" val="426262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E1A2275-FA6F-4431-B16B-CE5C85102791}"/>
              </a:ext>
            </a:extLst>
          </p:cNvPr>
          <p:cNvPicPr>
            <a:picLocks noChangeAspect="1"/>
          </p:cNvPicPr>
          <p:nvPr/>
        </p:nvPicPr>
        <p:blipFill rotWithShape="1">
          <a:blip r:embed="rId2"/>
          <a:srcRect r="265" b="25947"/>
          <a:stretch/>
        </p:blipFill>
        <p:spPr>
          <a:xfrm>
            <a:off x="330689" y="429492"/>
            <a:ext cx="11338894" cy="637308"/>
          </a:xfrm>
          <a:prstGeom prst="rect">
            <a:avLst/>
          </a:prstGeom>
        </p:spPr>
      </p:pic>
      <p:pic>
        <p:nvPicPr>
          <p:cNvPr id="5" name="Resim 4">
            <a:extLst>
              <a:ext uri="{FF2B5EF4-FFF2-40B4-BE49-F238E27FC236}">
                <a16:creationId xmlns:a16="http://schemas.microsoft.com/office/drawing/2014/main" id="{51E6D0CD-63A7-414A-ADD9-8D36A9B66FB9}"/>
              </a:ext>
            </a:extLst>
          </p:cNvPr>
          <p:cNvPicPr>
            <a:picLocks noChangeAspect="1"/>
          </p:cNvPicPr>
          <p:nvPr/>
        </p:nvPicPr>
        <p:blipFill>
          <a:blip r:embed="rId3"/>
          <a:stretch>
            <a:fillRect/>
          </a:stretch>
        </p:blipFill>
        <p:spPr>
          <a:xfrm>
            <a:off x="627486" y="3429000"/>
            <a:ext cx="5468514" cy="637308"/>
          </a:xfrm>
          <a:prstGeom prst="rect">
            <a:avLst/>
          </a:prstGeom>
        </p:spPr>
      </p:pic>
      <p:sp>
        <p:nvSpPr>
          <p:cNvPr id="7" name="Metin kutusu 6">
            <a:extLst>
              <a:ext uri="{FF2B5EF4-FFF2-40B4-BE49-F238E27FC236}">
                <a16:creationId xmlns:a16="http://schemas.microsoft.com/office/drawing/2014/main" id="{EA78E0A5-863F-46C6-8578-8FE7122C4DC8}"/>
              </a:ext>
            </a:extLst>
          </p:cNvPr>
          <p:cNvSpPr txBox="1"/>
          <p:nvPr/>
        </p:nvSpPr>
        <p:spPr>
          <a:xfrm>
            <a:off x="330689" y="1867053"/>
            <a:ext cx="10642111"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212529"/>
                </a:solidFill>
                <a:effectLst/>
                <a:latin typeface="Roboto"/>
              </a:rPr>
              <a:t>Alın teriyle kazanmanın </a:t>
            </a:r>
            <a:r>
              <a:rPr lang="tr-TR" sz="3200" b="1" i="0" dirty="0">
                <a:solidFill>
                  <a:srgbClr val="C00000"/>
                </a:solidFill>
                <a:effectLst/>
                <a:latin typeface="Roboto"/>
              </a:rPr>
              <a:t>haz</a:t>
            </a:r>
            <a:r>
              <a:rPr lang="tr-TR" sz="3200" b="1" i="0" dirty="0">
                <a:solidFill>
                  <a:srgbClr val="00B0F0"/>
                </a:solidFill>
                <a:effectLst/>
                <a:latin typeface="Roboto"/>
              </a:rPr>
              <a:t>z</a:t>
            </a:r>
            <a:r>
              <a:rPr lang="tr-TR" sz="3200" b="1" i="0" dirty="0">
                <a:solidFill>
                  <a:srgbClr val="C00000"/>
                </a:solidFill>
                <a:effectLst/>
                <a:latin typeface="Roboto"/>
              </a:rPr>
              <a:t>ını</a:t>
            </a:r>
            <a:r>
              <a:rPr lang="tr-TR" sz="3200" b="1" i="0" dirty="0">
                <a:solidFill>
                  <a:srgbClr val="212529"/>
                </a:solidFill>
                <a:effectLst/>
                <a:latin typeface="Roboto"/>
              </a:rPr>
              <a:t> anlatamam.</a:t>
            </a:r>
            <a:endParaRPr lang="tr-TR" sz="3200" b="1" dirty="0"/>
          </a:p>
        </p:txBody>
      </p:sp>
      <p:sp>
        <p:nvSpPr>
          <p:cNvPr id="9" name="Metin kutusu 8">
            <a:extLst>
              <a:ext uri="{FF2B5EF4-FFF2-40B4-BE49-F238E27FC236}">
                <a16:creationId xmlns:a16="http://schemas.microsoft.com/office/drawing/2014/main" id="{A9C4855E-C8F2-4CD7-8780-FEEE6522846D}"/>
              </a:ext>
            </a:extLst>
          </p:cNvPr>
          <p:cNvSpPr txBox="1"/>
          <p:nvPr/>
        </p:nvSpPr>
        <p:spPr>
          <a:xfrm>
            <a:off x="627486" y="5043480"/>
            <a:ext cx="6102926"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212529"/>
                </a:solidFill>
                <a:effectLst/>
                <a:latin typeface="Roboto"/>
              </a:rPr>
              <a:t>Beni ikizin </a:t>
            </a:r>
            <a:r>
              <a:rPr lang="tr-TR" sz="3600" b="1" i="0" dirty="0">
                <a:solidFill>
                  <a:srgbClr val="C00000"/>
                </a:solidFill>
                <a:effectLst/>
                <a:latin typeface="Roboto"/>
              </a:rPr>
              <a:t>zan</a:t>
            </a:r>
            <a:r>
              <a:rPr lang="tr-TR" sz="3600" b="1" i="0" dirty="0">
                <a:solidFill>
                  <a:srgbClr val="00B0F0"/>
                </a:solidFill>
                <a:effectLst/>
                <a:latin typeface="Roboto"/>
              </a:rPr>
              <a:t>n</a:t>
            </a:r>
            <a:r>
              <a:rPr lang="tr-TR" sz="3600" b="1" i="0" dirty="0">
                <a:solidFill>
                  <a:srgbClr val="C00000"/>
                </a:solidFill>
                <a:effectLst/>
                <a:latin typeface="Roboto"/>
              </a:rPr>
              <a:t>ettiler.</a:t>
            </a:r>
            <a:endParaRPr lang="tr-TR" sz="3600" b="1" dirty="0">
              <a:solidFill>
                <a:srgbClr val="C00000"/>
              </a:solidFill>
            </a:endParaRPr>
          </a:p>
        </p:txBody>
      </p:sp>
    </p:spTree>
    <p:extLst>
      <p:ext uri="{BB962C8B-B14F-4D97-AF65-F5344CB8AC3E}">
        <p14:creationId xmlns:p14="http://schemas.microsoft.com/office/powerpoint/2010/main" val="29112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E41B286-A957-4C26-A9BD-6C63B03B38EE}"/>
              </a:ext>
            </a:extLst>
          </p:cNvPr>
          <p:cNvPicPr>
            <a:picLocks noChangeAspect="1"/>
          </p:cNvPicPr>
          <p:nvPr/>
        </p:nvPicPr>
        <p:blipFill>
          <a:blip r:embed="rId2"/>
          <a:stretch>
            <a:fillRect/>
          </a:stretch>
        </p:blipFill>
        <p:spPr>
          <a:xfrm>
            <a:off x="345011" y="443345"/>
            <a:ext cx="8644424" cy="718705"/>
          </a:xfrm>
          <a:prstGeom prst="rect">
            <a:avLst/>
          </a:prstGeom>
        </p:spPr>
      </p:pic>
      <p:sp>
        <p:nvSpPr>
          <p:cNvPr id="5" name="Metin kutusu 4">
            <a:extLst>
              <a:ext uri="{FF2B5EF4-FFF2-40B4-BE49-F238E27FC236}">
                <a16:creationId xmlns:a16="http://schemas.microsoft.com/office/drawing/2014/main" id="{FFD82A31-9A63-4CCC-AB2C-BC3E6EED4D70}"/>
              </a:ext>
            </a:extLst>
          </p:cNvPr>
          <p:cNvSpPr txBox="1"/>
          <p:nvPr/>
        </p:nvSpPr>
        <p:spPr>
          <a:xfrm>
            <a:off x="345011" y="2610851"/>
            <a:ext cx="10498281"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i="0" dirty="0">
                <a:solidFill>
                  <a:srgbClr val="212529"/>
                </a:solidFill>
                <a:effectLst/>
                <a:latin typeface="Roboto"/>
              </a:rPr>
              <a:t> Bu </a:t>
            </a:r>
            <a:r>
              <a:rPr lang="tr-TR" sz="3600" b="1" i="0" dirty="0">
                <a:solidFill>
                  <a:srgbClr val="C00000"/>
                </a:solidFill>
                <a:effectLst/>
                <a:latin typeface="Roboto"/>
              </a:rPr>
              <a:t>his</a:t>
            </a:r>
            <a:r>
              <a:rPr lang="tr-TR" sz="3600" b="1" i="0" dirty="0">
                <a:solidFill>
                  <a:srgbClr val="00B0F0"/>
                </a:solidFill>
                <a:effectLst/>
                <a:latin typeface="Roboto"/>
              </a:rPr>
              <a:t>s</a:t>
            </a:r>
            <a:r>
              <a:rPr lang="tr-TR" sz="3600" b="1" i="0" dirty="0">
                <a:solidFill>
                  <a:srgbClr val="C00000"/>
                </a:solidFill>
                <a:effectLst/>
                <a:latin typeface="Roboto"/>
              </a:rPr>
              <a:t>i</a:t>
            </a:r>
            <a:r>
              <a:rPr lang="tr-TR" sz="3600" b="1" i="0" dirty="0">
                <a:solidFill>
                  <a:srgbClr val="212529"/>
                </a:solidFill>
                <a:effectLst/>
                <a:latin typeface="Roboto"/>
              </a:rPr>
              <a:t> daha önce hiç yaşamamıştım.</a:t>
            </a:r>
            <a:endParaRPr lang="tr-TR" sz="3600" b="1" dirty="0"/>
          </a:p>
        </p:txBody>
      </p:sp>
    </p:spTree>
    <p:extLst>
      <p:ext uri="{BB962C8B-B14F-4D97-AF65-F5344CB8AC3E}">
        <p14:creationId xmlns:p14="http://schemas.microsoft.com/office/powerpoint/2010/main" val="36040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64FBDEC-F38A-4FEF-9494-781E5BB7FBB8}"/>
              </a:ext>
            </a:extLst>
          </p:cNvPr>
          <p:cNvPicPr>
            <a:picLocks noChangeAspect="1"/>
          </p:cNvPicPr>
          <p:nvPr/>
        </p:nvPicPr>
        <p:blipFill>
          <a:blip r:embed="rId2"/>
          <a:stretch>
            <a:fillRect/>
          </a:stretch>
        </p:blipFill>
        <p:spPr>
          <a:xfrm>
            <a:off x="0" y="1088014"/>
            <a:ext cx="12195364" cy="3303877"/>
          </a:xfrm>
          <a:prstGeom prst="rect">
            <a:avLst/>
          </a:prstGeom>
        </p:spPr>
      </p:pic>
    </p:spTree>
    <p:extLst>
      <p:ext uri="{BB962C8B-B14F-4D97-AF65-F5344CB8AC3E}">
        <p14:creationId xmlns:p14="http://schemas.microsoft.com/office/powerpoint/2010/main" val="319905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12C9F0D-DC71-4085-AED1-EA9A45738455}"/>
              </a:ext>
            </a:extLst>
          </p:cNvPr>
          <p:cNvSpPr txBox="1"/>
          <p:nvPr/>
        </p:nvSpPr>
        <p:spPr>
          <a:xfrm>
            <a:off x="3508664" y="549624"/>
            <a:ext cx="6102926"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C00000"/>
                </a:solidFill>
                <a:effectLst/>
                <a:latin typeface="Roboto"/>
              </a:rPr>
              <a:t>İLK YARDIM</a:t>
            </a:r>
            <a:endParaRPr lang="tr-TR" sz="5400" dirty="0">
              <a:solidFill>
                <a:srgbClr val="C00000"/>
              </a:solidFill>
            </a:endParaRPr>
          </a:p>
        </p:txBody>
      </p:sp>
      <p:sp>
        <p:nvSpPr>
          <p:cNvPr id="5" name="Metin kutusu 4">
            <a:extLst>
              <a:ext uri="{FF2B5EF4-FFF2-40B4-BE49-F238E27FC236}">
                <a16:creationId xmlns:a16="http://schemas.microsoft.com/office/drawing/2014/main" id="{502A23EF-0DDD-44F3-9C32-F0025026F189}"/>
              </a:ext>
            </a:extLst>
          </p:cNvPr>
          <p:cNvSpPr txBox="1"/>
          <p:nvPr/>
        </p:nvSpPr>
        <p:spPr>
          <a:xfrm>
            <a:off x="263237" y="1990866"/>
            <a:ext cx="11665528" cy="452431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l"/>
            <a:r>
              <a:rPr lang="tr-TR" sz="3200" b="1" i="0" dirty="0">
                <a:solidFill>
                  <a:srgbClr val="212529"/>
                </a:solidFill>
                <a:effectLst/>
                <a:latin typeface="Roboto"/>
              </a:rPr>
              <a:t>	İlk yardım, herhangi bir kaza ya da yaşamı tehlikeye düşüren bir durumda, sağlık görevlilerinin tıbbi yardımı sağlanıncaya kadar, hayatın kurtarılması ya da durumun daha kötüye gitmesini önleyebilmek amacıyla olay yerinde, tıbbi araç gereç aranmaksızın mevcut araç ve gereçlerle yapılan ilaçsız uygulamalardır.</a:t>
            </a:r>
          </a:p>
          <a:p>
            <a:pPr algn="l"/>
            <a:r>
              <a:rPr lang="tr-TR" sz="3200" b="1" i="0" dirty="0">
                <a:solidFill>
                  <a:srgbClr val="212529"/>
                </a:solidFill>
                <a:effectLst/>
                <a:latin typeface="Roboto"/>
              </a:rPr>
              <a:t>	İlk yardımın öncelikli amaçları hastanın yaşamsal fonksiyonların sürdürülmesini sağlamak, durumunun kötüleşmesini engellemek, iyileştirmeyi kolaylaştırmaktır.</a:t>
            </a:r>
          </a:p>
        </p:txBody>
      </p:sp>
    </p:spTree>
    <p:extLst>
      <p:ext uri="{BB962C8B-B14F-4D97-AF65-F5344CB8AC3E}">
        <p14:creationId xmlns:p14="http://schemas.microsoft.com/office/powerpoint/2010/main" val="150964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3F89943-B525-4156-9B93-082BEA2A579F}"/>
              </a:ext>
            </a:extLst>
          </p:cNvPr>
          <p:cNvSpPr txBox="1"/>
          <p:nvPr/>
        </p:nvSpPr>
        <p:spPr>
          <a:xfrm>
            <a:off x="502228" y="152401"/>
            <a:ext cx="11440390" cy="618630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4400" b="1" i="0" dirty="0">
                <a:solidFill>
                  <a:srgbClr val="212529"/>
                </a:solidFill>
                <a:effectLst/>
                <a:latin typeface="Roboto"/>
              </a:rPr>
              <a:t>Olay yerinde hasta ve yaralılara müdahale, hızlı ancak sakin ve bilinçli bir şekilde yapılmalıdır. Hastanın durumunun değerlendirilmesine bağlı olarak ilk yardım yapılmalıdır. Eğer ilk yardım bilinmiyorsa asla hastaya dokunulmamalı ve kımıldatılmamalıdır.  En hızlı şekilde gerekli yardım kuruluşlarına ( 112 )  haber verilmelidir.</a:t>
            </a:r>
            <a:endParaRPr lang="tr-TR" sz="4400" b="1" dirty="0"/>
          </a:p>
        </p:txBody>
      </p:sp>
    </p:spTree>
    <p:extLst>
      <p:ext uri="{BB962C8B-B14F-4D97-AF65-F5344CB8AC3E}">
        <p14:creationId xmlns:p14="http://schemas.microsoft.com/office/powerpoint/2010/main" val="8268304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0C79D80-CB9F-4383-B517-E93AF9E55AF6}"/>
              </a:ext>
            </a:extLst>
          </p:cNvPr>
          <p:cNvPicPr>
            <a:picLocks noChangeAspect="1"/>
          </p:cNvPicPr>
          <p:nvPr/>
        </p:nvPicPr>
        <p:blipFill>
          <a:blip r:embed="rId2"/>
          <a:stretch>
            <a:fillRect/>
          </a:stretch>
        </p:blipFill>
        <p:spPr>
          <a:xfrm>
            <a:off x="1171575" y="219075"/>
            <a:ext cx="9848850" cy="6419850"/>
          </a:xfrm>
          <a:prstGeom prst="rect">
            <a:avLst/>
          </a:prstGeom>
        </p:spPr>
      </p:pic>
    </p:spTree>
    <p:extLst>
      <p:ext uri="{BB962C8B-B14F-4D97-AF65-F5344CB8AC3E}">
        <p14:creationId xmlns:p14="http://schemas.microsoft.com/office/powerpoint/2010/main" val="401363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A118FBF-BB31-4493-87D9-E1CCA31A8F99}"/>
              </a:ext>
            </a:extLst>
          </p:cNvPr>
          <p:cNvPicPr>
            <a:picLocks noChangeAspect="1"/>
          </p:cNvPicPr>
          <p:nvPr/>
        </p:nvPicPr>
        <p:blipFill>
          <a:blip r:embed="rId2"/>
          <a:stretch>
            <a:fillRect/>
          </a:stretch>
        </p:blipFill>
        <p:spPr>
          <a:xfrm>
            <a:off x="330431" y="1277216"/>
            <a:ext cx="11531138" cy="2366530"/>
          </a:xfrm>
          <a:prstGeom prst="rect">
            <a:avLst/>
          </a:prstGeom>
        </p:spPr>
      </p:pic>
    </p:spTree>
    <p:extLst>
      <p:ext uri="{BB962C8B-B14F-4D97-AF65-F5344CB8AC3E}">
        <p14:creationId xmlns:p14="http://schemas.microsoft.com/office/powerpoint/2010/main" val="202673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3ABDFCE2-3633-4CC9-98D2-0DE526F40E9E}"/>
              </a:ext>
            </a:extLst>
          </p:cNvPr>
          <p:cNvSpPr/>
          <p:nvPr/>
        </p:nvSpPr>
        <p:spPr>
          <a:xfrm>
            <a:off x="193964" y="471055"/>
            <a:ext cx="11000509" cy="5209309"/>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16600" b="1" dirty="0">
                <a:solidFill>
                  <a:srgbClr val="C00000"/>
                </a:solidFill>
              </a:rPr>
              <a:t>MEHMET </a:t>
            </a:r>
          </a:p>
          <a:p>
            <a:pPr algn="ctr"/>
            <a:r>
              <a:rPr lang="tr-TR" sz="16600" b="1" dirty="0">
                <a:solidFill>
                  <a:srgbClr val="C00000"/>
                </a:solidFill>
              </a:rPr>
              <a:t>POLAT</a:t>
            </a:r>
          </a:p>
        </p:txBody>
      </p:sp>
    </p:spTree>
    <p:extLst>
      <p:ext uri="{BB962C8B-B14F-4D97-AF65-F5344CB8AC3E}">
        <p14:creationId xmlns:p14="http://schemas.microsoft.com/office/powerpoint/2010/main" val="3341556349"/>
      </p:ext>
    </p:extLst>
  </p:cSld>
  <p:clrMapOvr>
    <a:masterClrMapping/>
  </p:clrMapOvr>
</p:sld>
</file>

<file path=ppt/theme/theme1.xml><?xml version="1.0" encoding="utf-8"?>
<a:theme xmlns:a="http://schemas.openxmlformats.org/drawingml/2006/main" name="Galeri">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Galeri</Template>
  <TotalTime>84</TotalTime>
  <Words>496</Words>
  <Application>Microsoft Office PowerPoint</Application>
  <PresentationFormat>Geniş ekran</PresentationFormat>
  <Paragraphs>53</Paragraphs>
  <Slides>48</Slides>
  <Notes>0</Notes>
  <HiddenSlides>1</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48</vt:i4>
      </vt:variant>
    </vt:vector>
  </HeadingPairs>
  <TitlesOfParts>
    <vt:vector size="54" baseType="lpstr">
      <vt:lpstr>-apple-system</vt:lpstr>
      <vt:lpstr>Arial</vt:lpstr>
      <vt:lpstr>Helvetica Neue</vt:lpstr>
      <vt:lpstr>Roboto</vt:lpstr>
      <vt:lpstr>Rockwell</vt:lpstr>
      <vt:lpstr>Galeri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13</cp:revision>
  <dcterms:created xsi:type="dcterms:W3CDTF">2021-02-27T20:13:44Z</dcterms:created>
  <dcterms:modified xsi:type="dcterms:W3CDTF">2021-03-05T22:36:52Z</dcterms:modified>
</cp:coreProperties>
</file>