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E59462-7C1F-4309-929D-DC93823F54B1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695B6E5-3E6A-4B54-BC53-C45C4EF27C81}">
      <dgm:prSet/>
      <dgm:spPr/>
      <dgm:t>
        <a:bodyPr/>
        <a:lstStyle/>
        <a:p>
          <a:r>
            <a:rPr lang="tr-TR"/>
            <a:t>1-Anadolu’ya ilk Türk akınları, Avrupa Hunları tarafından yapılmıştır.</a:t>
          </a:r>
          <a:endParaRPr lang="en-US"/>
        </a:p>
      </dgm:t>
    </dgm:pt>
    <dgm:pt modelId="{BF3FBE50-A9F0-4D91-8D85-88F33F167E32}" type="parTrans" cxnId="{4CD87DA6-2CF2-44CC-B3F2-9C682A180623}">
      <dgm:prSet/>
      <dgm:spPr/>
      <dgm:t>
        <a:bodyPr/>
        <a:lstStyle/>
        <a:p>
          <a:endParaRPr lang="en-US"/>
        </a:p>
      </dgm:t>
    </dgm:pt>
    <dgm:pt modelId="{C0F53EBC-30AC-4D62-BE70-236E24044407}" type="sibTrans" cxnId="{4CD87DA6-2CF2-44CC-B3F2-9C682A180623}">
      <dgm:prSet/>
      <dgm:spPr/>
      <dgm:t>
        <a:bodyPr/>
        <a:lstStyle/>
        <a:p>
          <a:endParaRPr lang="en-US"/>
        </a:p>
      </dgm:t>
    </dgm:pt>
    <dgm:pt modelId="{07F5D94C-89E7-4FAF-832D-B8B9CAF11763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2-İlk Selçuklu-Bizans savaşı, 1048 Pasinler Savaşı’dır.</a:t>
          </a:r>
          <a:endParaRPr lang="en-US" dirty="0"/>
        </a:p>
      </dgm:t>
    </dgm:pt>
    <dgm:pt modelId="{590EE3B4-FCCF-4BE8-8311-CEA66FCB4EC4}" type="parTrans" cxnId="{CCC3E638-A927-4B5D-A021-F2D1529BEAFB}">
      <dgm:prSet/>
      <dgm:spPr/>
      <dgm:t>
        <a:bodyPr/>
        <a:lstStyle/>
        <a:p>
          <a:endParaRPr lang="en-US"/>
        </a:p>
      </dgm:t>
    </dgm:pt>
    <dgm:pt modelId="{4995EA9C-D2D1-4D80-A23B-6850D7B2C0B9}" type="sibTrans" cxnId="{CCC3E638-A927-4B5D-A021-F2D1529BEAFB}">
      <dgm:prSet/>
      <dgm:spPr/>
      <dgm:t>
        <a:bodyPr/>
        <a:lstStyle/>
        <a:p>
          <a:endParaRPr lang="en-US"/>
        </a:p>
      </dgm:t>
    </dgm:pt>
    <dgm:pt modelId="{1B33719B-886D-4325-9FF1-F6BBE4C74C9F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3-Türk tarihindeki ilk Türk denizcisi, Çaka Bey’dir.</a:t>
          </a:r>
          <a:endParaRPr lang="en-US" dirty="0"/>
        </a:p>
      </dgm:t>
    </dgm:pt>
    <dgm:pt modelId="{41D5DB87-B4E4-4A31-ADD9-B07157099754}" type="parTrans" cxnId="{879B6CFB-E3DF-4F74-A6CF-1ABDC77B93AB}">
      <dgm:prSet/>
      <dgm:spPr/>
      <dgm:t>
        <a:bodyPr/>
        <a:lstStyle/>
        <a:p>
          <a:endParaRPr lang="en-US"/>
        </a:p>
      </dgm:t>
    </dgm:pt>
    <dgm:pt modelId="{6934F9FE-EE50-40A2-BE5A-0BF67DCC0888}" type="sibTrans" cxnId="{879B6CFB-E3DF-4F74-A6CF-1ABDC77B93AB}">
      <dgm:prSet/>
      <dgm:spPr/>
      <dgm:t>
        <a:bodyPr/>
        <a:lstStyle/>
        <a:p>
          <a:endParaRPr lang="en-US"/>
        </a:p>
      </dgm:t>
    </dgm:pt>
    <dgm:pt modelId="{7239F715-BBA6-4E9B-B7D7-12EB32114CEF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4-Anadolu’daki ilk Türk siyasi birliği, Türkiye Selçuklu Devleti tarafından sağlanmıştır.</a:t>
          </a:r>
          <a:endParaRPr lang="en-US" dirty="0"/>
        </a:p>
      </dgm:t>
    </dgm:pt>
    <dgm:pt modelId="{FFD9D987-909B-43EF-B1A6-8C1A4E78BF88}" type="parTrans" cxnId="{283CD685-D5C2-41BD-AA80-E560A01EF9A8}">
      <dgm:prSet/>
      <dgm:spPr/>
      <dgm:t>
        <a:bodyPr/>
        <a:lstStyle/>
        <a:p>
          <a:endParaRPr lang="en-US"/>
        </a:p>
      </dgm:t>
    </dgm:pt>
    <dgm:pt modelId="{180CFEDF-D2A8-49D1-B76D-E3FBEB187E6C}" type="sibTrans" cxnId="{283CD685-D5C2-41BD-AA80-E560A01EF9A8}">
      <dgm:prSet/>
      <dgm:spPr/>
      <dgm:t>
        <a:bodyPr/>
        <a:lstStyle/>
        <a:p>
          <a:endParaRPr lang="en-US"/>
        </a:p>
      </dgm:t>
    </dgm:pt>
    <dgm:pt modelId="{CE84EEC8-8A75-4663-8F55-7109EEDC201A}" type="pres">
      <dgm:prSet presAssocID="{26E59462-7C1F-4309-929D-DC93823F54B1}" presName="diagram" presStyleCnt="0">
        <dgm:presLayoutVars>
          <dgm:dir/>
          <dgm:resizeHandles val="exact"/>
        </dgm:presLayoutVars>
      </dgm:prSet>
      <dgm:spPr/>
    </dgm:pt>
    <dgm:pt modelId="{576C9DAF-D1AE-4BA5-AF99-8EB0BE985DF8}" type="pres">
      <dgm:prSet presAssocID="{E695B6E5-3E6A-4B54-BC53-C45C4EF27C81}" presName="node" presStyleLbl="node1" presStyleIdx="0" presStyleCnt="4">
        <dgm:presLayoutVars>
          <dgm:bulletEnabled val="1"/>
        </dgm:presLayoutVars>
      </dgm:prSet>
      <dgm:spPr/>
    </dgm:pt>
    <dgm:pt modelId="{1F00503C-8139-46E6-95C1-11F23629C0F8}" type="pres">
      <dgm:prSet presAssocID="{C0F53EBC-30AC-4D62-BE70-236E24044407}" presName="sibTrans" presStyleCnt="0"/>
      <dgm:spPr/>
    </dgm:pt>
    <dgm:pt modelId="{76C95ADB-5A8A-41B7-8F60-C93EA9F3B8FB}" type="pres">
      <dgm:prSet presAssocID="{07F5D94C-89E7-4FAF-832D-B8B9CAF11763}" presName="node" presStyleLbl="node1" presStyleIdx="1" presStyleCnt="4">
        <dgm:presLayoutVars>
          <dgm:bulletEnabled val="1"/>
        </dgm:presLayoutVars>
      </dgm:prSet>
      <dgm:spPr/>
    </dgm:pt>
    <dgm:pt modelId="{9EDA1AEF-BAC8-4471-8AFE-6988CEB61329}" type="pres">
      <dgm:prSet presAssocID="{4995EA9C-D2D1-4D80-A23B-6850D7B2C0B9}" presName="sibTrans" presStyleCnt="0"/>
      <dgm:spPr/>
    </dgm:pt>
    <dgm:pt modelId="{BB3B7C50-478C-4E5C-8D50-34E092997784}" type="pres">
      <dgm:prSet presAssocID="{1B33719B-886D-4325-9FF1-F6BBE4C74C9F}" presName="node" presStyleLbl="node1" presStyleIdx="2" presStyleCnt="4">
        <dgm:presLayoutVars>
          <dgm:bulletEnabled val="1"/>
        </dgm:presLayoutVars>
      </dgm:prSet>
      <dgm:spPr/>
    </dgm:pt>
    <dgm:pt modelId="{25E93913-ECE9-497D-B46E-22E522C52D06}" type="pres">
      <dgm:prSet presAssocID="{6934F9FE-EE50-40A2-BE5A-0BF67DCC0888}" presName="sibTrans" presStyleCnt="0"/>
      <dgm:spPr/>
    </dgm:pt>
    <dgm:pt modelId="{EEBB7162-E51C-4ECF-8686-B188854FB973}" type="pres">
      <dgm:prSet presAssocID="{7239F715-BBA6-4E9B-B7D7-12EB32114CEF}" presName="node" presStyleLbl="node1" presStyleIdx="3" presStyleCnt="4">
        <dgm:presLayoutVars>
          <dgm:bulletEnabled val="1"/>
        </dgm:presLayoutVars>
      </dgm:prSet>
      <dgm:spPr/>
    </dgm:pt>
  </dgm:ptLst>
  <dgm:cxnLst>
    <dgm:cxn modelId="{CCC3E638-A927-4B5D-A021-F2D1529BEAFB}" srcId="{26E59462-7C1F-4309-929D-DC93823F54B1}" destId="{07F5D94C-89E7-4FAF-832D-B8B9CAF11763}" srcOrd="1" destOrd="0" parTransId="{590EE3B4-FCCF-4BE8-8311-CEA66FCB4EC4}" sibTransId="{4995EA9C-D2D1-4D80-A23B-6850D7B2C0B9}"/>
    <dgm:cxn modelId="{DEFED45B-6FC2-43E7-BFA8-06A439A89CE7}" type="presOf" srcId="{26E59462-7C1F-4309-929D-DC93823F54B1}" destId="{CE84EEC8-8A75-4663-8F55-7109EEDC201A}" srcOrd="0" destOrd="0" presId="urn:microsoft.com/office/officeart/2005/8/layout/default"/>
    <dgm:cxn modelId="{ACC37A41-2CA2-41C2-9DF1-979CDF4B8864}" type="presOf" srcId="{1B33719B-886D-4325-9FF1-F6BBE4C74C9F}" destId="{BB3B7C50-478C-4E5C-8D50-34E092997784}" srcOrd="0" destOrd="0" presId="urn:microsoft.com/office/officeart/2005/8/layout/default"/>
    <dgm:cxn modelId="{D5CF4B5A-A9D9-4CBC-B2D0-78CB5002CAB7}" type="presOf" srcId="{7239F715-BBA6-4E9B-B7D7-12EB32114CEF}" destId="{EEBB7162-E51C-4ECF-8686-B188854FB973}" srcOrd="0" destOrd="0" presId="urn:microsoft.com/office/officeart/2005/8/layout/default"/>
    <dgm:cxn modelId="{283CD685-D5C2-41BD-AA80-E560A01EF9A8}" srcId="{26E59462-7C1F-4309-929D-DC93823F54B1}" destId="{7239F715-BBA6-4E9B-B7D7-12EB32114CEF}" srcOrd="3" destOrd="0" parTransId="{FFD9D987-909B-43EF-B1A6-8C1A4E78BF88}" sibTransId="{180CFEDF-D2A8-49D1-B76D-E3FBEB187E6C}"/>
    <dgm:cxn modelId="{6559FFA1-91E0-4A62-846C-375452003671}" type="presOf" srcId="{07F5D94C-89E7-4FAF-832D-B8B9CAF11763}" destId="{76C95ADB-5A8A-41B7-8F60-C93EA9F3B8FB}" srcOrd="0" destOrd="0" presId="urn:microsoft.com/office/officeart/2005/8/layout/default"/>
    <dgm:cxn modelId="{4CD87DA6-2CF2-44CC-B3F2-9C682A180623}" srcId="{26E59462-7C1F-4309-929D-DC93823F54B1}" destId="{E695B6E5-3E6A-4B54-BC53-C45C4EF27C81}" srcOrd="0" destOrd="0" parTransId="{BF3FBE50-A9F0-4D91-8D85-88F33F167E32}" sibTransId="{C0F53EBC-30AC-4D62-BE70-236E24044407}"/>
    <dgm:cxn modelId="{735BA9EF-1F00-4BB0-9789-C01F59821BCF}" type="presOf" srcId="{E695B6E5-3E6A-4B54-BC53-C45C4EF27C81}" destId="{576C9DAF-D1AE-4BA5-AF99-8EB0BE985DF8}" srcOrd="0" destOrd="0" presId="urn:microsoft.com/office/officeart/2005/8/layout/default"/>
    <dgm:cxn modelId="{879B6CFB-E3DF-4F74-A6CF-1ABDC77B93AB}" srcId="{26E59462-7C1F-4309-929D-DC93823F54B1}" destId="{1B33719B-886D-4325-9FF1-F6BBE4C74C9F}" srcOrd="2" destOrd="0" parTransId="{41D5DB87-B4E4-4A31-ADD9-B07157099754}" sibTransId="{6934F9FE-EE50-40A2-BE5A-0BF67DCC0888}"/>
    <dgm:cxn modelId="{20A7A660-DE8C-4983-9AC7-45BC522143EC}" type="presParOf" srcId="{CE84EEC8-8A75-4663-8F55-7109EEDC201A}" destId="{576C9DAF-D1AE-4BA5-AF99-8EB0BE985DF8}" srcOrd="0" destOrd="0" presId="urn:microsoft.com/office/officeart/2005/8/layout/default"/>
    <dgm:cxn modelId="{0A9B8D93-B4B4-42B0-8F34-4F3FC859AC02}" type="presParOf" srcId="{CE84EEC8-8A75-4663-8F55-7109EEDC201A}" destId="{1F00503C-8139-46E6-95C1-11F23629C0F8}" srcOrd="1" destOrd="0" presId="urn:microsoft.com/office/officeart/2005/8/layout/default"/>
    <dgm:cxn modelId="{F4A795A0-4490-4780-92DA-70490B310E67}" type="presParOf" srcId="{CE84EEC8-8A75-4663-8F55-7109EEDC201A}" destId="{76C95ADB-5A8A-41B7-8F60-C93EA9F3B8FB}" srcOrd="2" destOrd="0" presId="urn:microsoft.com/office/officeart/2005/8/layout/default"/>
    <dgm:cxn modelId="{16093515-A18D-40A8-BA07-12E32ABB3716}" type="presParOf" srcId="{CE84EEC8-8A75-4663-8F55-7109EEDC201A}" destId="{9EDA1AEF-BAC8-4471-8AFE-6988CEB61329}" srcOrd="3" destOrd="0" presId="urn:microsoft.com/office/officeart/2005/8/layout/default"/>
    <dgm:cxn modelId="{CE2146BA-031A-4738-A5CA-E6472AE98C3C}" type="presParOf" srcId="{CE84EEC8-8A75-4663-8F55-7109EEDC201A}" destId="{BB3B7C50-478C-4E5C-8D50-34E092997784}" srcOrd="4" destOrd="0" presId="urn:microsoft.com/office/officeart/2005/8/layout/default"/>
    <dgm:cxn modelId="{A005DD47-E843-45C9-9F47-85D8A51A92BD}" type="presParOf" srcId="{CE84EEC8-8A75-4663-8F55-7109EEDC201A}" destId="{25E93913-ECE9-497D-B46E-22E522C52D06}" srcOrd="5" destOrd="0" presId="urn:microsoft.com/office/officeart/2005/8/layout/default"/>
    <dgm:cxn modelId="{9B697D50-1240-410A-8D89-808281F480A3}" type="presParOf" srcId="{CE84EEC8-8A75-4663-8F55-7109EEDC201A}" destId="{EEBB7162-E51C-4ECF-8686-B188854FB97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65FB53-2B69-4E42-BD20-051049A35925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031010-66E7-4023-A317-4A453B611C8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5-Bizans’ın Anadolu’yu Türklerden geri alma ümidini ortadan kaldıran ilk savaş, 1176 </a:t>
          </a:r>
          <a:r>
            <a:rPr lang="tr-TR" dirty="0" err="1"/>
            <a:t>Miryakefalon</a:t>
          </a:r>
          <a:r>
            <a:rPr lang="tr-TR" dirty="0"/>
            <a:t> Savaşı’dır.</a:t>
          </a:r>
          <a:endParaRPr lang="en-US" dirty="0"/>
        </a:p>
      </dgm:t>
    </dgm:pt>
    <dgm:pt modelId="{24BBE74E-88D5-4D1E-A39B-6A3ADE84D91F}" type="parTrans" cxnId="{41B57953-C276-423F-A119-120F23831E92}">
      <dgm:prSet/>
      <dgm:spPr/>
      <dgm:t>
        <a:bodyPr/>
        <a:lstStyle/>
        <a:p>
          <a:endParaRPr lang="en-US"/>
        </a:p>
      </dgm:t>
    </dgm:pt>
    <dgm:pt modelId="{D07D42F3-3BFD-4B89-B16F-BB72D22E84CD}" type="sibTrans" cxnId="{41B57953-C276-423F-A119-120F23831E92}">
      <dgm:prSet/>
      <dgm:spPr/>
      <dgm:t>
        <a:bodyPr/>
        <a:lstStyle/>
        <a:p>
          <a:endParaRPr lang="en-US"/>
        </a:p>
      </dgm:t>
    </dgm:pt>
    <dgm:pt modelId="{5E97810F-7080-4D03-B59C-1E1403A1FE58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6-Moğollar’ın ilk ve en ünlü hükümdarı, Cengiz Han’dır.</a:t>
          </a:r>
          <a:endParaRPr lang="en-US" dirty="0"/>
        </a:p>
      </dgm:t>
    </dgm:pt>
    <dgm:pt modelId="{F2F7F3A0-13F8-49D6-9000-69CBFB7FCCF9}" type="parTrans" cxnId="{3962A743-6C6B-454E-987B-D21C1C3638EE}">
      <dgm:prSet/>
      <dgm:spPr/>
      <dgm:t>
        <a:bodyPr/>
        <a:lstStyle/>
        <a:p>
          <a:endParaRPr lang="en-US"/>
        </a:p>
      </dgm:t>
    </dgm:pt>
    <dgm:pt modelId="{536D9146-A055-4E13-B0B4-0214A207FF24}" type="sibTrans" cxnId="{3962A743-6C6B-454E-987B-D21C1C3638EE}">
      <dgm:prSet/>
      <dgm:spPr/>
      <dgm:t>
        <a:bodyPr/>
        <a:lstStyle/>
        <a:p>
          <a:endParaRPr lang="en-US"/>
        </a:p>
      </dgm:t>
    </dgm:pt>
    <dgm:pt modelId="{DFE9959C-ADCF-4F9B-9062-16001A66A3A0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7-İlk Anadolu Selçuklu-Moğol savaşı, 1243 </a:t>
          </a:r>
          <a:r>
            <a:rPr lang="tr-TR" dirty="0" err="1"/>
            <a:t>Kösedağ</a:t>
          </a:r>
          <a:r>
            <a:rPr lang="tr-TR" dirty="0"/>
            <a:t> Savaşı’dır.</a:t>
          </a:r>
          <a:endParaRPr lang="en-US" dirty="0"/>
        </a:p>
      </dgm:t>
    </dgm:pt>
    <dgm:pt modelId="{64B7F61A-27B5-4C35-8755-C72F39B459A2}" type="parTrans" cxnId="{BC2F54FB-6A0B-4CCD-BB79-0477E26C0C0B}">
      <dgm:prSet/>
      <dgm:spPr/>
      <dgm:t>
        <a:bodyPr/>
        <a:lstStyle/>
        <a:p>
          <a:endParaRPr lang="en-US"/>
        </a:p>
      </dgm:t>
    </dgm:pt>
    <dgm:pt modelId="{40549930-0926-45BF-965F-0B32ECBEA616}" type="sibTrans" cxnId="{BC2F54FB-6A0B-4CCD-BB79-0477E26C0C0B}">
      <dgm:prSet/>
      <dgm:spPr/>
      <dgm:t>
        <a:bodyPr/>
        <a:lstStyle/>
        <a:p>
          <a:endParaRPr lang="en-US"/>
        </a:p>
      </dgm:t>
    </dgm:pt>
    <dgm:pt modelId="{48F206FA-1E4A-4A1B-839F-5C617D35CD8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8-Türkiye Selçuklu Devleti’nin ilk kurucusu, Süleyman Şah’tır. (1075)</a:t>
          </a:r>
          <a:endParaRPr lang="en-US" dirty="0"/>
        </a:p>
      </dgm:t>
    </dgm:pt>
    <dgm:pt modelId="{C9B9F436-6F66-44D2-9091-F90FC51A7A3F}" type="parTrans" cxnId="{91C69A59-9F54-4AFB-93B9-7690B2F6B32D}">
      <dgm:prSet/>
      <dgm:spPr/>
      <dgm:t>
        <a:bodyPr/>
        <a:lstStyle/>
        <a:p>
          <a:endParaRPr lang="en-US"/>
        </a:p>
      </dgm:t>
    </dgm:pt>
    <dgm:pt modelId="{F34F2F87-2645-4865-9D5F-DEC73B7410EF}" type="sibTrans" cxnId="{91C69A59-9F54-4AFB-93B9-7690B2F6B32D}">
      <dgm:prSet/>
      <dgm:spPr/>
      <dgm:t>
        <a:bodyPr/>
        <a:lstStyle/>
        <a:p>
          <a:endParaRPr lang="en-US"/>
        </a:p>
      </dgm:t>
    </dgm:pt>
    <dgm:pt modelId="{4DE2ED79-65F9-4DB9-B450-C52E29FE9788}" type="pres">
      <dgm:prSet presAssocID="{6E65FB53-2B69-4E42-BD20-051049A35925}" presName="vert0" presStyleCnt="0">
        <dgm:presLayoutVars>
          <dgm:dir/>
          <dgm:animOne val="branch"/>
          <dgm:animLvl val="lvl"/>
        </dgm:presLayoutVars>
      </dgm:prSet>
      <dgm:spPr/>
    </dgm:pt>
    <dgm:pt modelId="{51394883-9C66-472E-A9B9-29B402EC0E0D}" type="pres">
      <dgm:prSet presAssocID="{4E031010-66E7-4023-A317-4A453B611C89}" presName="thickLine" presStyleLbl="alignNode1" presStyleIdx="0" presStyleCnt="4"/>
      <dgm:spPr/>
    </dgm:pt>
    <dgm:pt modelId="{5FFF4C56-6DC9-41C1-923C-985B41F1B5ED}" type="pres">
      <dgm:prSet presAssocID="{4E031010-66E7-4023-A317-4A453B611C89}" presName="horz1" presStyleCnt="0"/>
      <dgm:spPr/>
    </dgm:pt>
    <dgm:pt modelId="{D6ECEDCF-3B01-4C01-B502-2B63C5573630}" type="pres">
      <dgm:prSet presAssocID="{4E031010-66E7-4023-A317-4A453B611C89}" presName="tx1" presStyleLbl="revTx" presStyleIdx="0" presStyleCnt="4"/>
      <dgm:spPr/>
    </dgm:pt>
    <dgm:pt modelId="{5B0FFBE7-1582-4DAA-80B5-6C52DA7970F9}" type="pres">
      <dgm:prSet presAssocID="{4E031010-66E7-4023-A317-4A453B611C89}" presName="vert1" presStyleCnt="0"/>
      <dgm:spPr/>
    </dgm:pt>
    <dgm:pt modelId="{148DF6B4-B710-4193-9C9A-B8D06679F58B}" type="pres">
      <dgm:prSet presAssocID="{5E97810F-7080-4D03-B59C-1E1403A1FE58}" presName="thickLine" presStyleLbl="alignNode1" presStyleIdx="1" presStyleCnt="4"/>
      <dgm:spPr/>
    </dgm:pt>
    <dgm:pt modelId="{EE814223-15F6-4969-8436-4B2C9004A323}" type="pres">
      <dgm:prSet presAssocID="{5E97810F-7080-4D03-B59C-1E1403A1FE58}" presName="horz1" presStyleCnt="0"/>
      <dgm:spPr/>
    </dgm:pt>
    <dgm:pt modelId="{D735DE1D-2B05-4615-A2DA-E2C6C6AD0798}" type="pres">
      <dgm:prSet presAssocID="{5E97810F-7080-4D03-B59C-1E1403A1FE58}" presName="tx1" presStyleLbl="revTx" presStyleIdx="1" presStyleCnt="4"/>
      <dgm:spPr/>
    </dgm:pt>
    <dgm:pt modelId="{2287C267-1B9B-43AB-8FDF-8A2BB84C5A2A}" type="pres">
      <dgm:prSet presAssocID="{5E97810F-7080-4D03-B59C-1E1403A1FE58}" presName="vert1" presStyleCnt="0"/>
      <dgm:spPr/>
    </dgm:pt>
    <dgm:pt modelId="{DA484585-5D59-4C49-A7D9-019F1CF7BF71}" type="pres">
      <dgm:prSet presAssocID="{DFE9959C-ADCF-4F9B-9062-16001A66A3A0}" presName="thickLine" presStyleLbl="alignNode1" presStyleIdx="2" presStyleCnt="4"/>
      <dgm:spPr/>
    </dgm:pt>
    <dgm:pt modelId="{7F113C80-E024-4CBB-A65C-650E46645920}" type="pres">
      <dgm:prSet presAssocID="{DFE9959C-ADCF-4F9B-9062-16001A66A3A0}" presName="horz1" presStyleCnt="0"/>
      <dgm:spPr/>
    </dgm:pt>
    <dgm:pt modelId="{8904E608-2CD1-4E23-9634-B9E4535DF774}" type="pres">
      <dgm:prSet presAssocID="{DFE9959C-ADCF-4F9B-9062-16001A66A3A0}" presName="tx1" presStyleLbl="revTx" presStyleIdx="2" presStyleCnt="4"/>
      <dgm:spPr/>
    </dgm:pt>
    <dgm:pt modelId="{F9B23984-A5E4-4FDB-A24B-F4CD20CCB8A5}" type="pres">
      <dgm:prSet presAssocID="{DFE9959C-ADCF-4F9B-9062-16001A66A3A0}" presName="vert1" presStyleCnt="0"/>
      <dgm:spPr/>
    </dgm:pt>
    <dgm:pt modelId="{105F0533-4448-4F22-B591-0B1D9719C6C3}" type="pres">
      <dgm:prSet presAssocID="{48F206FA-1E4A-4A1B-839F-5C617D35CD8D}" presName="thickLine" presStyleLbl="alignNode1" presStyleIdx="3" presStyleCnt="4"/>
      <dgm:spPr/>
    </dgm:pt>
    <dgm:pt modelId="{E13B1388-E145-4B47-9208-75F138D3D99D}" type="pres">
      <dgm:prSet presAssocID="{48F206FA-1E4A-4A1B-839F-5C617D35CD8D}" presName="horz1" presStyleCnt="0"/>
      <dgm:spPr/>
    </dgm:pt>
    <dgm:pt modelId="{1617B19F-65A8-4A03-ABD0-93C86CD5EABE}" type="pres">
      <dgm:prSet presAssocID="{48F206FA-1E4A-4A1B-839F-5C617D35CD8D}" presName="tx1" presStyleLbl="revTx" presStyleIdx="3" presStyleCnt="4"/>
      <dgm:spPr/>
    </dgm:pt>
    <dgm:pt modelId="{52E24CCC-4B17-4001-97B1-EB982D94EC21}" type="pres">
      <dgm:prSet presAssocID="{48F206FA-1E4A-4A1B-839F-5C617D35CD8D}" presName="vert1" presStyleCnt="0"/>
      <dgm:spPr/>
    </dgm:pt>
  </dgm:ptLst>
  <dgm:cxnLst>
    <dgm:cxn modelId="{1039800D-F5FD-4468-A23B-3308F06DFC60}" type="presOf" srcId="{5E97810F-7080-4D03-B59C-1E1403A1FE58}" destId="{D735DE1D-2B05-4615-A2DA-E2C6C6AD0798}" srcOrd="0" destOrd="0" presId="urn:microsoft.com/office/officeart/2008/layout/LinedList"/>
    <dgm:cxn modelId="{3962A743-6C6B-454E-987B-D21C1C3638EE}" srcId="{6E65FB53-2B69-4E42-BD20-051049A35925}" destId="{5E97810F-7080-4D03-B59C-1E1403A1FE58}" srcOrd="1" destOrd="0" parTransId="{F2F7F3A0-13F8-49D6-9000-69CBFB7FCCF9}" sibTransId="{536D9146-A055-4E13-B0B4-0214A207FF24}"/>
    <dgm:cxn modelId="{10A0B852-9E73-4AB4-BCEF-CE9874BEBE18}" type="presOf" srcId="{DFE9959C-ADCF-4F9B-9062-16001A66A3A0}" destId="{8904E608-2CD1-4E23-9634-B9E4535DF774}" srcOrd="0" destOrd="0" presId="urn:microsoft.com/office/officeart/2008/layout/LinedList"/>
    <dgm:cxn modelId="{41B57953-C276-423F-A119-120F23831E92}" srcId="{6E65FB53-2B69-4E42-BD20-051049A35925}" destId="{4E031010-66E7-4023-A317-4A453B611C89}" srcOrd="0" destOrd="0" parTransId="{24BBE74E-88D5-4D1E-A39B-6A3ADE84D91F}" sibTransId="{D07D42F3-3BFD-4B89-B16F-BB72D22E84CD}"/>
    <dgm:cxn modelId="{91C69A59-9F54-4AFB-93B9-7690B2F6B32D}" srcId="{6E65FB53-2B69-4E42-BD20-051049A35925}" destId="{48F206FA-1E4A-4A1B-839F-5C617D35CD8D}" srcOrd="3" destOrd="0" parTransId="{C9B9F436-6F66-44D2-9091-F90FC51A7A3F}" sibTransId="{F34F2F87-2645-4865-9D5F-DEC73B7410EF}"/>
    <dgm:cxn modelId="{06C773BF-6029-405D-9653-24E9D7C6CED1}" type="presOf" srcId="{48F206FA-1E4A-4A1B-839F-5C617D35CD8D}" destId="{1617B19F-65A8-4A03-ABD0-93C86CD5EABE}" srcOrd="0" destOrd="0" presId="urn:microsoft.com/office/officeart/2008/layout/LinedList"/>
    <dgm:cxn modelId="{41892ED7-E543-42A8-BB9B-D9E7099DA620}" type="presOf" srcId="{6E65FB53-2B69-4E42-BD20-051049A35925}" destId="{4DE2ED79-65F9-4DB9-B450-C52E29FE9788}" srcOrd="0" destOrd="0" presId="urn:microsoft.com/office/officeart/2008/layout/LinedList"/>
    <dgm:cxn modelId="{4EA8A2F4-24F1-4B3B-8C56-EEF8F9520398}" type="presOf" srcId="{4E031010-66E7-4023-A317-4A453B611C89}" destId="{D6ECEDCF-3B01-4C01-B502-2B63C5573630}" srcOrd="0" destOrd="0" presId="urn:microsoft.com/office/officeart/2008/layout/LinedList"/>
    <dgm:cxn modelId="{BC2F54FB-6A0B-4CCD-BB79-0477E26C0C0B}" srcId="{6E65FB53-2B69-4E42-BD20-051049A35925}" destId="{DFE9959C-ADCF-4F9B-9062-16001A66A3A0}" srcOrd="2" destOrd="0" parTransId="{64B7F61A-27B5-4C35-8755-C72F39B459A2}" sibTransId="{40549930-0926-45BF-965F-0B32ECBEA616}"/>
    <dgm:cxn modelId="{E05B280C-EE16-48FE-9590-F2FA06CAB229}" type="presParOf" srcId="{4DE2ED79-65F9-4DB9-B450-C52E29FE9788}" destId="{51394883-9C66-472E-A9B9-29B402EC0E0D}" srcOrd="0" destOrd="0" presId="urn:microsoft.com/office/officeart/2008/layout/LinedList"/>
    <dgm:cxn modelId="{9CCD5473-DCA7-4EE6-9033-F858D68607B6}" type="presParOf" srcId="{4DE2ED79-65F9-4DB9-B450-C52E29FE9788}" destId="{5FFF4C56-6DC9-41C1-923C-985B41F1B5ED}" srcOrd="1" destOrd="0" presId="urn:microsoft.com/office/officeart/2008/layout/LinedList"/>
    <dgm:cxn modelId="{C6332606-D800-4060-96BC-2D192F49EB18}" type="presParOf" srcId="{5FFF4C56-6DC9-41C1-923C-985B41F1B5ED}" destId="{D6ECEDCF-3B01-4C01-B502-2B63C5573630}" srcOrd="0" destOrd="0" presId="urn:microsoft.com/office/officeart/2008/layout/LinedList"/>
    <dgm:cxn modelId="{456501F6-35E5-4082-B768-569D60588FC2}" type="presParOf" srcId="{5FFF4C56-6DC9-41C1-923C-985B41F1B5ED}" destId="{5B0FFBE7-1582-4DAA-80B5-6C52DA7970F9}" srcOrd="1" destOrd="0" presId="urn:microsoft.com/office/officeart/2008/layout/LinedList"/>
    <dgm:cxn modelId="{62AE422A-04ED-4127-807A-DDCAEBB3F018}" type="presParOf" srcId="{4DE2ED79-65F9-4DB9-B450-C52E29FE9788}" destId="{148DF6B4-B710-4193-9C9A-B8D06679F58B}" srcOrd="2" destOrd="0" presId="urn:microsoft.com/office/officeart/2008/layout/LinedList"/>
    <dgm:cxn modelId="{F33409D9-FA8F-4F34-890E-B33C41302297}" type="presParOf" srcId="{4DE2ED79-65F9-4DB9-B450-C52E29FE9788}" destId="{EE814223-15F6-4969-8436-4B2C9004A323}" srcOrd="3" destOrd="0" presId="urn:microsoft.com/office/officeart/2008/layout/LinedList"/>
    <dgm:cxn modelId="{7BA3868D-B469-4A54-B573-A04B4A461350}" type="presParOf" srcId="{EE814223-15F6-4969-8436-4B2C9004A323}" destId="{D735DE1D-2B05-4615-A2DA-E2C6C6AD0798}" srcOrd="0" destOrd="0" presId="urn:microsoft.com/office/officeart/2008/layout/LinedList"/>
    <dgm:cxn modelId="{BD869177-BA15-44D8-B4D2-E65ABC9F5644}" type="presParOf" srcId="{EE814223-15F6-4969-8436-4B2C9004A323}" destId="{2287C267-1B9B-43AB-8FDF-8A2BB84C5A2A}" srcOrd="1" destOrd="0" presId="urn:microsoft.com/office/officeart/2008/layout/LinedList"/>
    <dgm:cxn modelId="{0380432D-A16B-42D9-B2B8-945431E40557}" type="presParOf" srcId="{4DE2ED79-65F9-4DB9-B450-C52E29FE9788}" destId="{DA484585-5D59-4C49-A7D9-019F1CF7BF71}" srcOrd="4" destOrd="0" presId="urn:microsoft.com/office/officeart/2008/layout/LinedList"/>
    <dgm:cxn modelId="{78E289C9-03F4-403A-81A8-6B653959A67A}" type="presParOf" srcId="{4DE2ED79-65F9-4DB9-B450-C52E29FE9788}" destId="{7F113C80-E024-4CBB-A65C-650E46645920}" srcOrd="5" destOrd="0" presId="urn:microsoft.com/office/officeart/2008/layout/LinedList"/>
    <dgm:cxn modelId="{75CA52C7-6047-4B12-860F-1CBEA77C3B5E}" type="presParOf" srcId="{7F113C80-E024-4CBB-A65C-650E46645920}" destId="{8904E608-2CD1-4E23-9634-B9E4535DF774}" srcOrd="0" destOrd="0" presId="urn:microsoft.com/office/officeart/2008/layout/LinedList"/>
    <dgm:cxn modelId="{905CB926-F9B0-46EB-B57E-5F9F575BBF48}" type="presParOf" srcId="{7F113C80-E024-4CBB-A65C-650E46645920}" destId="{F9B23984-A5E4-4FDB-A24B-F4CD20CCB8A5}" srcOrd="1" destOrd="0" presId="urn:microsoft.com/office/officeart/2008/layout/LinedList"/>
    <dgm:cxn modelId="{404503C0-3EC0-4E14-85A5-36993C671D83}" type="presParOf" srcId="{4DE2ED79-65F9-4DB9-B450-C52E29FE9788}" destId="{105F0533-4448-4F22-B591-0B1D9719C6C3}" srcOrd="6" destOrd="0" presId="urn:microsoft.com/office/officeart/2008/layout/LinedList"/>
    <dgm:cxn modelId="{B87314D3-CADE-4C52-9705-B711A183CD65}" type="presParOf" srcId="{4DE2ED79-65F9-4DB9-B450-C52E29FE9788}" destId="{E13B1388-E145-4B47-9208-75F138D3D99D}" srcOrd="7" destOrd="0" presId="urn:microsoft.com/office/officeart/2008/layout/LinedList"/>
    <dgm:cxn modelId="{79D6C906-0B73-4745-8DD5-765754EFAC39}" type="presParOf" srcId="{E13B1388-E145-4B47-9208-75F138D3D99D}" destId="{1617B19F-65A8-4A03-ABD0-93C86CD5EABE}" srcOrd="0" destOrd="0" presId="urn:microsoft.com/office/officeart/2008/layout/LinedList"/>
    <dgm:cxn modelId="{3BEDE249-9FCF-40DC-9C69-19695BFBD5B4}" type="presParOf" srcId="{E13B1388-E145-4B47-9208-75F138D3D99D}" destId="{52E24CCC-4B17-4001-97B1-EB982D94EC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78A3FF-CE0D-418D-9D4A-F452DF960B06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6272843-62A9-43A8-A377-8F6202AC11C8}">
      <dgm:prSet/>
      <dgm:spPr/>
      <dgm:t>
        <a:bodyPr/>
        <a:lstStyle/>
        <a:p>
          <a:r>
            <a:rPr lang="tr-TR"/>
            <a:t>1-XIII.yüzyılda İlhanlıları yenen ilk ve tek devlet, Memluklar’dır.</a:t>
          </a:r>
          <a:endParaRPr lang="en-US"/>
        </a:p>
      </dgm:t>
    </dgm:pt>
    <dgm:pt modelId="{D91DFFAE-3AB9-4EBB-89EB-FF42B2949A18}" type="parTrans" cxnId="{31C52689-3421-49BC-8FE0-C7C4DEA967A7}">
      <dgm:prSet/>
      <dgm:spPr/>
      <dgm:t>
        <a:bodyPr/>
        <a:lstStyle/>
        <a:p>
          <a:endParaRPr lang="en-US"/>
        </a:p>
      </dgm:t>
    </dgm:pt>
    <dgm:pt modelId="{9A81270A-1A1C-486A-BE57-E03C1843883E}" type="sibTrans" cxnId="{31C52689-3421-49BC-8FE0-C7C4DEA967A7}">
      <dgm:prSet/>
      <dgm:spPr/>
      <dgm:t>
        <a:bodyPr/>
        <a:lstStyle/>
        <a:p>
          <a:endParaRPr lang="en-US"/>
        </a:p>
      </dgm:t>
    </dgm:pt>
    <dgm:pt modelId="{8FA19800-738A-463F-9B0A-BA1BED5420C2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2-İlk Müslüman Türk-Moğol devleti, Altın Orda Devleti’dir.</a:t>
          </a:r>
          <a:endParaRPr lang="en-US" dirty="0"/>
        </a:p>
      </dgm:t>
    </dgm:pt>
    <dgm:pt modelId="{CF6FC31E-1064-479E-AFB7-CE1B9D5401A9}" type="parTrans" cxnId="{BD12B70B-BF46-454B-A480-576DA6FB7D3F}">
      <dgm:prSet/>
      <dgm:spPr/>
      <dgm:t>
        <a:bodyPr/>
        <a:lstStyle/>
        <a:p>
          <a:endParaRPr lang="en-US"/>
        </a:p>
      </dgm:t>
    </dgm:pt>
    <dgm:pt modelId="{4D07BDC4-B117-46D4-B0DB-D9A1DDA1E5ED}" type="sibTrans" cxnId="{BD12B70B-BF46-454B-A480-576DA6FB7D3F}">
      <dgm:prSet/>
      <dgm:spPr/>
      <dgm:t>
        <a:bodyPr/>
        <a:lstStyle/>
        <a:p>
          <a:endParaRPr lang="en-US"/>
        </a:p>
      </dgm:t>
    </dgm:pt>
    <dgm:pt modelId="{619E0C2C-7897-4102-9FBD-7C937BF51A0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3-İlk Osmanlı-Bizans savaşı, 1302 </a:t>
          </a:r>
          <a:r>
            <a:rPr lang="tr-TR" dirty="0" err="1"/>
            <a:t>Koyunhisar</a:t>
          </a:r>
          <a:r>
            <a:rPr lang="tr-TR" dirty="0"/>
            <a:t> Savaşı’dır.</a:t>
          </a:r>
          <a:endParaRPr lang="en-US" dirty="0"/>
        </a:p>
      </dgm:t>
    </dgm:pt>
    <dgm:pt modelId="{7BA614F7-6EF8-4049-AB02-B4E4DC50859D}" type="parTrans" cxnId="{60F6E09D-C78F-4264-90B3-2C424867323C}">
      <dgm:prSet/>
      <dgm:spPr/>
      <dgm:t>
        <a:bodyPr/>
        <a:lstStyle/>
        <a:p>
          <a:endParaRPr lang="en-US"/>
        </a:p>
      </dgm:t>
    </dgm:pt>
    <dgm:pt modelId="{0832B115-7F6B-4550-9CBB-14A4E5CAB3E3}" type="sibTrans" cxnId="{60F6E09D-C78F-4264-90B3-2C424867323C}">
      <dgm:prSet/>
      <dgm:spPr/>
      <dgm:t>
        <a:bodyPr/>
        <a:lstStyle/>
        <a:p>
          <a:endParaRPr lang="en-US"/>
        </a:p>
      </dgm:t>
    </dgm:pt>
    <dgm:pt modelId="{12D5ED41-AC05-4FE6-AD47-A6534F52801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4-Osmanlı Devleti’nin ilk büyük başkenti Bursa’ </a:t>
          </a:r>
          <a:r>
            <a:rPr lang="tr-TR" dirty="0" err="1"/>
            <a:t>dır</a:t>
          </a:r>
          <a:r>
            <a:rPr lang="tr-TR" dirty="0"/>
            <a:t>.</a:t>
          </a:r>
          <a:endParaRPr lang="en-US" dirty="0"/>
        </a:p>
      </dgm:t>
    </dgm:pt>
    <dgm:pt modelId="{66BDADCD-3A9A-4B52-AA64-5B2C2032F731}" type="parTrans" cxnId="{6B36AA5D-2DD0-4B15-B858-D54CC31D9DD9}">
      <dgm:prSet/>
      <dgm:spPr/>
      <dgm:t>
        <a:bodyPr/>
        <a:lstStyle/>
        <a:p>
          <a:endParaRPr lang="en-US"/>
        </a:p>
      </dgm:t>
    </dgm:pt>
    <dgm:pt modelId="{09E4499C-611D-4855-83D4-E027702E5EF9}" type="sibTrans" cxnId="{6B36AA5D-2DD0-4B15-B858-D54CC31D9DD9}">
      <dgm:prSet/>
      <dgm:spPr/>
      <dgm:t>
        <a:bodyPr/>
        <a:lstStyle/>
        <a:p>
          <a:endParaRPr lang="en-US"/>
        </a:p>
      </dgm:t>
    </dgm:pt>
    <dgm:pt modelId="{779C76A1-4149-4097-9D14-275BE28524CE}" type="pres">
      <dgm:prSet presAssocID="{AA78A3FF-CE0D-418D-9D4A-F452DF960B06}" presName="diagram" presStyleCnt="0">
        <dgm:presLayoutVars>
          <dgm:dir/>
          <dgm:resizeHandles val="exact"/>
        </dgm:presLayoutVars>
      </dgm:prSet>
      <dgm:spPr/>
    </dgm:pt>
    <dgm:pt modelId="{302DD3C4-8DE3-4AC4-B0B3-9EFF9ECB5847}" type="pres">
      <dgm:prSet presAssocID="{06272843-62A9-43A8-A377-8F6202AC11C8}" presName="node" presStyleLbl="node1" presStyleIdx="0" presStyleCnt="4">
        <dgm:presLayoutVars>
          <dgm:bulletEnabled val="1"/>
        </dgm:presLayoutVars>
      </dgm:prSet>
      <dgm:spPr/>
    </dgm:pt>
    <dgm:pt modelId="{2B83A524-15A9-4C1A-80DE-B024538897B5}" type="pres">
      <dgm:prSet presAssocID="{9A81270A-1A1C-486A-BE57-E03C1843883E}" presName="sibTrans" presStyleCnt="0"/>
      <dgm:spPr/>
    </dgm:pt>
    <dgm:pt modelId="{AFC10F63-EA4C-4871-90F2-29E0231CD644}" type="pres">
      <dgm:prSet presAssocID="{8FA19800-738A-463F-9B0A-BA1BED5420C2}" presName="node" presStyleLbl="node1" presStyleIdx="1" presStyleCnt="4">
        <dgm:presLayoutVars>
          <dgm:bulletEnabled val="1"/>
        </dgm:presLayoutVars>
      </dgm:prSet>
      <dgm:spPr/>
    </dgm:pt>
    <dgm:pt modelId="{DAC85AC1-3521-4643-B8AD-52B3380B1410}" type="pres">
      <dgm:prSet presAssocID="{4D07BDC4-B117-46D4-B0DB-D9A1DDA1E5ED}" presName="sibTrans" presStyleCnt="0"/>
      <dgm:spPr/>
    </dgm:pt>
    <dgm:pt modelId="{13816080-6364-4B4F-9EEE-D4FCC126746E}" type="pres">
      <dgm:prSet presAssocID="{619E0C2C-7897-4102-9FBD-7C937BF51A00}" presName="node" presStyleLbl="node1" presStyleIdx="2" presStyleCnt="4">
        <dgm:presLayoutVars>
          <dgm:bulletEnabled val="1"/>
        </dgm:presLayoutVars>
      </dgm:prSet>
      <dgm:spPr/>
    </dgm:pt>
    <dgm:pt modelId="{0F3D075A-E83A-4A8C-B7C5-89EF76337A90}" type="pres">
      <dgm:prSet presAssocID="{0832B115-7F6B-4550-9CBB-14A4E5CAB3E3}" presName="sibTrans" presStyleCnt="0"/>
      <dgm:spPr/>
    </dgm:pt>
    <dgm:pt modelId="{82AD83DD-81EF-47D3-A9C9-FC4FAF029A2F}" type="pres">
      <dgm:prSet presAssocID="{12D5ED41-AC05-4FE6-AD47-A6534F528017}" presName="node" presStyleLbl="node1" presStyleIdx="3" presStyleCnt="4">
        <dgm:presLayoutVars>
          <dgm:bulletEnabled val="1"/>
        </dgm:presLayoutVars>
      </dgm:prSet>
      <dgm:spPr/>
    </dgm:pt>
  </dgm:ptLst>
  <dgm:cxnLst>
    <dgm:cxn modelId="{BD12B70B-BF46-454B-A480-576DA6FB7D3F}" srcId="{AA78A3FF-CE0D-418D-9D4A-F452DF960B06}" destId="{8FA19800-738A-463F-9B0A-BA1BED5420C2}" srcOrd="1" destOrd="0" parTransId="{CF6FC31E-1064-479E-AFB7-CE1B9D5401A9}" sibTransId="{4D07BDC4-B117-46D4-B0DB-D9A1DDA1E5ED}"/>
    <dgm:cxn modelId="{6B36AA5D-2DD0-4B15-B858-D54CC31D9DD9}" srcId="{AA78A3FF-CE0D-418D-9D4A-F452DF960B06}" destId="{12D5ED41-AC05-4FE6-AD47-A6534F528017}" srcOrd="3" destOrd="0" parTransId="{66BDADCD-3A9A-4B52-AA64-5B2C2032F731}" sibTransId="{09E4499C-611D-4855-83D4-E027702E5EF9}"/>
    <dgm:cxn modelId="{3C05BC5D-7EE3-4287-8696-D3F99D731B57}" type="presOf" srcId="{AA78A3FF-CE0D-418D-9D4A-F452DF960B06}" destId="{779C76A1-4149-4097-9D14-275BE28524CE}" srcOrd="0" destOrd="0" presId="urn:microsoft.com/office/officeart/2005/8/layout/default"/>
    <dgm:cxn modelId="{31C52689-3421-49BC-8FE0-C7C4DEA967A7}" srcId="{AA78A3FF-CE0D-418D-9D4A-F452DF960B06}" destId="{06272843-62A9-43A8-A377-8F6202AC11C8}" srcOrd="0" destOrd="0" parTransId="{D91DFFAE-3AB9-4EBB-89EB-FF42B2949A18}" sibTransId="{9A81270A-1A1C-486A-BE57-E03C1843883E}"/>
    <dgm:cxn modelId="{DB624A8D-3DAA-4E09-A776-BAC6DD6431BA}" type="presOf" srcId="{8FA19800-738A-463F-9B0A-BA1BED5420C2}" destId="{AFC10F63-EA4C-4871-90F2-29E0231CD644}" srcOrd="0" destOrd="0" presId="urn:microsoft.com/office/officeart/2005/8/layout/default"/>
    <dgm:cxn modelId="{60F6E09D-C78F-4264-90B3-2C424867323C}" srcId="{AA78A3FF-CE0D-418D-9D4A-F452DF960B06}" destId="{619E0C2C-7897-4102-9FBD-7C937BF51A00}" srcOrd="2" destOrd="0" parTransId="{7BA614F7-6EF8-4049-AB02-B4E4DC50859D}" sibTransId="{0832B115-7F6B-4550-9CBB-14A4E5CAB3E3}"/>
    <dgm:cxn modelId="{982BD1AA-1832-4206-83C3-CCF3954FB3C1}" type="presOf" srcId="{12D5ED41-AC05-4FE6-AD47-A6534F528017}" destId="{82AD83DD-81EF-47D3-A9C9-FC4FAF029A2F}" srcOrd="0" destOrd="0" presId="urn:microsoft.com/office/officeart/2005/8/layout/default"/>
    <dgm:cxn modelId="{C07473EE-720B-4FAF-BE18-CDC72F1D2834}" type="presOf" srcId="{06272843-62A9-43A8-A377-8F6202AC11C8}" destId="{302DD3C4-8DE3-4AC4-B0B3-9EFF9ECB5847}" srcOrd="0" destOrd="0" presId="urn:microsoft.com/office/officeart/2005/8/layout/default"/>
    <dgm:cxn modelId="{65F319F4-BD61-4789-8945-264D34BCA249}" type="presOf" srcId="{619E0C2C-7897-4102-9FBD-7C937BF51A00}" destId="{13816080-6364-4B4F-9EEE-D4FCC126746E}" srcOrd="0" destOrd="0" presId="urn:microsoft.com/office/officeart/2005/8/layout/default"/>
    <dgm:cxn modelId="{6B213D9A-5CDC-451E-94E2-9FF950A2DE56}" type="presParOf" srcId="{779C76A1-4149-4097-9D14-275BE28524CE}" destId="{302DD3C4-8DE3-4AC4-B0B3-9EFF9ECB5847}" srcOrd="0" destOrd="0" presId="urn:microsoft.com/office/officeart/2005/8/layout/default"/>
    <dgm:cxn modelId="{3627601B-9EB3-4E50-A07B-AB4980FC256F}" type="presParOf" srcId="{779C76A1-4149-4097-9D14-275BE28524CE}" destId="{2B83A524-15A9-4C1A-80DE-B024538897B5}" srcOrd="1" destOrd="0" presId="urn:microsoft.com/office/officeart/2005/8/layout/default"/>
    <dgm:cxn modelId="{68D7906D-242A-4C31-A298-D5CDE602B04F}" type="presParOf" srcId="{779C76A1-4149-4097-9D14-275BE28524CE}" destId="{AFC10F63-EA4C-4871-90F2-29E0231CD644}" srcOrd="2" destOrd="0" presId="urn:microsoft.com/office/officeart/2005/8/layout/default"/>
    <dgm:cxn modelId="{C6C7EE15-9504-42C6-A746-BFEA10BBE752}" type="presParOf" srcId="{779C76A1-4149-4097-9D14-275BE28524CE}" destId="{DAC85AC1-3521-4643-B8AD-52B3380B1410}" srcOrd="3" destOrd="0" presId="urn:microsoft.com/office/officeart/2005/8/layout/default"/>
    <dgm:cxn modelId="{4273DD5A-3583-4F93-8353-99211C1C580A}" type="presParOf" srcId="{779C76A1-4149-4097-9D14-275BE28524CE}" destId="{13816080-6364-4B4F-9EEE-D4FCC126746E}" srcOrd="4" destOrd="0" presId="urn:microsoft.com/office/officeart/2005/8/layout/default"/>
    <dgm:cxn modelId="{0E1877FF-6A33-4616-B15A-7514A9C2D94A}" type="presParOf" srcId="{779C76A1-4149-4097-9D14-275BE28524CE}" destId="{0F3D075A-E83A-4A8C-B7C5-89EF76337A90}" srcOrd="5" destOrd="0" presId="urn:microsoft.com/office/officeart/2005/8/layout/default"/>
    <dgm:cxn modelId="{E0B2CDA7-EED3-4690-8635-64BAA94212B0}" type="presParOf" srcId="{779C76A1-4149-4097-9D14-275BE28524CE}" destId="{82AD83DD-81EF-47D3-A9C9-FC4FAF029A2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92F685-7252-4117-9A25-E98645B10210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28474CD-4A3A-4BB3-98DD-57907DD3906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5-İlk denizcilik faaliyetleri, </a:t>
          </a:r>
          <a:r>
            <a:rPr lang="tr-TR" dirty="0" err="1"/>
            <a:t>Karesioğulları</a:t>
          </a:r>
          <a:r>
            <a:rPr lang="tr-TR" dirty="0"/>
            <a:t> Beyliği’ </a:t>
          </a:r>
          <a:r>
            <a:rPr lang="tr-TR" dirty="0" err="1"/>
            <a:t>nin</a:t>
          </a:r>
          <a:r>
            <a:rPr lang="tr-TR" dirty="0"/>
            <a:t> alınmasıyla başlamıştır.</a:t>
          </a:r>
          <a:endParaRPr lang="en-US" dirty="0"/>
        </a:p>
      </dgm:t>
    </dgm:pt>
    <dgm:pt modelId="{E5FBBF3D-6FF9-4A24-9CF8-EEC14745C4F9}" type="parTrans" cxnId="{321BCDFB-7B64-49E4-BEE9-49A1D383F626}">
      <dgm:prSet/>
      <dgm:spPr/>
      <dgm:t>
        <a:bodyPr/>
        <a:lstStyle/>
        <a:p>
          <a:endParaRPr lang="en-US"/>
        </a:p>
      </dgm:t>
    </dgm:pt>
    <dgm:pt modelId="{60D4949C-C9A5-4127-8FCB-6650E7A6FEF4}" type="sibTrans" cxnId="{321BCDFB-7B64-49E4-BEE9-49A1D383F626}">
      <dgm:prSet/>
      <dgm:spPr/>
      <dgm:t>
        <a:bodyPr/>
        <a:lstStyle/>
        <a:p>
          <a:endParaRPr lang="en-US"/>
        </a:p>
      </dgm:t>
    </dgm:pt>
    <dgm:pt modelId="{FBDBA4EA-F570-4E16-9CDE-65F21B16208F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6-Osmanlı Devleti ilk kez, </a:t>
          </a:r>
          <a:r>
            <a:rPr lang="tr-TR" dirty="0" err="1"/>
            <a:t>Çimpe</a:t>
          </a:r>
          <a:r>
            <a:rPr lang="tr-TR" dirty="0"/>
            <a:t> Kalesi’nin alınmasıyla Rumeli’ye geçmiştir.</a:t>
          </a:r>
          <a:endParaRPr lang="en-US" dirty="0"/>
        </a:p>
      </dgm:t>
    </dgm:pt>
    <dgm:pt modelId="{481D5C19-9F6E-4FA1-8742-4FFB26183376}" type="parTrans" cxnId="{D454C873-67DE-4140-A270-D0818D8F80E5}">
      <dgm:prSet/>
      <dgm:spPr/>
      <dgm:t>
        <a:bodyPr/>
        <a:lstStyle/>
        <a:p>
          <a:endParaRPr lang="en-US"/>
        </a:p>
      </dgm:t>
    </dgm:pt>
    <dgm:pt modelId="{877039AD-BA4C-4DF7-9EF4-44DE5F48EC48}" type="sibTrans" cxnId="{D454C873-67DE-4140-A270-D0818D8F80E5}">
      <dgm:prSet/>
      <dgm:spPr/>
      <dgm:t>
        <a:bodyPr/>
        <a:lstStyle/>
        <a:p>
          <a:endParaRPr lang="en-US"/>
        </a:p>
      </dgm:t>
    </dgm:pt>
    <dgm:pt modelId="{EA6E8307-7186-4C00-A487-DB3693B55B02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7-İlk Osmanlı-Haçlı savaşı, 1364 </a:t>
          </a:r>
          <a:r>
            <a:rPr lang="tr-TR" dirty="0" err="1"/>
            <a:t>Sırpsındığı</a:t>
          </a:r>
          <a:r>
            <a:rPr lang="tr-TR" dirty="0"/>
            <a:t> Sava-</a:t>
          </a:r>
          <a:r>
            <a:rPr lang="tr-TR" dirty="0" err="1"/>
            <a:t>şı’dır</a:t>
          </a:r>
          <a:r>
            <a:rPr lang="tr-TR" dirty="0"/>
            <a:t>.</a:t>
          </a:r>
          <a:endParaRPr lang="en-US" dirty="0"/>
        </a:p>
      </dgm:t>
    </dgm:pt>
    <dgm:pt modelId="{10EDEF5D-2EBE-4DED-B8C3-97484AC3A6A2}" type="parTrans" cxnId="{85A33E29-6C66-4877-91E6-084364C80831}">
      <dgm:prSet/>
      <dgm:spPr/>
      <dgm:t>
        <a:bodyPr/>
        <a:lstStyle/>
        <a:p>
          <a:endParaRPr lang="en-US"/>
        </a:p>
      </dgm:t>
    </dgm:pt>
    <dgm:pt modelId="{E79B8210-56EA-412F-AFE1-8864E819B4DE}" type="sibTrans" cxnId="{85A33E29-6C66-4877-91E6-084364C80831}">
      <dgm:prSet/>
      <dgm:spPr/>
      <dgm:t>
        <a:bodyPr/>
        <a:lstStyle/>
        <a:p>
          <a:endParaRPr lang="en-US"/>
        </a:p>
      </dgm:t>
    </dgm:pt>
    <dgm:pt modelId="{5ABAAD87-6954-42CD-81F8-2A3BE6A43B6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8-Osmanlı Devleti’nin Balkanlardaki ilk yenilgisi, </a:t>
          </a:r>
          <a:r>
            <a:rPr lang="tr-TR" dirty="0" err="1"/>
            <a:t>Ploşnik</a:t>
          </a:r>
          <a:r>
            <a:rPr lang="tr-TR" dirty="0"/>
            <a:t> </a:t>
          </a:r>
          <a:r>
            <a:rPr lang="tr-TR" dirty="0" err="1"/>
            <a:t>Bozgunu’dur</a:t>
          </a:r>
          <a:r>
            <a:rPr lang="tr-TR" dirty="0"/>
            <a:t>. (1388)</a:t>
          </a:r>
          <a:endParaRPr lang="en-US" dirty="0"/>
        </a:p>
      </dgm:t>
    </dgm:pt>
    <dgm:pt modelId="{A271CA65-4D30-499D-9660-00BBB4113246}" type="parTrans" cxnId="{F512F028-5D1B-4900-BF18-AF875B264282}">
      <dgm:prSet/>
      <dgm:spPr/>
      <dgm:t>
        <a:bodyPr/>
        <a:lstStyle/>
        <a:p>
          <a:endParaRPr lang="en-US"/>
        </a:p>
      </dgm:t>
    </dgm:pt>
    <dgm:pt modelId="{B9983BEB-8BCF-4D8E-A718-387861851522}" type="sibTrans" cxnId="{F512F028-5D1B-4900-BF18-AF875B264282}">
      <dgm:prSet/>
      <dgm:spPr/>
      <dgm:t>
        <a:bodyPr/>
        <a:lstStyle/>
        <a:p>
          <a:endParaRPr lang="en-US"/>
        </a:p>
      </dgm:t>
    </dgm:pt>
    <dgm:pt modelId="{DA3CE1CE-AAF0-42CC-AC75-7F1C6E113B57}" type="pres">
      <dgm:prSet presAssocID="{C492F685-7252-4117-9A25-E98645B10210}" presName="vert0" presStyleCnt="0">
        <dgm:presLayoutVars>
          <dgm:dir/>
          <dgm:animOne val="branch"/>
          <dgm:animLvl val="lvl"/>
        </dgm:presLayoutVars>
      </dgm:prSet>
      <dgm:spPr/>
    </dgm:pt>
    <dgm:pt modelId="{D30AE5DA-38DA-4806-BB82-809AE0C04E52}" type="pres">
      <dgm:prSet presAssocID="{B28474CD-4A3A-4BB3-98DD-57907DD39067}" presName="thickLine" presStyleLbl="alignNode1" presStyleIdx="0" presStyleCnt="4"/>
      <dgm:spPr/>
    </dgm:pt>
    <dgm:pt modelId="{6BA6E895-1FC0-4D2B-8AEB-B5C71262B0E0}" type="pres">
      <dgm:prSet presAssocID="{B28474CD-4A3A-4BB3-98DD-57907DD39067}" presName="horz1" presStyleCnt="0"/>
      <dgm:spPr/>
    </dgm:pt>
    <dgm:pt modelId="{C8DEE00D-4DDF-4636-8CC8-62B4CF18DBDA}" type="pres">
      <dgm:prSet presAssocID="{B28474CD-4A3A-4BB3-98DD-57907DD39067}" presName="tx1" presStyleLbl="revTx" presStyleIdx="0" presStyleCnt="4"/>
      <dgm:spPr/>
    </dgm:pt>
    <dgm:pt modelId="{E9153B38-53CC-43FA-B017-7DD210C847F5}" type="pres">
      <dgm:prSet presAssocID="{B28474CD-4A3A-4BB3-98DD-57907DD39067}" presName="vert1" presStyleCnt="0"/>
      <dgm:spPr/>
    </dgm:pt>
    <dgm:pt modelId="{4288432B-22BF-45C9-8EC8-CD2172C34BDB}" type="pres">
      <dgm:prSet presAssocID="{FBDBA4EA-F570-4E16-9CDE-65F21B16208F}" presName="thickLine" presStyleLbl="alignNode1" presStyleIdx="1" presStyleCnt="4"/>
      <dgm:spPr/>
    </dgm:pt>
    <dgm:pt modelId="{AB56A07B-6A38-4B81-A7F6-D45D00AC6DA7}" type="pres">
      <dgm:prSet presAssocID="{FBDBA4EA-F570-4E16-9CDE-65F21B16208F}" presName="horz1" presStyleCnt="0"/>
      <dgm:spPr/>
    </dgm:pt>
    <dgm:pt modelId="{431E63EE-50DC-40A7-90BA-09F9F6A9D373}" type="pres">
      <dgm:prSet presAssocID="{FBDBA4EA-F570-4E16-9CDE-65F21B16208F}" presName="tx1" presStyleLbl="revTx" presStyleIdx="1" presStyleCnt="4"/>
      <dgm:spPr/>
    </dgm:pt>
    <dgm:pt modelId="{8A2A137E-CFE0-4BED-93DA-EE4B2149F27F}" type="pres">
      <dgm:prSet presAssocID="{FBDBA4EA-F570-4E16-9CDE-65F21B16208F}" presName="vert1" presStyleCnt="0"/>
      <dgm:spPr/>
    </dgm:pt>
    <dgm:pt modelId="{58948EDE-167B-42B4-A078-C431912C1AE8}" type="pres">
      <dgm:prSet presAssocID="{EA6E8307-7186-4C00-A487-DB3693B55B02}" presName="thickLine" presStyleLbl="alignNode1" presStyleIdx="2" presStyleCnt="4"/>
      <dgm:spPr/>
    </dgm:pt>
    <dgm:pt modelId="{DAA39763-AA7B-42DA-AA4F-E5B73FADD62E}" type="pres">
      <dgm:prSet presAssocID="{EA6E8307-7186-4C00-A487-DB3693B55B02}" presName="horz1" presStyleCnt="0"/>
      <dgm:spPr/>
    </dgm:pt>
    <dgm:pt modelId="{C0F4C6CE-1699-4AA7-AABB-853CF5443BC5}" type="pres">
      <dgm:prSet presAssocID="{EA6E8307-7186-4C00-A487-DB3693B55B02}" presName="tx1" presStyleLbl="revTx" presStyleIdx="2" presStyleCnt="4"/>
      <dgm:spPr/>
    </dgm:pt>
    <dgm:pt modelId="{5FB03448-8A27-4E37-969F-9778537402A0}" type="pres">
      <dgm:prSet presAssocID="{EA6E8307-7186-4C00-A487-DB3693B55B02}" presName="vert1" presStyleCnt="0"/>
      <dgm:spPr/>
    </dgm:pt>
    <dgm:pt modelId="{0F27DF4D-622E-412B-90FB-46CA6EDF9896}" type="pres">
      <dgm:prSet presAssocID="{5ABAAD87-6954-42CD-81F8-2A3BE6A43B60}" presName="thickLine" presStyleLbl="alignNode1" presStyleIdx="3" presStyleCnt="4"/>
      <dgm:spPr/>
    </dgm:pt>
    <dgm:pt modelId="{750880F3-0CFD-4864-AED4-DC9D2E3A004C}" type="pres">
      <dgm:prSet presAssocID="{5ABAAD87-6954-42CD-81F8-2A3BE6A43B60}" presName="horz1" presStyleCnt="0"/>
      <dgm:spPr/>
    </dgm:pt>
    <dgm:pt modelId="{75F383F8-FA4D-4446-B722-8944314233EE}" type="pres">
      <dgm:prSet presAssocID="{5ABAAD87-6954-42CD-81F8-2A3BE6A43B60}" presName="tx1" presStyleLbl="revTx" presStyleIdx="3" presStyleCnt="4"/>
      <dgm:spPr/>
    </dgm:pt>
    <dgm:pt modelId="{512BE7F2-C0EC-48BD-9E72-5E6D7A725E09}" type="pres">
      <dgm:prSet presAssocID="{5ABAAD87-6954-42CD-81F8-2A3BE6A43B60}" presName="vert1" presStyleCnt="0"/>
      <dgm:spPr/>
    </dgm:pt>
  </dgm:ptLst>
  <dgm:cxnLst>
    <dgm:cxn modelId="{A213E71A-8F41-483F-930B-3D201827911C}" type="presOf" srcId="{C492F685-7252-4117-9A25-E98645B10210}" destId="{DA3CE1CE-AAF0-42CC-AC75-7F1C6E113B57}" srcOrd="0" destOrd="0" presId="urn:microsoft.com/office/officeart/2008/layout/LinedList"/>
    <dgm:cxn modelId="{410F6A1C-6950-421C-BD7C-E09ABF86251A}" type="presOf" srcId="{5ABAAD87-6954-42CD-81F8-2A3BE6A43B60}" destId="{75F383F8-FA4D-4446-B722-8944314233EE}" srcOrd="0" destOrd="0" presId="urn:microsoft.com/office/officeart/2008/layout/LinedList"/>
    <dgm:cxn modelId="{F512F028-5D1B-4900-BF18-AF875B264282}" srcId="{C492F685-7252-4117-9A25-E98645B10210}" destId="{5ABAAD87-6954-42CD-81F8-2A3BE6A43B60}" srcOrd="3" destOrd="0" parTransId="{A271CA65-4D30-499D-9660-00BBB4113246}" sibTransId="{B9983BEB-8BCF-4D8E-A718-387861851522}"/>
    <dgm:cxn modelId="{85A33E29-6C66-4877-91E6-084364C80831}" srcId="{C492F685-7252-4117-9A25-E98645B10210}" destId="{EA6E8307-7186-4C00-A487-DB3693B55B02}" srcOrd="2" destOrd="0" parTransId="{10EDEF5D-2EBE-4DED-B8C3-97484AC3A6A2}" sibTransId="{E79B8210-56EA-412F-AFE1-8864E819B4DE}"/>
    <dgm:cxn modelId="{42A5F932-A12C-4111-9793-A596B44E0D8C}" type="presOf" srcId="{B28474CD-4A3A-4BB3-98DD-57907DD39067}" destId="{C8DEE00D-4DDF-4636-8CC8-62B4CF18DBDA}" srcOrd="0" destOrd="0" presId="urn:microsoft.com/office/officeart/2008/layout/LinedList"/>
    <dgm:cxn modelId="{DC1E0E5E-C8CA-422A-885E-D803294FFEBF}" type="presOf" srcId="{EA6E8307-7186-4C00-A487-DB3693B55B02}" destId="{C0F4C6CE-1699-4AA7-AABB-853CF5443BC5}" srcOrd="0" destOrd="0" presId="urn:microsoft.com/office/officeart/2008/layout/LinedList"/>
    <dgm:cxn modelId="{D454C873-67DE-4140-A270-D0818D8F80E5}" srcId="{C492F685-7252-4117-9A25-E98645B10210}" destId="{FBDBA4EA-F570-4E16-9CDE-65F21B16208F}" srcOrd="1" destOrd="0" parTransId="{481D5C19-9F6E-4FA1-8742-4FFB26183376}" sibTransId="{877039AD-BA4C-4DF7-9EF4-44DE5F48EC48}"/>
    <dgm:cxn modelId="{1CFC80B3-B6B0-4D56-9048-F6EB966BAFB3}" type="presOf" srcId="{FBDBA4EA-F570-4E16-9CDE-65F21B16208F}" destId="{431E63EE-50DC-40A7-90BA-09F9F6A9D373}" srcOrd="0" destOrd="0" presId="urn:microsoft.com/office/officeart/2008/layout/LinedList"/>
    <dgm:cxn modelId="{321BCDFB-7B64-49E4-BEE9-49A1D383F626}" srcId="{C492F685-7252-4117-9A25-E98645B10210}" destId="{B28474CD-4A3A-4BB3-98DD-57907DD39067}" srcOrd="0" destOrd="0" parTransId="{E5FBBF3D-6FF9-4A24-9CF8-EEC14745C4F9}" sibTransId="{60D4949C-C9A5-4127-8FCB-6650E7A6FEF4}"/>
    <dgm:cxn modelId="{AF732306-D9AB-4E8F-A299-5B2466425A87}" type="presParOf" srcId="{DA3CE1CE-AAF0-42CC-AC75-7F1C6E113B57}" destId="{D30AE5DA-38DA-4806-BB82-809AE0C04E52}" srcOrd="0" destOrd="0" presId="urn:microsoft.com/office/officeart/2008/layout/LinedList"/>
    <dgm:cxn modelId="{BC4C682B-B213-447C-A643-A232E8D3B19B}" type="presParOf" srcId="{DA3CE1CE-AAF0-42CC-AC75-7F1C6E113B57}" destId="{6BA6E895-1FC0-4D2B-8AEB-B5C71262B0E0}" srcOrd="1" destOrd="0" presId="urn:microsoft.com/office/officeart/2008/layout/LinedList"/>
    <dgm:cxn modelId="{E63E93B4-43B5-4119-8B31-D83430412B2D}" type="presParOf" srcId="{6BA6E895-1FC0-4D2B-8AEB-B5C71262B0E0}" destId="{C8DEE00D-4DDF-4636-8CC8-62B4CF18DBDA}" srcOrd="0" destOrd="0" presId="urn:microsoft.com/office/officeart/2008/layout/LinedList"/>
    <dgm:cxn modelId="{D1651173-018A-442F-B050-C982FEC3D9B3}" type="presParOf" srcId="{6BA6E895-1FC0-4D2B-8AEB-B5C71262B0E0}" destId="{E9153B38-53CC-43FA-B017-7DD210C847F5}" srcOrd="1" destOrd="0" presId="urn:microsoft.com/office/officeart/2008/layout/LinedList"/>
    <dgm:cxn modelId="{465EFD86-AE30-44E8-9EBA-51A14A04BB1A}" type="presParOf" srcId="{DA3CE1CE-AAF0-42CC-AC75-7F1C6E113B57}" destId="{4288432B-22BF-45C9-8EC8-CD2172C34BDB}" srcOrd="2" destOrd="0" presId="urn:microsoft.com/office/officeart/2008/layout/LinedList"/>
    <dgm:cxn modelId="{02A9FB2A-839E-405E-87EA-7F8E507AE190}" type="presParOf" srcId="{DA3CE1CE-AAF0-42CC-AC75-7F1C6E113B57}" destId="{AB56A07B-6A38-4B81-A7F6-D45D00AC6DA7}" srcOrd="3" destOrd="0" presId="urn:microsoft.com/office/officeart/2008/layout/LinedList"/>
    <dgm:cxn modelId="{2CDB1968-A9D1-4405-88CC-13FC1FFFD26A}" type="presParOf" srcId="{AB56A07B-6A38-4B81-A7F6-D45D00AC6DA7}" destId="{431E63EE-50DC-40A7-90BA-09F9F6A9D373}" srcOrd="0" destOrd="0" presId="urn:microsoft.com/office/officeart/2008/layout/LinedList"/>
    <dgm:cxn modelId="{5DFF2EE3-F7F8-4CD0-819B-3E07FE419562}" type="presParOf" srcId="{AB56A07B-6A38-4B81-A7F6-D45D00AC6DA7}" destId="{8A2A137E-CFE0-4BED-93DA-EE4B2149F27F}" srcOrd="1" destOrd="0" presId="urn:microsoft.com/office/officeart/2008/layout/LinedList"/>
    <dgm:cxn modelId="{BCF8173F-98BB-494F-B9B0-5A481A9471F7}" type="presParOf" srcId="{DA3CE1CE-AAF0-42CC-AC75-7F1C6E113B57}" destId="{58948EDE-167B-42B4-A078-C431912C1AE8}" srcOrd="4" destOrd="0" presId="urn:microsoft.com/office/officeart/2008/layout/LinedList"/>
    <dgm:cxn modelId="{888D0715-D5E7-424E-BABC-6D8926355848}" type="presParOf" srcId="{DA3CE1CE-AAF0-42CC-AC75-7F1C6E113B57}" destId="{DAA39763-AA7B-42DA-AA4F-E5B73FADD62E}" srcOrd="5" destOrd="0" presId="urn:microsoft.com/office/officeart/2008/layout/LinedList"/>
    <dgm:cxn modelId="{E327C091-CF69-40B2-A0EF-D9ADE0ABA899}" type="presParOf" srcId="{DAA39763-AA7B-42DA-AA4F-E5B73FADD62E}" destId="{C0F4C6CE-1699-4AA7-AABB-853CF5443BC5}" srcOrd="0" destOrd="0" presId="urn:microsoft.com/office/officeart/2008/layout/LinedList"/>
    <dgm:cxn modelId="{65DEDC68-ABE9-459D-B23E-BB72B93CA724}" type="presParOf" srcId="{DAA39763-AA7B-42DA-AA4F-E5B73FADD62E}" destId="{5FB03448-8A27-4E37-969F-9778537402A0}" srcOrd="1" destOrd="0" presId="urn:microsoft.com/office/officeart/2008/layout/LinedList"/>
    <dgm:cxn modelId="{3455DDF7-1CC6-4396-BA58-4779BE0C200B}" type="presParOf" srcId="{DA3CE1CE-AAF0-42CC-AC75-7F1C6E113B57}" destId="{0F27DF4D-622E-412B-90FB-46CA6EDF9896}" srcOrd="6" destOrd="0" presId="urn:microsoft.com/office/officeart/2008/layout/LinedList"/>
    <dgm:cxn modelId="{02855133-721D-4B09-B96D-F75EC36D8898}" type="presParOf" srcId="{DA3CE1CE-AAF0-42CC-AC75-7F1C6E113B57}" destId="{750880F3-0CFD-4864-AED4-DC9D2E3A004C}" srcOrd="7" destOrd="0" presId="urn:microsoft.com/office/officeart/2008/layout/LinedList"/>
    <dgm:cxn modelId="{961FD8F7-AE72-4738-8263-A692479FA603}" type="presParOf" srcId="{750880F3-0CFD-4864-AED4-DC9D2E3A004C}" destId="{75F383F8-FA4D-4446-B722-8944314233EE}" srcOrd="0" destOrd="0" presId="urn:microsoft.com/office/officeart/2008/layout/LinedList"/>
    <dgm:cxn modelId="{6E2F39B0-19E9-4F9D-B1D3-997CFCC18B55}" type="presParOf" srcId="{750880F3-0CFD-4864-AED4-DC9D2E3A004C}" destId="{512BE7F2-C0EC-48BD-9E72-5E6D7A725E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DB0358-6499-416C-B2A2-5A314185A67B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4BBD404-51AF-4349-A762-628429AB1F71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9-Savaş meydanında ölen ilk Osmanlı padişahı, </a:t>
          </a:r>
          <a:r>
            <a:rPr lang="tr-TR" dirty="0" err="1"/>
            <a:t>I.Murat’tır</a:t>
          </a:r>
          <a:r>
            <a:rPr lang="tr-TR" dirty="0"/>
            <a:t>.</a:t>
          </a:r>
          <a:endParaRPr lang="en-US" dirty="0"/>
        </a:p>
      </dgm:t>
    </dgm:pt>
    <dgm:pt modelId="{24BB8378-F8CE-4359-AE63-A7780DE746C8}" type="parTrans" cxnId="{30C04057-0579-4C72-9CF1-61E710CEFC0A}">
      <dgm:prSet/>
      <dgm:spPr/>
      <dgm:t>
        <a:bodyPr/>
        <a:lstStyle/>
        <a:p>
          <a:endParaRPr lang="en-US"/>
        </a:p>
      </dgm:t>
    </dgm:pt>
    <dgm:pt modelId="{77F304C2-284F-4C94-9B7F-BCE2206DDF65}" type="sibTrans" cxnId="{30C04057-0579-4C72-9CF1-61E710CEFC0A}">
      <dgm:prSet/>
      <dgm:spPr/>
      <dgm:t>
        <a:bodyPr/>
        <a:lstStyle/>
        <a:p>
          <a:endParaRPr lang="en-US"/>
        </a:p>
      </dgm:t>
    </dgm:pt>
    <dgm:pt modelId="{BD2E4FCA-E58B-4761-890F-843BB5920035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10-Osmanlı Devleti’nin ilk top kullandığı savaş, 1389 </a:t>
          </a:r>
          <a:r>
            <a:rPr lang="tr-TR" dirty="0" err="1"/>
            <a:t>I.Kosova</a:t>
          </a:r>
          <a:r>
            <a:rPr lang="tr-TR" dirty="0"/>
            <a:t> Savaşı’dır.</a:t>
          </a:r>
          <a:endParaRPr lang="en-US" dirty="0"/>
        </a:p>
      </dgm:t>
    </dgm:pt>
    <dgm:pt modelId="{6BB1B20B-CED7-40D7-8C78-D1B6B6D60FD2}" type="parTrans" cxnId="{0AAE3BC0-415D-4C68-91F1-38CF90C8F943}">
      <dgm:prSet/>
      <dgm:spPr/>
      <dgm:t>
        <a:bodyPr/>
        <a:lstStyle/>
        <a:p>
          <a:endParaRPr lang="en-US"/>
        </a:p>
      </dgm:t>
    </dgm:pt>
    <dgm:pt modelId="{99FA5030-0347-46F0-8481-4ADE985EAC3B}" type="sibTrans" cxnId="{0AAE3BC0-415D-4C68-91F1-38CF90C8F943}">
      <dgm:prSet/>
      <dgm:spPr/>
      <dgm:t>
        <a:bodyPr/>
        <a:lstStyle/>
        <a:p>
          <a:endParaRPr lang="en-US"/>
        </a:p>
      </dgm:t>
    </dgm:pt>
    <dgm:pt modelId="{07C4B957-44C4-489E-A530-F55CC962DEE2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11-Ahi Teşkilatı’nın ilk kurucusu, Ahi Evran’dır.</a:t>
          </a:r>
          <a:endParaRPr lang="en-US" dirty="0"/>
        </a:p>
      </dgm:t>
    </dgm:pt>
    <dgm:pt modelId="{F0B0BFEA-1279-42AC-820E-ABD54C656810}" type="parTrans" cxnId="{24C05FBB-DC81-47C1-AB83-C285B94D0757}">
      <dgm:prSet/>
      <dgm:spPr/>
      <dgm:t>
        <a:bodyPr/>
        <a:lstStyle/>
        <a:p>
          <a:endParaRPr lang="en-US"/>
        </a:p>
      </dgm:t>
    </dgm:pt>
    <dgm:pt modelId="{32762729-B8FB-49D3-8A80-84EAD9909876}" type="sibTrans" cxnId="{24C05FBB-DC81-47C1-AB83-C285B94D0757}">
      <dgm:prSet/>
      <dgm:spPr/>
      <dgm:t>
        <a:bodyPr/>
        <a:lstStyle/>
        <a:p>
          <a:endParaRPr lang="en-US"/>
        </a:p>
      </dgm:t>
    </dgm:pt>
    <dgm:pt modelId="{8427F38E-16F9-4C25-84D0-54FE624FDA02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12-Baciyan-ı Rum Teşkilatı’nın ilk kurucusu, Fatma Hatun’dur.</a:t>
          </a:r>
          <a:endParaRPr lang="en-US" dirty="0"/>
        </a:p>
      </dgm:t>
    </dgm:pt>
    <dgm:pt modelId="{5273D417-4B97-4711-8542-81482117B8CA}" type="parTrans" cxnId="{E9C80F49-727A-4CC3-AFEB-078436BF2D93}">
      <dgm:prSet/>
      <dgm:spPr/>
      <dgm:t>
        <a:bodyPr/>
        <a:lstStyle/>
        <a:p>
          <a:endParaRPr lang="en-US"/>
        </a:p>
      </dgm:t>
    </dgm:pt>
    <dgm:pt modelId="{9F0DDBED-3F7A-4786-890D-BDA0CD21D75D}" type="sibTrans" cxnId="{E9C80F49-727A-4CC3-AFEB-078436BF2D93}">
      <dgm:prSet/>
      <dgm:spPr/>
      <dgm:t>
        <a:bodyPr/>
        <a:lstStyle/>
        <a:p>
          <a:endParaRPr lang="en-US"/>
        </a:p>
      </dgm:t>
    </dgm:pt>
    <dgm:pt modelId="{8ED8F2CE-BBCF-414B-9415-83FC913EB78D}" type="pres">
      <dgm:prSet presAssocID="{A8DB0358-6499-416C-B2A2-5A314185A67B}" presName="linear" presStyleCnt="0">
        <dgm:presLayoutVars>
          <dgm:animLvl val="lvl"/>
          <dgm:resizeHandles val="exact"/>
        </dgm:presLayoutVars>
      </dgm:prSet>
      <dgm:spPr/>
    </dgm:pt>
    <dgm:pt modelId="{5B58EC2D-C9A6-4861-9209-B1FE35CB9762}" type="pres">
      <dgm:prSet presAssocID="{D4BBD404-51AF-4349-A762-628429AB1F7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EA1844-E0F9-49EB-83FE-1F89E0AB42EC}" type="pres">
      <dgm:prSet presAssocID="{77F304C2-284F-4C94-9B7F-BCE2206DDF65}" presName="spacer" presStyleCnt="0"/>
      <dgm:spPr/>
    </dgm:pt>
    <dgm:pt modelId="{5DB15AF3-8ADB-4C40-A801-53747A574D35}" type="pres">
      <dgm:prSet presAssocID="{BD2E4FCA-E58B-4761-890F-843BB592003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616C8D3-1E12-43F5-A0A9-9378CCCFE9BB}" type="pres">
      <dgm:prSet presAssocID="{99FA5030-0347-46F0-8481-4ADE985EAC3B}" presName="spacer" presStyleCnt="0"/>
      <dgm:spPr/>
    </dgm:pt>
    <dgm:pt modelId="{63EF34BC-39B1-4790-BA52-4135174C98D2}" type="pres">
      <dgm:prSet presAssocID="{07C4B957-44C4-489E-A530-F55CC962DE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0E377CB-8D35-4198-B36F-7EEEF9235278}" type="pres">
      <dgm:prSet presAssocID="{32762729-B8FB-49D3-8A80-84EAD9909876}" presName="spacer" presStyleCnt="0"/>
      <dgm:spPr/>
    </dgm:pt>
    <dgm:pt modelId="{3B1E46ED-A899-4CF5-BE52-1FB760C501C5}" type="pres">
      <dgm:prSet presAssocID="{8427F38E-16F9-4C25-84D0-54FE624FDA0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9BAD123-C326-46ED-A454-E288D2C2F348}" type="presOf" srcId="{BD2E4FCA-E58B-4761-890F-843BB5920035}" destId="{5DB15AF3-8ADB-4C40-A801-53747A574D35}" srcOrd="0" destOrd="0" presId="urn:microsoft.com/office/officeart/2005/8/layout/vList2"/>
    <dgm:cxn modelId="{705F1829-ED6F-4897-86DD-B0BA8935DF07}" type="presOf" srcId="{07C4B957-44C4-489E-A530-F55CC962DEE2}" destId="{63EF34BC-39B1-4790-BA52-4135174C98D2}" srcOrd="0" destOrd="0" presId="urn:microsoft.com/office/officeart/2005/8/layout/vList2"/>
    <dgm:cxn modelId="{E9C80F49-727A-4CC3-AFEB-078436BF2D93}" srcId="{A8DB0358-6499-416C-B2A2-5A314185A67B}" destId="{8427F38E-16F9-4C25-84D0-54FE624FDA02}" srcOrd="3" destOrd="0" parTransId="{5273D417-4B97-4711-8542-81482117B8CA}" sibTransId="{9F0DDBED-3F7A-4786-890D-BDA0CD21D75D}"/>
    <dgm:cxn modelId="{30C04057-0579-4C72-9CF1-61E710CEFC0A}" srcId="{A8DB0358-6499-416C-B2A2-5A314185A67B}" destId="{D4BBD404-51AF-4349-A762-628429AB1F71}" srcOrd="0" destOrd="0" parTransId="{24BB8378-F8CE-4359-AE63-A7780DE746C8}" sibTransId="{77F304C2-284F-4C94-9B7F-BCE2206DDF65}"/>
    <dgm:cxn modelId="{498B588C-FE6F-43C7-87D3-D1B1194A82CF}" type="presOf" srcId="{8427F38E-16F9-4C25-84D0-54FE624FDA02}" destId="{3B1E46ED-A899-4CF5-BE52-1FB760C501C5}" srcOrd="0" destOrd="0" presId="urn:microsoft.com/office/officeart/2005/8/layout/vList2"/>
    <dgm:cxn modelId="{1FBDFF92-F6C3-4FA2-AB6A-5B64EC87B6F1}" type="presOf" srcId="{A8DB0358-6499-416C-B2A2-5A314185A67B}" destId="{8ED8F2CE-BBCF-414B-9415-83FC913EB78D}" srcOrd="0" destOrd="0" presId="urn:microsoft.com/office/officeart/2005/8/layout/vList2"/>
    <dgm:cxn modelId="{7B8703BB-AD9A-415E-A871-94CDD066CAE0}" type="presOf" srcId="{D4BBD404-51AF-4349-A762-628429AB1F71}" destId="{5B58EC2D-C9A6-4861-9209-B1FE35CB9762}" srcOrd="0" destOrd="0" presId="urn:microsoft.com/office/officeart/2005/8/layout/vList2"/>
    <dgm:cxn modelId="{24C05FBB-DC81-47C1-AB83-C285B94D0757}" srcId="{A8DB0358-6499-416C-B2A2-5A314185A67B}" destId="{07C4B957-44C4-489E-A530-F55CC962DEE2}" srcOrd="2" destOrd="0" parTransId="{F0B0BFEA-1279-42AC-820E-ABD54C656810}" sibTransId="{32762729-B8FB-49D3-8A80-84EAD9909876}"/>
    <dgm:cxn modelId="{0AAE3BC0-415D-4C68-91F1-38CF90C8F943}" srcId="{A8DB0358-6499-416C-B2A2-5A314185A67B}" destId="{BD2E4FCA-E58B-4761-890F-843BB5920035}" srcOrd="1" destOrd="0" parTransId="{6BB1B20B-CED7-40D7-8C78-D1B6B6D60FD2}" sibTransId="{99FA5030-0347-46F0-8481-4ADE985EAC3B}"/>
    <dgm:cxn modelId="{6E40CD10-00AB-4364-B522-84720EC7C377}" type="presParOf" srcId="{8ED8F2CE-BBCF-414B-9415-83FC913EB78D}" destId="{5B58EC2D-C9A6-4861-9209-B1FE35CB9762}" srcOrd="0" destOrd="0" presId="urn:microsoft.com/office/officeart/2005/8/layout/vList2"/>
    <dgm:cxn modelId="{6D108E9E-7C28-46DC-9548-F029F596BE44}" type="presParOf" srcId="{8ED8F2CE-BBCF-414B-9415-83FC913EB78D}" destId="{B0EA1844-E0F9-49EB-83FE-1F89E0AB42EC}" srcOrd="1" destOrd="0" presId="urn:microsoft.com/office/officeart/2005/8/layout/vList2"/>
    <dgm:cxn modelId="{AB875415-3483-40C5-9AFC-59B227743B63}" type="presParOf" srcId="{8ED8F2CE-BBCF-414B-9415-83FC913EB78D}" destId="{5DB15AF3-8ADB-4C40-A801-53747A574D35}" srcOrd="2" destOrd="0" presId="urn:microsoft.com/office/officeart/2005/8/layout/vList2"/>
    <dgm:cxn modelId="{B6C28C6C-DB77-439D-B139-6F2DE04481FE}" type="presParOf" srcId="{8ED8F2CE-BBCF-414B-9415-83FC913EB78D}" destId="{B616C8D3-1E12-43F5-A0A9-9378CCCFE9BB}" srcOrd="3" destOrd="0" presId="urn:microsoft.com/office/officeart/2005/8/layout/vList2"/>
    <dgm:cxn modelId="{709FBE89-06D7-42A9-8DD6-7AD543E57E78}" type="presParOf" srcId="{8ED8F2CE-BBCF-414B-9415-83FC913EB78D}" destId="{63EF34BC-39B1-4790-BA52-4135174C98D2}" srcOrd="4" destOrd="0" presId="urn:microsoft.com/office/officeart/2005/8/layout/vList2"/>
    <dgm:cxn modelId="{1015E815-095B-48D3-922B-0F9325F100E7}" type="presParOf" srcId="{8ED8F2CE-BBCF-414B-9415-83FC913EB78D}" destId="{70E377CB-8D35-4198-B36F-7EEEF9235278}" srcOrd="5" destOrd="0" presId="urn:microsoft.com/office/officeart/2005/8/layout/vList2"/>
    <dgm:cxn modelId="{6DBBE226-90B5-46FD-9886-89F1D5B57551}" type="presParOf" srcId="{8ED8F2CE-BBCF-414B-9415-83FC913EB78D}" destId="{3B1E46ED-A899-4CF5-BE52-1FB760C501C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C5DC56-E7DD-4CB7-9FD5-DC0C87B0DDD3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4AC4741-F420-443E-8D77-9A7080A54BB7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13-Anadolu Türk siyasi birliğini kurma çalışmaları, ilk kez Orhan Bey zamanında başlamıştır.</a:t>
          </a:r>
          <a:endParaRPr lang="en-US" dirty="0"/>
        </a:p>
      </dgm:t>
    </dgm:pt>
    <dgm:pt modelId="{9B116EDC-AE0A-4AC5-AB41-26AC20ED87FE}" type="parTrans" cxnId="{0405477D-6911-496B-B30E-7144735D1F39}">
      <dgm:prSet/>
      <dgm:spPr/>
      <dgm:t>
        <a:bodyPr/>
        <a:lstStyle/>
        <a:p>
          <a:endParaRPr lang="en-US"/>
        </a:p>
      </dgm:t>
    </dgm:pt>
    <dgm:pt modelId="{7AD5EC0A-407E-4F11-9CE7-12B50CE435DA}" type="sibTrans" cxnId="{0405477D-6911-496B-B30E-7144735D1F39}">
      <dgm:prSet/>
      <dgm:spPr/>
      <dgm:t>
        <a:bodyPr/>
        <a:lstStyle/>
        <a:p>
          <a:endParaRPr lang="en-US"/>
        </a:p>
      </dgm:t>
    </dgm:pt>
    <dgm:pt modelId="{0AE41B15-6F19-475F-9D69-0D7338C02CD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14-Karesioğulları Beyliği, Osmanlı egemenliğine giren ilk Anadolu Beyliği’dir.</a:t>
          </a:r>
          <a:endParaRPr lang="en-US" dirty="0"/>
        </a:p>
      </dgm:t>
    </dgm:pt>
    <dgm:pt modelId="{C000BF48-7BA2-4BEF-AE5F-C7601263E7B2}" type="parTrans" cxnId="{A266A0E9-7BD6-485F-BBE5-FE6704E30F19}">
      <dgm:prSet/>
      <dgm:spPr/>
      <dgm:t>
        <a:bodyPr/>
        <a:lstStyle/>
        <a:p>
          <a:endParaRPr lang="en-US"/>
        </a:p>
      </dgm:t>
    </dgm:pt>
    <dgm:pt modelId="{21861625-BD77-44D9-9C7D-696F82A82254}" type="sibTrans" cxnId="{A266A0E9-7BD6-485F-BBE5-FE6704E30F19}">
      <dgm:prSet/>
      <dgm:spPr/>
      <dgm:t>
        <a:bodyPr/>
        <a:lstStyle/>
        <a:p>
          <a:endParaRPr lang="en-US"/>
        </a:p>
      </dgm:t>
    </dgm:pt>
    <dgm:pt modelId="{EA823FD7-D64A-42A0-BE14-0BFF7B31B527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15-Osmanlı Devleti, ilk donanmaya, </a:t>
          </a:r>
          <a:r>
            <a:rPr lang="tr-TR" dirty="0" err="1"/>
            <a:t>Karesioğulları</a:t>
          </a:r>
          <a:r>
            <a:rPr lang="tr-TR" dirty="0"/>
            <a:t> Beyliği’ni alınca kavuşmuştur.</a:t>
          </a:r>
          <a:endParaRPr lang="en-US" dirty="0"/>
        </a:p>
      </dgm:t>
    </dgm:pt>
    <dgm:pt modelId="{115D0635-9E53-4089-B2A3-BB0C7641AEC4}" type="parTrans" cxnId="{BC02BA77-F6E4-4DDD-9D95-35C61E72A9C0}">
      <dgm:prSet/>
      <dgm:spPr/>
      <dgm:t>
        <a:bodyPr/>
        <a:lstStyle/>
        <a:p>
          <a:endParaRPr lang="en-US"/>
        </a:p>
      </dgm:t>
    </dgm:pt>
    <dgm:pt modelId="{1A83F690-7B26-49BD-B639-795500FA972C}" type="sibTrans" cxnId="{BC02BA77-F6E4-4DDD-9D95-35C61E72A9C0}">
      <dgm:prSet/>
      <dgm:spPr/>
      <dgm:t>
        <a:bodyPr/>
        <a:lstStyle/>
        <a:p>
          <a:endParaRPr lang="en-US"/>
        </a:p>
      </dgm:t>
    </dgm:pt>
    <dgm:pt modelId="{5C63E91E-50EE-49C0-8E79-80E1FF07269A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16-Osmanlı Devleti’nin yenildiği ilk savaş, 1402 Ankara Savaşı’dır.</a:t>
          </a:r>
          <a:endParaRPr lang="en-US" dirty="0"/>
        </a:p>
      </dgm:t>
    </dgm:pt>
    <dgm:pt modelId="{F663DA0A-12ED-4773-882E-8DA555EFDBED}" type="parTrans" cxnId="{4AEC6EED-CC20-4592-B1AE-73EC10C95E4A}">
      <dgm:prSet/>
      <dgm:spPr/>
      <dgm:t>
        <a:bodyPr/>
        <a:lstStyle/>
        <a:p>
          <a:endParaRPr lang="en-US"/>
        </a:p>
      </dgm:t>
    </dgm:pt>
    <dgm:pt modelId="{1A0863DA-54E9-4FC9-9151-D715C587A262}" type="sibTrans" cxnId="{4AEC6EED-CC20-4592-B1AE-73EC10C95E4A}">
      <dgm:prSet/>
      <dgm:spPr/>
      <dgm:t>
        <a:bodyPr/>
        <a:lstStyle/>
        <a:p>
          <a:endParaRPr lang="en-US"/>
        </a:p>
      </dgm:t>
    </dgm:pt>
    <dgm:pt modelId="{292C9F7B-3AA5-4787-8478-613586A0617E}" type="pres">
      <dgm:prSet presAssocID="{53C5DC56-E7DD-4CB7-9FD5-DC0C87B0DDD3}" presName="diagram" presStyleCnt="0">
        <dgm:presLayoutVars>
          <dgm:dir/>
          <dgm:resizeHandles val="exact"/>
        </dgm:presLayoutVars>
      </dgm:prSet>
      <dgm:spPr/>
    </dgm:pt>
    <dgm:pt modelId="{06345FDC-71F9-495C-8B10-1B2085884ADE}" type="pres">
      <dgm:prSet presAssocID="{F4AC4741-F420-443E-8D77-9A7080A54BB7}" presName="node" presStyleLbl="node1" presStyleIdx="0" presStyleCnt="4">
        <dgm:presLayoutVars>
          <dgm:bulletEnabled val="1"/>
        </dgm:presLayoutVars>
      </dgm:prSet>
      <dgm:spPr/>
    </dgm:pt>
    <dgm:pt modelId="{FCE13DFA-A56D-4553-B061-6F5B62178C27}" type="pres">
      <dgm:prSet presAssocID="{7AD5EC0A-407E-4F11-9CE7-12B50CE435DA}" presName="sibTrans" presStyleCnt="0"/>
      <dgm:spPr/>
    </dgm:pt>
    <dgm:pt modelId="{8F768FC8-5067-45B4-885F-0F48C42F61FD}" type="pres">
      <dgm:prSet presAssocID="{0AE41B15-6F19-475F-9D69-0D7338C02CDF}" presName="node" presStyleLbl="node1" presStyleIdx="1" presStyleCnt="4">
        <dgm:presLayoutVars>
          <dgm:bulletEnabled val="1"/>
        </dgm:presLayoutVars>
      </dgm:prSet>
      <dgm:spPr/>
    </dgm:pt>
    <dgm:pt modelId="{8D2D4912-97E1-484E-B330-F037C141D2A5}" type="pres">
      <dgm:prSet presAssocID="{21861625-BD77-44D9-9C7D-696F82A82254}" presName="sibTrans" presStyleCnt="0"/>
      <dgm:spPr/>
    </dgm:pt>
    <dgm:pt modelId="{BEEB9B3F-B1EA-477E-9AD0-336B567714E8}" type="pres">
      <dgm:prSet presAssocID="{EA823FD7-D64A-42A0-BE14-0BFF7B31B527}" presName="node" presStyleLbl="node1" presStyleIdx="2" presStyleCnt="4">
        <dgm:presLayoutVars>
          <dgm:bulletEnabled val="1"/>
        </dgm:presLayoutVars>
      </dgm:prSet>
      <dgm:spPr/>
    </dgm:pt>
    <dgm:pt modelId="{62AD0E4E-A6FD-4F8C-A440-7AD1E6639018}" type="pres">
      <dgm:prSet presAssocID="{1A83F690-7B26-49BD-B639-795500FA972C}" presName="sibTrans" presStyleCnt="0"/>
      <dgm:spPr/>
    </dgm:pt>
    <dgm:pt modelId="{0BAB49C9-BD0D-4BBD-A69A-F1A987E2E095}" type="pres">
      <dgm:prSet presAssocID="{5C63E91E-50EE-49C0-8E79-80E1FF07269A}" presName="node" presStyleLbl="node1" presStyleIdx="3" presStyleCnt="4">
        <dgm:presLayoutVars>
          <dgm:bulletEnabled val="1"/>
        </dgm:presLayoutVars>
      </dgm:prSet>
      <dgm:spPr/>
    </dgm:pt>
  </dgm:ptLst>
  <dgm:cxnLst>
    <dgm:cxn modelId="{BAA2DE1F-0217-478D-8D77-0AA2CA1D7037}" type="presOf" srcId="{0AE41B15-6F19-475F-9D69-0D7338C02CDF}" destId="{8F768FC8-5067-45B4-885F-0F48C42F61FD}" srcOrd="0" destOrd="0" presId="urn:microsoft.com/office/officeart/2005/8/layout/default"/>
    <dgm:cxn modelId="{6EA40A69-FD5B-4236-80F5-960D2864A4EE}" type="presOf" srcId="{EA823FD7-D64A-42A0-BE14-0BFF7B31B527}" destId="{BEEB9B3F-B1EA-477E-9AD0-336B567714E8}" srcOrd="0" destOrd="0" presId="urn:microsoft.com/office/officeart/2005/8/layout/default"/>
    <dgm:cxn modelId="{0C8CB86C-D493-499E-A02B-DDECE2D85993}" type="presOf" srcId="{53C5DC56-E7DD-4CB7-9FD5-DC0C87B0DDD3}" destId="{292C9F7B-3AA5-4787-8478-613586A0617E}" srcOrd="0" destOrd="0" presId="urn:microsoft.com/office/officeart/2005/8/layout/default"/>
    <dgm:cxn modelId="{BC02BA77-F6E4-4DDD-9D95-35C61E72A9C0}" srcId="{53C5DC56-E7DD-4CB7-9FD5-DC0C87B0DDD3}" destId="{EA823FD7-D64A-42A0-BE14-0BFF7B31B527}" srcOrd="2" destOrd="0" parTransId="{115D0635-9E53-4089-B2A3-BB0C7641AEC4}" sibTransId="{1A83F690-7B26-49BD-B639-795500FA972C}"/>
    <dgm:cxn modelId="{0405477D-6911-496B-B30E-7144735D1F39}" srcId="{53C5DC56-E7DD-4CB7-9FD5-DC0C87B0DDD3}" destId="{F4AC4741-F420-443E-8D77-9A7080A54BB7}" srcOrd="0" destOrd="0" parTransId="{9B116EDC-AE0A-4AC5-AB41-26AC20ED87FE}" sibTransId="{7AD5EC0A-407E-4F11-9CE7-12B50CE435DA}"/>
    <dgm:cxn modelId="{79BB998B-8AFF-47DF-8B45-7AFEA5F3DBA0}" type="presOf" srcId="{5C63E91E-50EE-49C0-8E79-80E1FF07269A}" destId="{0BAB49C9-BD0D-4BBD-A69A-F1A987E2E095}" srcOrd="0" destOrd="0" presId="urn:microsoft.com/office/officeart/2005/8/layout/default"/>
    <dgm:cxn modelId="{CF3388D7-F267-4011-AAF4-7A40F3CA9EF8}" type="presOf" srcId="{F4AC4741-F420-443E-8D77-9A7080A54BB7}" destId="{06345FDC-71F9-495C-8B10-1B2085884ADE}" srcOrd="0" destOrd="0" presId="urn:microsoft.com/office/officeart/2005/8/layout/default"/>
    <dgm:cxn modelId="{A266A0E9-7BD6-485F-BBE5-FE6704E30F19}" srcId="{53C5DC56-E7DD-4CB7-9FD5-DC0C87B0DDD3}" destId="{0AE41B15-6F19-475F-9D69-0D7338C02CDF}" srcOrd="1" destOrd="0" parTransId="{C000BF48-7BA2-4BEF-AE5F-C7601263E7B2}" sibTransId="{21861625-BD77-44D9-9C7D-696F82A82254}"/>
    <dgm:cxn modelId="{4AEC6EED-CC20-4592-B1AE-73EC10C95E4A}" srcId="{53C5DC56-E7DD-4CB7-9FD5-DC0C87B0DDD3}" destId="{5C63E91E-50EE-49C0-8E79-80E1FF07269A}" srcOrd="3" destOrd="0" parTransId="{F663DA0A-12ED-4773-882E-8DA555EFDBED}" sibTransId="{1A0863DA-54E9-4FC9-9151-D715C587A262}"/>
    <dgm:cxn modelId="{59C8703E-49C2-42B5-8E0C-C6CDFF2A5A2A}" type="presParOf" srcId="{292C9F7B-3AA5-4787-8478-613586A0617E}" destId="{06345FDC-71F9-495C-8B10-1B2085884ADE}" srcOrd="0" destOrd="0" presId="urn:microsoft.com/office/officeart/2005/8/layout/default"/>
    <dgm:cxn modelId="{F1FD83D9-043A-44D2-9507-EF604F7EEC80}" type="presParOf" srcId="{292C9F7B-3AA5-4787-8478-613586A0617E}" destId="{FCE13DFA-A56D-4553-B061-6F5B62178C27}" srcOrd="1" destOrd="0" presId="urn:microsoft.com/office/officeart/2005/8/layout/default"/>
    <dgm:cxn modelId="{F3121D8D-ABB5-4C79-8A3E-5667A84B7B7C}" type="presParOf" srcId="{292C9F7B-3AA5-4787-8478-613586A0617E}" destId="{8F768FC8-5067-45B4-885F-0F48C42F61FD}" srcOrd="2" destOrd="0" presId="urn:microsoft.com/office/officeart/2005/8/layout/default"/>
    <dgm:cxn modelId="{EECA9684-8FD6-4D8A-B8E1-AB39881738AA}" type="presParOf" srcId="{292C9F7B-3AA5-4787-8478-613586A0617E}" destId="{8D2D4912-97E1-484E-B330-F037C141D2A5}" srcOrd="3" destOrd="0" presId="urn:microsoft.com/office/officeart/2005/8/layout/default"/>
    <dgm:cxn modelId="{488C611B-AADA-4985-BB1E-501E333C33B9}" type="presParOf" srcId="{292C9F7B-3AA5-4787-8478-613586A0617E}" destId="{BEEB9B3F-B1EA-477E-9AD0-336B567714E8}" srcOrd="4" destOrd="0" presId="urn:microsoft.com/office/officeart/2005/8/layout/default"/>
    <dgm:cxn modelId="{274CD4A1-5CA7-4B6A-B3AB-DEA1FB6FD1E7}" type="presParOf" srcId="{292C9F7B-3AA5-4787-8478-613586A0617E}" destId="{62AD0E4E-A6FD-4F8C-A440-7AD1E6639018}" srcOrd="5" destOrd="0" presId="urn:microsoft.com/office/officeart/2005/8/layout/default"/>
    <dgm:cxn modelId="{FAEE4D29-165B-40AE-A0CE-BC37D0DCB805}" type="presParOf" srcId="{292C9F7B-3AA5-4787-8478-613586A0617E}" destId="{0BAB49C9-BD0D-4BBD-A69A-F1A987E2E09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FB3ACF-A8F0-47C0-9B11-9597412DDEEC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EF3B75E-1F2B-4779-86B6-1D74913087B8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dirty="0"/>
            <a:t>17-Düşmana esir düşen ilk Osmanlı padişahı, Yıldırım </a:t>
          </a:r>
          <a:r>
            <a:rPr lang="tr-TR" dirty="0" err="1"/>
            <a:t>Bayezit’tir</a:t>
          </a:r>
          <a:r>
            <a:rPr lang="tr-TR" dirty="0"/>
            <a:t>.</a:t>
          </a:r>
          <a:endParaRPr lang="en-US" dirty="0"/>
        </a:p>
      </dgm:t>
    </dgm:pt>
    <dgm:pt modelId="{AD59940B-64FA-4A2A-8340-83BB576BB77D}" type="parTrans" cxnId="{2FB42284-39BB-40F1-A233-B0E5BC9AD29E}">
      <dgm:prSet/>
      <dgm:spPr/>
      <dgm:t>
        <a:bodyPr/>
        <a:lstStyle/>
        <a:p>
          <a:endParaRPr lang="en-US"/>
        </a:p>
      </dgm:t>
    </dgm:pt>
    <dgm:pt modelId="{CC40D5F4-A1D9-45F0-9D33-BD9E96BDDCE3}" type="sibTrans" cxnId="{2FB42284-39BB-40F1-A233-B0E5BC9AD29E}">
      <dgm:prSet/>
      <dgm:spPr/>
      <dgm:t>
        <a:bodyPr/>
        <a:lstStyle/>
        <a:p>
          <a:endParaRPr lang="en-US"/>
        </a:p>
      </dgm:t>
    </dgm:pt>
    <dgm:pt modelId="{D66148D6-3174-4BC0-9D36-5E7A614FA02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18-Osmanlı Devleti’nin dağılma tehlikesi geçirdiği ilk savaş, 1402 Ankara Savaşı’dır.</a:t>
          </a:r>
          <a:endParaRPr lang="en-US" dirty="0"/>
        </a:p>
      </dgm:t>
    </dgm:pt>
    <dgm:pt modelId="{411431F1-0D21-4F33-832E-B497A23CA0A7}" type="parTrans" cxnId="{EA95F355-A619-492B-934E-585C4F61DA89}">
      <dgm:prSet/>
      <dgm:spPr/>
      <dgm:t>
        <a:bodyPr/>
        <a:lstStyle/>
        <a:p>
          <a:endParaRPr lang="en-US"/>
        </a:p>
      </dgm:t>
    </dgm:pt>
    <dgm:pt modelId="{EE7DF40C-65B2-47EC-8EB9-D1BBB82E144E}" type="sibTrans" cxnId="{EA95F355-A619-492B-934E-585C4F61DA89}">
      <dgm:prSet/>
      <dgm:spPr/>
      <dgm:t>
        <a:bodyPr/>
        <a:lstStyle/>
        <a:p>
          <a:endParaRPr lang="en-US"/>
        </a:p>
      </dgm:t>
    </dgm:pt>
    <dgm:pt modelId="{F4F988DF-6E5B-45FD-A0D0-C46FBE8C1C47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19-İlk deniz savaşı, Çelebi Mehmet döneminde yapılmış-tır.</a:t>
          </a:r>
          <a:endParaRPr lang="en-US" dirty="0"/>
        </a:p>
      </dgm:t>
    </dgm:pt>
    <dgm:pt modelId="{E806613F-9BA0-46E1-84D6-71AAAFC04E0D}" type="parTrans" cxnId="{3FA659B2-5765-496E-892D-470A0D55F426}">
      <dgm:prSet/>
      <dgm:spPr/>
      <dgm:t>
        <a:bodyPr/>
        <a:lstStyle/>
        <a:p>
          <a:endParaRPr lang="en-US"/>
        </a:p>
      </dgm:t>
    </dgm:pt>
    <dgm:pt modelId="{C99C67DA-4128-4AE4-8D9C-6A4F57C4EF49}" type="sibTrans" cxnId="{3FA659B2-5765-496E-892D-470A0D55F426}">
      <dgm:prSet/>
      <dgm:spPr/>
      <dgm:t>
        <a:bodyPr/>
        <a:lstStyle/>
        <a:p>
          <a:endParaRPr lang="en-US"/>
        </a:p>
      </dgm:t>
    </dgm:pt>
    <dgm:pt modelId="{6993EC34-FDBE-4646-AC33-E29BE49EC45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dirty="0"/>
            <a:t>20-Osmanlı Devleti’nde meydana gelen ilk dini ve sosyal içerikli ayaklanma, Şeyh Bedrettin </a:t>
          </a:r>
          <a:r>
            <a:rPr lang="tr-TR" dirty="0" err="1"/>
            <a:t>Ayaklanması’dır</a:t>
          </a:r>
          <a:r>
            <a:rPr lang="tr-TR" dirty="0"/>
            <a:t>.</a:t>
          </a:r>
          <a:endParaRPr lang="en-US" dirty="0"/>
        </a:p>
      </dgm:t>
    </dgm:pt>
    <dgm:pt modelId="{815654F2-0847-49C7-BB48-29E4713281E0}" type="parTrans" cxnId="{BF273DAF-0BE1-4AD7-9896-939B2C44F22F}">
      <dgm:prSet/>
      <dgm:spPr/>
      <dgm:t>
        <a:bodyPr/>
        <a:lstStyle/>
        <a:p>
          <a:endParaRPr lang="en-US"/>
        </a:p>
      </dgm:t>
    </dgm:pt>
    <dgm:pt modelId="{8A2959A9-A56C-4B27-BFB1-8166469331E6}" type="sibTrans" cxnId="{BF273DAF-0BE1-4AD7-9896-939B2C44F22F}">
      <dgm:prSet/>
      <dgm:spPr/>
      <dgm:t>
        <a:bodyPr/>
        <a:lstStyle/>
        <a:p>
          <a:endParaRPr lang="en-US"/>
        </a:p>
      </dgm:t>
    </dgm:pt>
    <dgm:pt modelId="{A615EF8D-1946-423C-B80B-89BBDA69252D}" type="pres">
      <dgm:prSet presAssocID="{E9FB3ACF-A8F0-47C0-9B11-9597412DDEEC}" presName="vert0" presStyleCnt="0">
        <dgm:presLayoutVars>
          <dgm:dir/>
          <dgm:animOne val="branch"/>
          <dgm:animLvl val="lvl"/>
        </dgm:presLayoutVars>
      </dgm:prSet>
      <dgm:spPr/>
    </dgm:pt>
    <dgm:pt modelId="{68A20C2D-95CF-462F-A8F2-9BC09BA97456}" type="pres">
      <dgm:prSet presAssocID="{9EF3B75E-1F2B-4779-86B6-1D74913087B8}" presName="thickLine" presStyleLbl="alignNode1" presStyleIdx="0" presStyleCnt="4"/>
      <dgm:spPr/>
    </dgm:pt>
    <dgm:pt modelId="{1354F600-96FC-4A30-840A-43FC3199D710}" type="pres">
      <dgm:prSet presAssocID="{9EF3B75E-1F2B-4779-86B6-1D74913087B8}" presName="horz1" presStyleCnt="0"/>
      <dgm:spPr/>
    </dgm:pt>
    <dgm:pt modelId="{053A0D5A-0DFC-4810-80FF-8427897D0F0B}" type="pres">
      <dgm:prSet presAssocID="{9EF3B75E-1F2B-4779-86B6-1D74913087B8}" presName="tx1" presStyleLbl="revTx" presStyleIdx="0" presStyleCnt="4"/>
      <dgm:spPr/>
    </dgm:pt>
    <dgm:pt modelId="{07160945-8A54-45A0-AF88-39EF354EBF0D}" type="pres">
      <dgm:prSet presAssocID="{9EF3B75E-1F2B-4779-86B6-1D74913087B8}" presName="vert1" presStyleCnt="0"/>
      <dgm:spPr/>
    </dgm:pt>
    <dgm:pt modelId="{DEA0F017-16E1-401B-A759-E414003118F4}" type="pres">
      <dgm:prSet presAssocID="{D66148D6-3174-4BC0-9D36-5E7A614FA026}" presName="thickLine" presStyleLbl="alignNode1" presStyleIdx="1" presStyleCnt="4"/>
      <dgm:spPr/>
    </dgm:pt>
    <dgm:pt modelId="{86E565CE-88D1-42A3-8113-79FC3EBC515D}" type="pres">
      <dgm:prSet presAssocID="{D66148D6-3174-4BC0-9D36-5E7A614FA026}" presName="horz1" presStyleCnt="0"/>
      <dgm:spPr/>
    </dgm:pt>
    <dgm:pt modelId="{12D79A08-80BB-471D-917B-EA1D61F70657}" type="pres">
      <dgm:prSet presAssocID="{D66148D6-3174-4BC0-9D36-5E7A614FA026}" presName="tx1" presStyleLbl="revTx" presStyleIdx="1" presStyleCnt="4"/>
      <dgm:spPr/>
    </dgm:pt>
    <dgm:pt modelId="{23A9191C-33A7-46A6-B6E6-38B105C0FA40}" type="pres">
      <dgm:prSet presAssocID="{D66148D6-3174-4BC0-9D36-5E7A614FA026}" presName="vert1" presStyleCnt="0"/>
      <dgm:spPr/>
    </dgm:pt>
    <dgm:pt modelId="{F347906F-C8C0-488B-88E0-5BA7DE603EF1}" type="pres">
      <dgm:prSet presAssocID="{F4F988DF-6E5B-45FD-A0D0-C46FBE8C1C47}" presName="thickLine" presStyleLbl="alignNode1" presStyleIdx="2" presStyleCnt="4"/>
      <dgm:spPr/>
    </dgm:pt>
    <dgm:pt modelId="{ECC11782-BD58-411C-AA6A-B52F6DF1BBAF}" type="pres">
      <dgm:prSet presAssocID="{F4F988DF-6E5B-45FD-A0D0-C46FBE8C1C47}" presName="horz1" presStyleCnt="0"/>
      <dgm:spPr/>
    </dgm:pt>
    <dgm:pt modelId="{5E5D4671-7AF1-41C2-B6A3-981631BF98B6}" type="pres">
      <dgm:prSet presAssocID="{F4F988DF-6E5B-45FD-A0D0-C46FBE8C1C47}" presName="tx1" presStyleLbl="revTx" presStyleIdx="2" presStyleCnt="4"/>
      <dgm:spPr/>
    </dgm:pt>
    <dgm:pt modelId="{77E92882-4CE6-47AD-B717-9E8D73E0ABB3}" type="pres">
      <dgm:prSet presAssocID="{F4F988DF-6E5B-45FD-A0D0-C46FBE8C1C47}" presName="vert1" presStyleCnt="0"/>
      <dgm:spPr/>
    </dgm:pt>
    <dgm:pt modelId="{F5A86FE0-A5DA-4A76-BA3D-53474A74AF62}" type="pres">
      <dgm:prSet presAssocID="{6993EC34-FDBE-4646-AC33-E29BE49EC456}" presName="thickLine" presStyleLbl="alignNode1" presStyleIdx="3" presStyleCnt="4"/>
      <dgm:spPr/>
    </dgm:pt>
    <dgm:pt modelId="{155376AD-C4EA-4599-988A-92235D7545DD}" type="pres">
      <dgm:prSet presAssocID="{6993EC34-FDBE-4646-AC33-E29BE49EC456}" presName="horz1" presStyleCnt="0"/>
      <dgm:spPr/>
    </dgm:pt>
    <dgm:pt modelId="{FAB608FD-04EA-46BF-85CC-C2092916B1EF}" type="pres">
      <dgm:prSet presAssocID="{6993EC34-FDBE-4646-AC33-E29BE49EC456}" presName="tx1" presStyleLbl="revTx" presStyleIdx="3" presStyleCnt="4"/>
      <dgm:spPr/>
    </dgm:pt>
    <dgm:pt modelId="{FF730283-C8BA-4B71-975B-700143FADB26}" type="pres">
      <dgm:prSet presAssocID="{6993EC34-FDBE-4646-AC33-E29BE49EC456}" presName="vert1" presStyleCnt="0"/>
      <dgm:spPr/>
    </dgm:pt>
  </dgm:ptLst>
  <dgm:cxnLst>
    <dgm:cxn modelId="{BEA0D717-1E5B-4AAD-8424-D337C47B8446}" type="presOf" srcId="{6993EC34-FDBE-4646-AC33-E29BE49EC456}" destId="{FAB608FD-04EA-46BF-85CC-C2092916B1EF}" srcOrd="0" destOrd="0" presId="urn:microsoft.com/office/officeart/2008/layout/LinedList"/>
    <dgm:cxn modelId="{484B382B-5236-4C73-937E-C15549DA0377}" type="presOf" srcId="{9EF3B75E-1F2B-4779-86B6-1D74913087B8}" destId="{053A0D5A-0DFC-4810-80FF-8427897D0F0B}" srcOrd="0" destOrd="0" presId="urn:microsoft.com/office/officeart/2008/layout/LinedList"/>
    <dgm:cxn modelId="{F01CF02E-2A28-45A0-95DA-96FBC7A2A2D6}" type="presOf" srcId="{D66148D6-3174-4BC0-9D36-5E7A614FA026}" destId="{12D79A08-80BB-471D-917B-EA1D61F70657}" srcOrd="0" destOrd="0" presId="urn:microsoft.com/office/officeart/2008/layout/LinedList"/>
    <dgm:cxn modelId="{FB08F939-1B4A-47BB-87AE-6DDEA73D4A32}" type="presOf" srcId="{F4F988DF-6E5B-45FD-A0D0-C46FBE8C1C47}" destId="{5E5D4671-7AF1-41C2-B6A3-981631BF98B6}" srcOrd="0" destOrd="0" presId="urn:microsoft.com/office/officeart/2008/layout/LinedList"/>
    <dgm:cxn modelId="{EA95F355-A619-492B-934E-585C4F61DA89}" srcId="{E9FB3ACF-A8F0-47C0-9B11-9597412DDEEC}" destId="{D66148D6-3174-4BC0-9D36-5E7A614FA026}" srcOrd="1" destOrd="0" parTransId="{411431F1-0D21-4F33-832E-B497A23CA0A7}" sibTransId="{EE7DF40C-65B2-47EC-8EB9-D1BBB82E144E}"/>
    <dgm:cxn modelId="{2FB42284-39BB-40F1-A233-B0E5BC9AD29E}" srcId="{E9FB3ACF-A8F0-47C0-9B11-9597412DDEEC}" destId="{9EF3B75E-1F2B-4779-86B6-1D74913087B8}" srcOrd="0" destOrd="0" parTransId="{AD59940B-64FA-4A2A-8340-83BB576BB77D}" sibTransId="{CC40D5F4-A1D9-45F0-9D33-BD9E96BDDCE3}"/>
    <dgm:cxn modelId="{F8B49487-230C-472C-990D-F175B6D436ED}" type="presOf" srcId="{E9FB3ACF-A8F0-47C0-9B11-9597412DDEEC}" destId="{A615EF8D-1946-423C-B80B-89BBDA69252D}" srcOrd="0" destOrd="0" presId="urn:microsoft.com/office/officeart/2008/layout/LinedList"/>
    <dgm:cxn modelId="{BF273DAF-0BE1-4AD7-9896-939B2C44F22F}" srcId="{E9FB3ACF-A8F0-47C0-9B11-9597412DDEEC}" destId="{6993EC34-FDBE-4646-AC33-E29BE49EC456}" srcOrd="3" destOrd="0" parTransId="{815654F2-0847-49C7-BB48-29E4713281E0}" sibTransId="{8A2959A9-A56C-4B27-BFB1-8166469331E6}"/>
    <dgm:cxn modelId="{3FA659B2-5765-496E-892D-470A0D55F426}" srcId="{E9FB3ACF-A8F0-47C0-9B11-9597412DDEEC}" destId="{F4F988DF-6E5B-45FD-A0D0-C46FBE8C1C47}" srcOrd="2" destOrd="0" parTransId="{E806613F-9BA0-46E1-84D6-71AAAFC04E0D}" sibTransId="{C99C67DA-4128-4AE4-8D9C-6A4F57C4EF49}"/>
    <dgm:cxn modelId="{265B7D01-239E-4594-9756-7062161367A8}" type="presParOf" srcId="{A615EF8D-1946-423C-B80B-89BBDA69252D}" destId="{68A20C2D-95CF-462F-A8F2-9BC09BA97456}" srcOrd="0" destOrd="0" presId="urn:microsoft.com/office/officeart/2008/layout/LinedList"/>
    <dgm:cxn modelId="{6DD50787-DD1C-4167-BCA0-DB44DCC3AFC0}" type="presParOf" srcId="{A615EF8D-1946-423C-B80B-89BBDA69252D}" destId="{1354F600-96FC-4A30-840A-43FC3199D710}" srcOrd="1" destOrd="0" presId="urn:microsoft.com/office/officeart/2008/layout/LinedList"/>
    <dgm:cxn modelId="{E4F31B7F-C0C2-4FB0-B94E-4F7E2625E542}" type="presParOf" srcId="{1354F600-96FC-4A30-840A-43FC3199D710}" destId="{053A0D5A-0DFC-4810-80FF-8427897D0F0B}" srcOrd="0" destOrd="0" presId="urn:microsoft.com/office/officeart/2008/layout/LinedList"/>
    <dgm:cxn modelId="{0CC7EAD5-0D5C-4425-BE9A-7D05A2398531}" type="presParOf" srcId="{1354F600-96FC-4A30-840A-43FC3199D710}" destId="{07160945-8A54-45A0-AF88-39EF354EBF0D}" srcOrd="1" destOrd="0" presId="urn:microsoft.com/office/officeart/2008/layout/LinedList"/>
    <dgm:cxn modelId="{6D391300-61F8-47A7-A8EE-0B720D2E44B2}" type="presParOf" srcId="{A615EF8D-1946-423C-B80B-89BBDA69252D}" destId="{DEA0F017-16E1-401B-A759-E414003118F4}" srcOrd="2" destOrd="0" presId="urn:microsoft.com/office/officeart/2008/layout/LinedList"/>
    <dgm:cxn modelId="{1559BE3E-4934-4F4E-910B-2517F8D9B0D9}" type="presParOf" srcId="{A615EF8D-1946-423C-B80B-89BBDA69252D}" destId="{86E565CE-88D1-42A3-8113-79FC3EBC515D}" srcOrd="3" destOrd="0" presId="urn:microsoft.com/office/officeart/2008/layout/LinedList"/>
    <dgm:cxn modelId="{6BEE652D-E8A0-4A40-9F6D-84A12C639415}" type="presParOf" srcId="{86E565CE-88D1-42A3-8113-79FC3EBC515D}" destId="{12D79A08-80BB-471D-917B-EA1D61F70657}" srcOrd="0" destOrd="0" presId="urn:microsoft.com/office/officeart/2008/layout/LinedList"/>
    <dgm:cxn modelId="{E6F6B1F6-3143-492C-B7DD-0C09E33774F0}" type="presParOf" srcId="{86E565CE-88D1-42A3-8113-79FC3EBC515D}" destId="{23A9191C-33A7-46A6-B6E6-38B105C0FA40}" srcOrd="1" destOrd="0" presId="urn:microsoft.com/office/officeart/2008/layout/LinedList"/>
    <dgm:cxn modelId="{14061561-C987-4419-87BA-F7D45490EE7E}" type="presParOf" srcId="{A615EF8D-1946-423C-B80B-89BBDA69252D}" destId="{F347906F-C8C0-488B-88E0-5BA7DE603EF1}" srcOrd="4" destOrd="0" presId="urn:microsoft.com/office/officeart/2008/layout/LinedList"/>
    <dgm:cxn modelId="{D7FDC152-2C72-446A-9DFB-CC4866CFD890}" type="presParOf" srcId="{A615EF8D-1946-423C-B80B-89BBDA69252D}" destId="{ECC11782-BD58-411C-AA6A-B52F6DF1BBAF}" srcOrd="5" destOrd="0" presId="urn:microsoft.com/office/officeart/2008/layout/LinedList"/>
    <dgm:cxn modelId="{A7E617D5-0078-462B-A038-BD98F3055E0E}" type="presParOf" srcId="{ECC11782-BD58-411C-AA6A-B52F6DF1BBAF}" destId="{5E5D4671-7AF1-41C2-B6A3-981631BF98B6}" srcOrd="0" destOrd="0" presId="urn:microsoft.com/office/officeart/2008/layout/LinedList"/>
    <dgm:cxn modelId="{7EE9ACD3-E2E6-4A56-B540-9E87C2016846}" type="presParOf" srcId="{ECC11782-BD58-411C-AA6A-B52F6DF1BBAF}" destId="{77E92882-4CE6-47AD-B717-9E8D73E0ABB3}" srcOrd="1" destOrd="0" presId="urn:microsoft.com/office/officeart/2008/layout/LinedList"/>
    <dgm:cxn modelId="{15EB6D32-25CF-475A-9B5D-8187F5B28DFA}" type="presParOf" srcId="{A615EF8D-1946-423C-B80B-89BBDA69252D}" destId="{F5A86FE0-A5DA-4A76-BA3D-53474A74AF62}" srcOrd="6" destOrd="0" presId="urn:microsoft.com/office/officeart/2008/layout/LinedList"/>
    <dgm:cxn modelId="{2BCC7FAF-D2D5-4FC6-A06C-E70C3C79F382}" type="presParOf" srcId="{A615EF8D-1946-423C-B80B-89BBDA69252D}" destId="{155376AD-C4EA-4599-988A-92235D7545DD}" srcOrd="7" destOrd="0" presId="urn:microsoft.com/office/officeart/2008/layout/LinedList"/>
    <dgm:cxn modelId="{4A4B434E-BD98-4BA8-B6F1-C53C4F5844D6}" type="presParOf" srcId="{155376AD-C4EA-4599-988A-92235D7545DD}" destId="{FAB608FD-04EA-46BF-85CC-C2092916B1EF}" srcOrd="0" destOrd="0" presId="urn:microsoft.com/office/officeart/2008/layout/LinedList"/>
    <dgm:cxn modelId="{8E6C0D4D-74DE-4CE5-951C-2C26D95F5EC4}" type="presParOf" srcId="{155376AD-C4EA-4599-988A-92235D7545DD}" destId="{FF730283-C8BA-4B71-975B-700143FADB2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6B60FE-A544-4E56-9807-5EEE22E96E49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7EF668E-C815-4E3E-9654-4C37197271D9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r-TR" b="1" dirty="0"/>
            <a:t>SİNAN KORKMAZ</a:t>
          </a:r>
          <a:endParaRPr lang="en-US" dirty="0"/>
        </a:p>
      </dgm:t>
    </dgm:pt>
    <dgm:pt modelId="{A129B9A0-C555-42DB-995C-FD5D904A4BFA}" type="parTrans" cxnId="{165E89E0-B018-4FCD-8899-EC7D35737757}">
      <dgm:prSet/>
      <dgm:spPr/>
      <dgm:t>
        <a:bodyPr/>
        <a:lstStyle/>
        <a:p>
          <a:endParaRPr lang="en-US"/>
        </a:p>
      </dgm:t>
    </dgm:pt>
    <dgm:pt modelId="{92EF467D-016A-4A7B-AB18-B2AF60E58F97}" type="sibTrans" cxnId="{165E89E0-B018-4FCD-8899-EC7D35737757}">
      <dgm:prSet/>
      <dgm:spPr/>
      <dgm:t>
        <a:bodyPr/>
        <a:lstStyle/>
        <a:p>
          <a:endParaRPr lang="en-US"/>
        </a:p>
      </dgm:t>
    </dgm:pt>
    <dgm:pt modelId="{B9E50DF3-465F-474D-A2CA-3ACC3538F015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/>
            <a:t>ÜNYE FEN LİSESİ</a:t>
          </a:r>
          <a:endParaRPr lang="en-US" dirty="0"/>
        </a:p>
      </dgm:t>
    </dgm:pt>
    <dgm:pt modelId="{94E6CB26-5578-49B2-A652-C6726286B11B}" type="parTrans" cxnId="{2E381CE3-721C-49D3-9D07-8DF6FF66397B}">
      <dgm:prSet/>
      <dgm:spPr/>
      <dgm:t>
        <a:bodyPr/>
        <a:lstStyle/>
        <a:p>
          <a:endParaRPr lang="en-US"/>
        </a:p>
      </dgm:t>
    </dgm:pt>
    <dgm:pt modelId="{B882F3AC-071F-4212-AB4F-0FFDAE1ADDEF}" type="sibTrans" cxnId="{2E381CE3-721C-49D3-9D07-8DF6FF66397B}">
      <dgm:prSet/>
      <dgm:spPr/>
      <dgm:t>
        <a:bodyPr/>
        <a:lstStyle/>
        <a:p>
          <a:endParaRPr lang="en-US"/>
        </a:p>
      </dgm:t>
    </dgm:pt>
    <dgm:pt modelId="{6A3250BC-DD35-455A-A646-023E20FCC4D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/>
            <a:t>TARİH ÖĞRETMENİ</a:t>
          </a:r>
          <a:endParaRPr lang="en-US" dirty="0"/>
        </a:p>
      </dgm:t>
    </dgm:pt>
    <dgm:pt modelId="{1BFA7ED7-AE5F-481A-9F1C-33D0DC41FC49}" type="parTrans" cxnId="{FE844973-29C3-4B9E-B82F-1D3FAB919737}">
      <dgm:prSet/>
      <dgm:spPr/>
      <dgm:t>
        <a:bodyPr/>
        <a:lstStyle/>
        <a:p>
          <a:endParaRPr lang="en-US"/>
        </a:p>
      </dgm:t>
    </dgm:pt>
    <dgm:pt modelId="{AC79E4CA-4085-409E-A6A4-094B1D72CD48}" type="sibTrans" cxnId="{FE844973-29C3-4B9E-B82F-1D3FAB919737}">
      <dgm:prSet/>
      <dgm:spPr/>
      <dgm:t>
        <a:bodyPr/>
        <a:lstStyle/>
        <a:p>
          <a:endParaRPr lang="en-US"/>
        </a:p>
      </dgm:t>
    </dgm:pt>
    <dgm:pt modelId="{A4D80E5A-569E-44C1-BE68-3D20A64E6E7D}" type="pres">
      <dgm:prSet presAssocID="{BF6B60FE-A544-4E56-9807-5EEE22E96E49}" presName="linear" presStyleCnt="0">
        <dgm:presLayoutVars>
          <dgm:dir/>
          <dgm:animLvl val="lvl"/>
          <dgm:resizeHandles val="exact"/>
        </dgm:presLayoutVars>
      </dgm:prSet>
      <dgm:spPr/>
    </dgm:pt>
    <dgm:pt modelId="{997C8E91-47A1-43D9-A828-561C9359EBCA}" type="pres">
      <dgm:prSet presAssocID="{87EF668E-C815-4E3E-9654-4C37197271D9}" presName="parentLin" presStyleCnt="0"/>
      <dgm:spPr/>
    </dgm:pt>
    <dgm:pt modelId="{0DB9D62D-28E2-4B04-8C00-05ACA42AE316}" type="pres">
      <dgm:prSet presAssocID="{87EF668E-C815-4E3E-9654-4C37197271D9}" presName="parentLeftMargin" presStyleLbl="node1" presStyleIdx="0" presStyleCnt="3"/>
      <dgm:spPr/>
    </dgm:pt>
    <dgm:pt modelId="{A4437157-9627-4A63-848D-E6D85B5ADA28}" type="pres">
      <dgm:prSet presAssocID="{87EF668E-C815-4E3E-9654-4C37197271D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315674A-CFF6-4E4F-A181-D82A698467E0}" type="pres">
      <dgm:prSet presAssocID="{87EF668E-C815-4E3E-9654-4C37197271D9}" presName="negativeSpace" presStyleCnt="0"/>
      <dgm:spPr/>
    </dgm:pt>
    <dgm:pt modelId="{C4D4D647-345D-406D-80E9-D27B8B2AE5D8}" type="pres">
      <dgm:prSet presAssocID="{87EF668E-C815-4E3E-9654-4C37197271D9}" presName="childText" presStyleLbl="conFgAcc1" presStyleIdx="0" presStyleCnt="3">
        <dgm:presLayoutVars>
          <dgm:bulletEnabled val="1"/>
        </dgm:presLayoutVars>
      </dgm:prSet>
      <dgm:spPr/>
    </dgm:pt>
    <dgm:pt modelId="{FF0ACF0E-2807-4C32-8B6F-7DD9E76F025C}" type="pres">
      <dgm:prSet presAssocID="{92EF467D-016A-4A7B-AB18-B2AF60E58F97}" presName="spaceBetweenRectangles" presStyleCnt="0"/>
      <dgm:spPr/>
    </dgm:pt>
    <dgm:pt modelId="{F4D52EC5-F087-41C4-B180-396AA5401306}" type="pres">
      <dgm:prSet presAssocID="{B9E50DF3-465F-474D-A2CA-3ACC3538F015}" presName="parentLin" presStyleCnt="0"/>
      <dgm:spPr/>
    </dgm:pt>
    <dgm:pt modelId="{C1C11C11-CEB4-4BDE-87F2-B599A9332D48}" type="pres">
      <dgm:prSet presAssocID="{B9E50DF3-465F-474D-A2CA-3ACC3538F015}" presName="parentLeftMargin" presStyleLbl="node1" presStyleIdx="0" presStyleCnt="3"/>
      <dgm:spPr/>
    </dgm:pt>
    <dgm:pt modelId="{11F340A8-37A9-4A68-A140-9957F48E4AE8}" type="pres">
      <dgm:prSet presAssocID="{B9E50DF3-465F-474D-A2CA-3ACC3538F01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28E7D0B-182A-457F-BC3B-89ABBBA9BB53}" type="pres">
      <dgm:prSet presAssocID="{B9E50DF3-465F-474D-A2CA-3ACC3538F015}" presName="negativeSpace" presStyleCnt="0"/>
      <dgm:spPr/>
    </dgm:pt>
    <dgm:pt modelId="{8759A78A-CF85-48E3-9FF2-F1640C0F6B66}" type="pres">
      <dgm:prSet presAssocID="{B9E50DF3-465F-474D-A2CA-3ACC3538F015}" presName="childText" presStyleLbl="conFgAcc1" presStyleIdx="1" presStyleCnt="3">
        <dgm:presLayoutVars>
          <dgm:bulletEnabled val="1"/>
        </dgm:presLayoutVars>
      </dgm:prSet>
      <dgm:spPr/>
    </dgm:pt>
    <dgm:pt modelId="{E8C2EE4A-252B-4087-BC1A-DD45B3B4F81E}" type="pres">
      <dgm:prSet presAssocID="{B882F3AC-071F-4212-AB4F-0FFDAE1ADDEF}" presName="spaceBetweenRectangles" presStyleCnt="0"/>
      <dgm:spPr/>
    </dgm:pt>
    <dgm:pt modelId="{5771410A-55A6-40C8-AF4C-377D9C344069}" type="pres">
      <dgm:prSet presAssocID="{6A3250BC-DD35-455A-A646-023E20FCC4DB}" presName="parentLin" presStyleCnt="0"/>
      <dgm:spPr/>
    </dgm:pt>
    <dgm:pt modelId="{447DE282-2EEE-49DF-8263-47A06E33A9A1}" type="pres">
      <dgm:prSet presAssocID="{6A3250BC-DD35-455A-A646-023E20FCC4DB}" presName="parentLeftMargin" presStyleLbl="node1" presStyleIdx="1" presStyleCnt="3"/>
      <dgm:spPr/>
    </dgm:pt>
    <dgm:pt modelId="{873DD36D-99F0-47AC-9310-9056BA160A6A}" type="pres">
      <dgm:prSet presAssocID="{6A3250BC-DD35-455A-A646-023E20FCC4D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83322D9-2027-46EA-9FD4-02429B7AF0F7}" type="pres">
      <dgm:prSet presAssocID="{6A3250BC-DD35-455A-A646-023E20FCC4DB}" presName="negativeSpace" presStyleCnt="0"/>
      <dgm:spPr/>
    </dgm:pt>
    <dgm:pt modelId="{9103F19D-3638-4789-9A66-471920667B4E}" type="pres">
      <dgm:prSet presAssocID="{6A3250BC-DD35-455A-A646-023E20FCC4D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5A2E08-6A7B-4098-9BF1-A26470EC16DB}" type="presOf" srcId="{87EF668E-C815-4E3E-9654-4C37197271D9}" destId="{0DB9D62D-28E2-4B04-8C00-05ACA42AE316}" srcOrd="0" destOrd="0" presId="urn:microsoft.com/office/officeart/2005/8/layout/list1"/>
    <dgm:cxn modelId="{B866B336-30AF-40C8-B99F-5791DF6372CA}" type="presOf" srcId="{B9E50DF3-465F-474D-A2CA-3ACC3538F015}" destId="{11F340A8-37A9-4A68-A140-9957F48E4AE8}" srcOrd="1" destOrd="0" presId="urn:microsoft.com/office/officeart/2005/8/layout/list1"/>
    <dgm:cxn modelId="{F07AF65D-6329-43EF-92C4-8E3DC793297A}" type="presOf" srcId="{6A3250BC-DD35-455A-A646-023E20FCC4DB}" destId="{873DD36D-99F0-47AC-9310-9056BA160A6A}" srcOrd="1" destOrd="0" presId="urn:microsoft.com/office/officeart/2005/8/layout/list1"/>
    <dgm:cxn modelId="{FE844973-29C3-4B9E-B82F-1D3FAB919737}" srcId="{BF6B60FE-A544-4E56-9807-5EEE22E96E49}" destId="{6A3250BC-DD35-455A-A646-023E20FCC4DB}" srcOrd="2" destOrd="0" parTransId="{1BFA7ED7-AE5F-481A-9F1C-33D0DC41FC49}" sibTransId="{AC79E4CA-4085-409E-A6A4-094B1D72CD48}"/>
    <dgm:cxn modelId="{8B462D81-59D5-497F-9230-99BBB271E0CF}" type="presOf" srcId="{6A3250BC-DD35-455A-A646-023E20FCC4DB}" destId="{447DE282-2EEE-49DF-8263-47A06E33A9A1}" srcOrd="0" destOrd="0" presId="urn:microsoft.com/office/officeart/2005/8/layout/list1"/>
    <dgm:cxn modelId="{172ECB94-B3C0-4614-89FD-5FB1F54F2EC3}" type="presOf" srcId="{B9E50DF3-465F-474D-A2CA-3ACC3538F015}" destId="{C1C11C11-CEB4-4BDE-87F2-B599A9332D48}" srcOrd="0" destOrd="0" presId="urn:microsoft.com/office/officeart/2005/8/layout/list1"/>
    <dgm:cxn modelId="{FEBD4C9B-6F0D-492E-B0F8-23915BDFE983}" type="presOf" srcId="{87EF668E-C815-4E3E-9654-4C37197271D9}" destId="{A4437157-9627-4A63-848D-E6D85B5ADA28}" srcOrd="1" destOrd="0" presId="urn:microsoft.com/office/officeart/2005/8/layout/list1"/>
    <dgm:cxn modelId="{165E89E0-B018-4FCD-8899-EC7D35737757}" srcId="{BF6B60FE-A544-4E56-9807-5EEE22E96E49}" destId="{87EF668E-C815-4E3E-9654-4C37197271D9}" srcOrd="0" destOrd="0" parTransId="{A129B9A0-C555-42DB-995C-FD5D904A4BFA}" sibTransId="{92EF467D-016A-4A7B-AB18-B2AF60E58F97}"/>
    <dgm:cxn modelId="{2E381CE3-721C-49D3-9D07-8DF6FF66397B}" srcId="{BF6B60FE-A544-4E56-9807-5EEE22E96E49}" destId="{B9E50DF3-465F-474D-A2CA-3ACC3538F015}" srcOrd="1" destOrd="0" parTransId="{94E6CB26-5578-49B2-A652-C6726286B11B}" sibTransId="{B882F3AC-071F-4212-AB4F-0FFDAE1ADDEF}"/>
    <dgm:cxn modelId="{8226A9EE-AF1D-4659-8655-D288B9686E99}" type="presOf" srcId="{BF6B60FE-A544-4E56-9807-5EEE22E96E49}" destId="{A4D80E5A-569E-44C1-BE68-3D20A64E6E7D}" srcOrd="0" destOrd="0" presId="urn:microsoft.com/office/officeart/2005/8/layout/list1"/>
    <dgm:cxn modelId="{5B4CE804-6953-45AB-AE26-EC7A7E097A37}" type="presParOf" srcId="{A4D80E5A-569E-44C1-BE68-3D20A64E6E7D}" destId="{997C8E91-47A1-43D9-A828-561C9359EBCA}" srcOrd="0" destOrd="0" presId="urn:microsoft.com/office/officeart/2005/8/layout/list1"/>
    <dgm:cxn modelId="{F96025D7-5AAF-443B-A951-891CB231B650}" type="presParOf" srcId="{997C8E91-47A1-43D9-A828-561C9359EBCA}" destId="{0DB9D62D-28E2-4B04-8C00-05ACA42AE316}" srcOrd="0" destOrd="0" presId="urn:microsoft.com/office/officeart/2005/8/layout/list1"/>
    <dgm:cxn modelId="{A2BC5680-DDBF-4DA0-BD46-1E70B26FF454}" type="presParOf" srcId="{997C8E91-47A1-43D9-A828-561C9359EBCA}" destId="{A4437157-9627-4A63-848D-E6D85B5ADA28}" srcOrd="1" destOrd="0" presId="urn:microsoft.com/office/officeart/2005/8/layout/list1"/>
    <dgm:cxn modelId="{B2954AC2-82E0-4AD2-B1E5-C1EDD1D82CCC}" type="presParOf" srcId="{A4D80E5A-569E-44C1-BE68-3D20A64E6E7D}" destId="{6315674A-CFF6-4E4F-A181-D82A698467E0}" srcOrd="1" destOrd="0" presId="urn:microsoft.com/office/officeart/2005/8/layout/list1"/>
    <dgm:cxn modelId="{424D697E-274B-412A-8CD3-7D8F00CDCC0C}" type="presParOf" srcId="{A4D80E5A-569E-44C1-BE68-3D20A64E6E7D}" destId="{C4D4D647-345D-406D-80E9-D27B8B2AE5D8}" srcOrd="2" destOrd="0" presId="urn:microsoft.com/office/officeart/2005/8/layout/list1"/>
    <dgm:cxn modelId="{DD60ABD1-5932-425F-AAA8-B16FB51A0BFE}" type="presParOf" srcId="{A4D80E5A-569E-44C1-BE68-3D20A64E6E7D}" destId="{FF0ACF0E-2807-4C32-8B6F-7DD9E76F025C}" srcOrd="3" destOrd="0" presId="urn:microsoft.com/office/officeart/2005/8/layout/list1"/>
    <dgm:cxn modelId="{98D1D160-6C43-46AA-A1E6-D5E574B0079A}" type="presParOf" srcId="{A4D80E5A-569E-44C1-BE68-3D20A64E6E7D}" destId="{F4D52EC5-F087-41C4-B180-396AA5401306}" srcOrd="4" destOrd="0" presId="urn:microsoft.com/office/officeart/2005/8/layout/list1"/>
    <dgm:cxn modelId="{D2A3EDBE-423C-48FA-B7B7-A1009949C6F2}" type="presParOf" srcId="{F4D52EC5-F087-41C4-B180-396AA5401306}" destId="{C1C11C11-CEB4-4BDE-87F2-B599A9332D48}" srcOrd="0" destOrd="0" presId="urn:microsoft.com/office/officeart/2005/8/layout/list1"/>
    <dgm:cxn modelId="{9C10CEEC-03FE-4BCE-BFC9-5690A6724DF4}" type="presParOf" srcId="{F4D52EC5-F087-41C4-B180-396AA5401306}" destId="{11F340A8-37A9-4A68-A140-9957F48E4AE8}" srcOrd="1" destOrd="0" presId="urn:microsoft.com/office/officeart/2005/8/layout/list1"/>
    <dgm:cxn modelId="{86452B0E-97EE-45B1-9A23-3E10EC930903}" type="presParOf" srcId="{A4D80E5A-569E-44C1-BE68-3D20A64E6E7D}" destId="{628E7D0B-182A-457F-BC3B-89ABBBA9BB53}" srcOrd="5" destOrd="0" presId="urn:microsoft.com/office/officeart/2005/8/layout/list1"/>
    <dgm:cxn modelId="{7A406C30-416C-4AF1-AD7A-94399BDD5526}" type="presParOf" srcId="{A4D80E5A-569E-44C1-BE68-3D20A64E6E7D}" destId="{8759A78A-CF85-48E3-9FF2-F1640C0F6B66}" srcOrd="6" destOrd="0" presId="urn:microsoft.com/office/officeart/2005/8/layout/list1"/>
    <dgm:cxn modelId="{97AD7EB9-2F2A-46C4-B1B2-893B6138E221}" type="presParOf" srcId="{A4D80E5A-569E-44C1-BE68-3D20A64E6E7D}" destId="{E8C2EE4A-252B-4087-BC1A-DD45B3B4F81E}" srcOrd="7" destOrd="0" presId="urn:microsoft.com/office/officeart/2005/8/layout/list1"/>
    <dgm:cxn modelId="{03A6092F-5AB7-43DA-9294-5DB53809F37C}" type="presParOf" srcId="{A4D80E5A-569E-44C1-BE68-3D20A64E6E7D}" destId="{5771410A-55A6-40C8-AF4C-377D9C344069}" srcOrd="8" destOrd="0" presId="urn:microsoft.com/office/officeart/2005/8/layout/list1"/>
    <dgm:cxn modelId="{54B07E0A-9F96-42BE-8ABD-27EAAC41BB09}" type="presParOf" srcId="{5771410A-55A6-40C8-AF4C-377D9C344069}" destId="{447DE282-2EEE-49DF-8263-47A06E33A9A1}" srcOrd="0" destOrd="0" presId="urn:microsoft.com/office/officeart/2005/8/layout/list1"/>
    <dgm:cxn modelId="{4F926CC2-ECCC-4643-8255-DDF234C5A661}" type="presParOf" srcId="{5771410A-55A6-40C8-AF4C-377D9C344069}" destId="{873DD36D-99F0-47AC-9310-9056BA160A6A}" srcOrd="1" destOrd="0" presId="urn:microsoft.com/office/officeart/2005/8/layout/list1"/>
    <dgm:cxn modelId="{970F3F75-3446-4BE4-BA3E-020589D4420D}" type="presParOf" srcId="{A4D80E5A-569E-44C1-BE68-3D20A64E6E7D}" destId="{183322D9-2027-46EA-9FD4-02429B7AF0F7}" srcOrd="9" destOrd="0" presId="urn:microsoft.com/office/officeart/2005/8/layout/list1"/>
    <dgm:cxn modelId="{1DD13988-72D1-45F9-849B-0948E250BDA7}" type="presParOf" srcId="{A4D80E5A-569E-44C1-BE68-3D20A64E6E7D}" destId="{9103F19D-3638-4789-9A66-471920667B4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C9DAF-D1AE-4BA5-AF99-8EB0BE985DF8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/>
            <a:t>1-Anadolu’ya ilk Türk akınları, Avrupa Hunları tarafından yapılmıştır.</a:t>
          </a:r>
          <a:endParaRPr lang="en-US" sz="2700" kern="1200"/>
        </a:p>
      </dsp:txBody>
      <dsp:txXfrm>
        <a:off x="460905" y="1047"/>
        <a:ext cx="3479899" cy="2087939"/>
      </dsp:txXfrm>
    </dsp:sp>
    <dsp:sp modelId="{76C95ADB-5A8A-41B7-8F60-C93EA9F3B8FB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2-İlk Selçuklu-Bizans savaşı, 1048 Pasinler Savaşı’dır.</a:t>
          </a:r>
          <a:endParaRPr lang="en-US" sz="2700" kern="1200" dirty="0"/>
        </a:p>
      </dsp:txBody>
      <dsp:txXfrm>
        <a:off x="4288794" y="1047"/>
        <a:ext cx="3479899" cy="2087939"/>
      </dsp:txXfrm>
    </dsp:sp>
    <dsp:sp modelId="{BB3B7C50-478C-4E5C-8D50-34E092997784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3-Türk tarihindeki ilk Türk denizcisi, Çaka Bey’dir.</a:t>
          </a:r>
          <a:endParaRPr lang="en-US" sz="2700" kern="1200" dirty="0"/>
        </a:p>
      </dsp:txBody>
      <dsp:txXfrm>
        <a:off x="460905" y="2436976"/>
        <a:ext cx="3479899" cy="2087939"/>
      </dsp:txXfrm>
    </dsp:sp>
    <dsp:sp modelId="{EEBB7162-E51C-4ECF-8686-B188854FB973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4-Anadolu’daki ilk Türk siyasi birliği, Türkiye Selçuklu Devleti tarafından sağlanmıştır.</a:t>
          </a:r>
          <a:endParaRPr lang="en-US" sz="2700" kern="1200" dirty="0"/>
        </a:p>
      </dsp:txBody>
      <dsp:txXfrm>
        <a:off x="4288794" y="2436976"/>
        <a:ext cx="3479899" cy="2087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94883-9C66-472E-A9B9-29B402EC0E0D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ECEDCF-3B01-4C01-B502-2B63C5573630}">
      <dsp:nvSpPr>
        <dsp:cNvPr id="0" name=""/>
        <dsp:cNvSpPr/>
      </dsp:nvSpPr>
      <dsp:spPr>
        <a:xfrm>
          <a:off x="0" y="0"/>
          <a:ext cx="8229600" cy="113149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5-Bizans’ın Anadolu’yu Türklerden geri alma ümidini ortadan kaldıran ilk savaş, 1176 </a:t>
          </a:r>
          <a:r>
            <a:rPr lang="tr-TR" sz="2800" kern="1200" dirty="0" err="1"/>
            <a:t>Miryakefalon</a:t>
          </a:r>
          <a:r>
            <a:rPr lang="tr-TR" sz="2800" kern="1200" dirty="0"/>
            <a:t> Savaşı’dır.</a:t>
          </a:r>
          <a:endParaRPr lang="en-US" sz="2800" kern="1200" dirty="0"/>
        </a:p>
      </dsp:txBody>
      <dsp:txXfrm>
        <a:off x="0" y="0"/>
        <a:ext cx="8229600" cy="1131490"/>
      </dsp:txXfrm>
    </dsp:sp>
    <dsp:sp modelId="{148DF6B4-B710-4193-9C9A-B8D06679F58B}">
      <dsp:nvSpPr>
        <dsp:cNvPr id="0" name=""/>
        <dsp:cNvSpPr/>
      </dsp:nvSpPr>
      <dsp:spPr>
        <a:xfrm>
          <a:off x="0" y="1131490"/>
          <a:ext cx="8229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35DE1D-2B05-4615-A2DA-E2C6C6AD0798}">
      <dsp:nvSpPr>
        <dsp:cNvPr id="0" name=""/>
        <dsp:cNvSpPr/>
      </dsp:nvSpPr>
      <dsp:spPr>
        <a:xfrm>
          <a:off x="0" y="1131490"/>
          <a:ext cx="8229600" cy="1131490"/>
        </a:xfrm>
        <a:prstGeom prst="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6-Moğollar’ın ilk ve en ünlü hükümdarı, Cengiz Han’dır.</a:t>
          </a:r>
          <a:endParaRPr lang="en-US" sz="2800" kern="1200" dirty="0"/>
        </a:p>
      </dsp:txBody>
      <dsp:txXfrm>
        <a:off x="0" y="1131490"/>
        <a:ext cx="8229600" cy="1131490"/>
      </dsp:txXfrm>
    </dsp:sp>
    <dsp:sp modelId="{DA484585-5D59-4C49-A7D9-019F1CF7BF71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04E608-2CD1-4E23-9634-B9E4535DF774}">
      <dsp:nvSpPr>
        <dsp:cNvPr id="0" name=""/>
        <dsp:cNvSpPr/>
      </dsp:nvSpPr>
      <dsp:spPr>
        <a:xfrm>
          <a:off x="0" y="2262981"/>
          <a:ext cx="8229600" cy="1131490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7-İlk Anadolu Selçuklu-Moğol savaşı, 1243 </a:t>
          </a:r>
          <a:r>
            <a:rPr lang="tr-TR" sz="2800" kern="1200" dirty="0" err="1"/>
            <a:t>Kösedağ</a:t>
          </a:r>
          <a:r>
            <a:rPr lang="tr-TR" sz="2800" kern="1200" dirty="0"/>
            <a:t> Savaşı’dır.</a:t>
          </a:r>
          <a:endParaRPr lang="en-US" sz="2800" kern="1200" dirty="0"/>
        </a:p>
      </dsp:txBody>
      <dsp:txXfrm>
        <a:off x="0" y="2262981"/>
        <a:ext cx="8229600" cy="1131490"/>
      </dsp:txXfrm>
    </dsp:sp>
    <dsp:sp modelId="{105F0533-4448-4F22-B591-0B1D9719C6C3}">
      <dsp:nvSpPr>
        <dsp:cNvPr id="0" name=""/>
        <dsp:cNvSpPr/>
      </dsp:nvSpPr>
      <dsp:spPr>
        <a:xfrm>
          <a:off x="0" y="3394472"/>
          <a:ext cx="82296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17B19F-65A8-4A03-ABD0-93C86CD5EABE}">
      <dsp:nvSpPr>
        <dsp:cNvPr id="0" name=""/>
        <dsp:cNvSpPr/>
      </dsp:nvSpPr>
      <dsp:spPr>
        <a:xfrm>
          <a:off x="0" y="3394472"/>
          <a:ext cx="8229600" cy="1131490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8-Türkiye Selçuklu Devleti’nin ilk kurucusu, Süleyman Şah’tır. (1075)</a:t>
          </a:r>
          <a:endParaRPr lang="en-US" sz="2800" kern="1200" dirty="0"/>
        </a:p>
      </dsp:txBody>
      <dsp:txXfrm>
        <a:off x="0" y="3394472"/>
        <a:ext cx="8229600" cy="1131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DD3C4-8DE3-4AC4-B0B3-9EFF9ECB5847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/>
            <a:t>1-XIII.yüzyılda İlhanlıları yenen ilk ve tek devlet, Memluklar’dır.</a:t>
          </a:r>
          <a:endParaRPr lang="en-US" sz="3200" kern="1200"/>
        </a:p>
      </dsp:txBody>
      <dsp:txXfrm>
        <a:off x="460905" y="1047"/>
        <a:ext cx="3479899" cy="2087939"/>
      </dsp:txXfrm>
    </dsp:sp>
    <dsp:sp modelId="{AFC10F63-EA4C-4871-90F2-29E0231CD644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2-İlk Müslüman Türk-Moğol devleti, Altın Orda Devleti’dir.</a:t>
          </a:r>
          <a:endParaRPr lang="en-US" sz="3200" kern="1200" dirty="0"/>
        </a:p>
      </dsp:txBody>
      <dsp:txXfrm>
        <a:off x="4288794" y="1047"/>
        <a:ext cx="3479899" cy="2087939"/>
      </dsp:txXfrm>
    </dsp:sp>
    <dsp:sp modelId="{13816080-6364-4B4F-9EEE-D4FCC126746E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3-İlk Osmanlı-Bizans savaşı, 1302 </a:t>
          </a:r>
          <a:r>
            <a:rPr lang="tr-TR" sz="3200" kern="1200" dirty="0" err="1"/>
            <a:t>Koyunhisar</a:t>
          </a:r>
          <a:r>
            <a:rPr lang="tr-TR" sz="3200" kern="1200" dirty="0"/>
            <a:t> Savaşı’dır.</a:t>
          </a:r>
          <a:endParaRPr lang="en-US" sz="3200" kern="1200" dirty="0"/>
        </a:p>
      </dsp:txBody>
      <dsp:txXfrm>
        <a:off x="460905" y="2436976"/>
        <a:ext cx="3479899" cy="2087939"/>
      </dsp:txXfrm>
    </dsp:sp>
    <dsp:sp modelId="{82AD83DD-81EF-47D3-A9C9-FC4FAF029A2F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4-Osmanlı Devleti’nin ilk büyük başkenti Bursa’ </a:t>
          </a:r>
          <a:r>
            <a:rPr lang="tr-TR" sz="3200" kern="1200" dirty="0" err="1"/>
            <a:t>dır</a:t>
          </a:r>
          <a:r>
            <a:rPr lang="tr-TR" sz="3200" kern="1200" dirty="0"/>
            <a:t>.</a:t>
          </a:r>
          <a:endParaRPr lang="en-US" sz="3200" kern="1200" dirty="0"/>
        </a:p>
      </dsp:txBody>
      <dsp:txXfrm>
        <a:off x="4288794" y="2436976"/>
        <a:ext cx="3479899" cy="20879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AE5DA-38DA-4806-BB82-809AE0C04E52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8DEE00D-4DDF-4636-8CC8-62B4CF18DBDA}">
      <dsp:nvSpPr>
        <dsp:cNvPr id="0" name=""/>
        <dsp:cNvSpPr/>
      </dsp:nvSpPr>
      <dsp:spPr>
        <a:xfrm>
          <a:off x="0" y="0"/>
          <a:ext cx="8229600" cy="1131490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5-İlk denizcilik faaliyetleri, </a:t>
          </a:r>
          <a:r>
            <a:rPr lang="tr-TR" sz="3100" kern="1200" dirty="0" err="1"/>
            <a:t>Karesioğulları</a:t>
          </a:r>
          <a:r>
            <a:rPr lang="tr-TR" sz="3100" kern="1200" dirty="0"/>
            <a:t> Beyliği’ </a:t>
          </a:r>
          <a:r>
            <a:rPr lang="tr-TR" sz="3100" kern="1200" dirty="0" err="1"/>
            <a:t>nin</a:t>
          </a:r>
          <a:r>
            <a:rPr lang="tr-TR" sz="3100" kern="1200" dirty="0"/>
            <a:t> alınmasıyla başlamıştır.</a:t>
          </a:r>
          <a:endParaRPr lang="en-US" sz="3100" kern="1200" dirty="0"/>
        </a:p>
      </dsp:txBody>
      <dsp:txXfrm>
        <a:off x="0" y="0"/>
        <a:ext cx="8229600" cy="1131490"/>
      </dsp:txXfrm>
    </dsp:sp>
    <dsp:sp modelId="{4288432B-22BF-45C9-8EC8-CD2172C34BDB}">
      <dsp:nvSpPr>
        <dsp:cNvPr id="0" name=""/>
        <dsp:cNvSpPr/>
      </dsp:nvSpPr>
      <dsp:spPr>
        <a:xfrm>
          <a:off x="0" y="1131490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1E63EE-50DC-40A7-90BA-09F9F6A9D373}">
      <dsp:nvSpPr>
        <dsp:cNvPr id="0" name=""/>
        <dsp:cNvSpPr/>
      </dsp:nvSpPr>
      <dsp:spPr>
        <a:xfrm>
          <a:off x="0" y="1131490"/>
          <a:ext cx="8229600" cy="1131490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6-Osmanlı Devleti ilk kez, </a:t>
          </a:r>
          <a:r>
            <a:rPr lang="tr-TR" sz="3100" kern="1200" dirty="0" err="1"/>
            <a:t>Çimpe</a:t>
          </a:r>
          <a:r>
            <a:rPr lang="tr-TR" sz="3100" kern="1200" dirty="0"/>
            <a:t> Kalesi’nin alınmasıyla Rumeli’ye geçmiştir.</a:t>
          </a:r>
          <a:endParaRPr lang="en-US" sz="3100" kern="1200" dirty="0"/>
        </a:p>
      </dsp:txBody>
      <dsp:txXfrm>
        <a:off x="0" y="1131490"/>
        <a:ext cx="8229600" cy="1131490"/>
      </dsp:txXfrm>
    </dsp:sp>
    <dsp:sp modelId="{58948EDE-167B-42B4-A078-C431912C1AE8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F4C6CE-1699-4AA7-AABB-853CF5443BC5}">
      <dsp:nvSpPr>
        <dsp:cNvPr id="0" name=""/>
        <dsp:cNvSpPr/>
      </dsp:nvSpPr>
      <dsp:spPr>
        <a:xfrm>
          <a:off x="0" y="2262981"/>
          <a:ext cx="8229600" cy="1131490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7-İlk Osmanlı-Haçlı savaşı, 1364 </a:t>
          </a:r>
          <a:r>
            <a:rPr lang="tr-TR" sz="3100" kern="1200" dirty="0" err="1"/>
            <a:t>Sırpsındığı</a:t>
          </a:r>
          <a:r>
            <a:rPr lang="tr-TR" sz="3100" kern="1200" dirty="0"/>
            <a:t> Sava-</a:t>
          </a:r>
          <a:r>
            <a:rPr lang="tr-TR" sz="3100" kern="1200" dirty="0" err="1"/>
            <a:t>şı’dır</a:t>
          </a:r>
          <a:r>
            <a:rPr lang="tr-TR" sz="3100" kern="1200" dirty="0"/>
            <a:t>.</a:t>
          </a:r>
          <a:endParaRPr lang="en-US" sz="3100" kern="1200" dirty="0"/>
        </a:p>
      </dsp:txBody>
      <dsp:txXfrm>
        <a:off x="0" y="2262981"/>
        <a:ext cx="8229600" cy="1131490"/>
      </dsp:txXfrm>
    </dsp:sp>
    <dsp:sp modelId="{0F27DF4D-622E-412B-90FB-46CA6EDF9896}">
      <dsp:nvSpPr>
        <dsp:cNvPr id="0" name=""/>
        <dsp:cNvSpPr/>
      </dsp:nvSpPr>
      <dsp:spPr>
        <a:xfrm>
          <a:off x="0" y="3394472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F383F8-FA4D-4446-B722-8944314233EE}">
      <dsp:nvSpPr>
        <dsp:cNvPr id="0" name=""/>
        <dsp:cNvSpPr/>
      </dsp:nvSpPr>
      <dsp:spPr>
        <a:xfrm>
          <a:off x="0" y="3394472"/>
          <a:ext cx="8229600" cy="113149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8-Osmanlı Devleti’nin Balkanlardaki ilk yenilgisi, </a:t>
          </a:r>
          <a:r>
            <a:rPr lang="tr-TR" sz="3100" kern="1200" dirty="0" err="1"/>
            <a:t>Ploşnik</a:t>
          </a:r>
          <a:r>
            <a:rPr lang="tr-TR" sz="3100" kern="1200" dirty="0"/>
            <a:t> </a:t>
          </a:r>
          <a:r>
            <a:rPr lang="tr-TR" sz="3100" kern="1200" dirty="0" err="1"/>
            <a:t>Bozgunu’dur</a:t>
          </a:r>
          <a:r>
            <a:rPr lang="tr-TR" sz="3100" kern="1200" dirty="0"/>
            <a:t>. (1388)</a:t>
          </a:r>
          <a:endParaRPr lang="en-US" sz="3100" kern="1200" dirty="0"/>
        </a:p>
      </dsp:txBody>
      <dsp:txXfrm>
        <a:off x="0" y="3394472"/>
        <a:ext cx="8229600" cy="11314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8EC2D-C9A6-4861-9209-B1FE35CB9762}">
      <dsp:nvSpPr>
        <dsp:cNvPr id="0" name=""/>
        <dsp:cNvSpPr/>
      </dsp:nvSpPr>
      <dsp:spPr>
        <a:xfrm>
          <a:off x="0" y="84953"/>
          <a:ext cx="8229600" cy="1032854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9-Savaş meydanında ölen ilk Osmanlı padişahı, </a:t>
          </a:r>
          <a:r>
            <a:rPr lang="tr-TR" sz="2600" kern="1200" dirty="0" err="1"/>
            <a:t>I.Murat’tır</a:t>
          </a:r>
          <a:r>
            <a:rPr lang="tr-TR" sz="2600" kern="1200" dirty="0"/>
            <a:t>.</a:t>
          </a:r>
          <a:endParaRPr lang="en-US" sz="2600" kern="1200" dirty="0"/>
        </a:p>
      </dsp:txBody>
      <dsp:txXfrm>
        <a:off x="50420" y="135373"/>
        <a:ext cx="8128760" cy="932014"/>
      </dsp:txXfrm>
    </dsp:sp>
    <dsp:sp modelId="{5DB15AF3-8ADB-4C40-A801-53747A574D35}">
      <dsp:nvSpPr>
        <dsp:cNvPr id="0" name=""/>
        <dsp:cNvSpPr/>
      </dsp:nvSpPr>
      <dsp:spPr>
        <a:xfrm>
          <a:off x="0" y="1192687"/>
          <a:ext cx="8229600" cy="1032854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10-Osmanlı Devleti’nin ilk top kullandığı savaş, 1389 </a:t>
          </a:r>
          <a:r>
            <a:rPr lang="tr-TR" sz="2600" kern="1200" dirty="0" err="1"/>
            <a:t>I.Kosova</a:t>
          </a:r>
          <a:r>
            <a:rPr lang="tr-TR" sz="2600" kern="1200" dirty="0"/>
            <a:t> Savaşı’dır.</a:t>
          </a:r>
          <a:endParaRPr lang="en-US" sz="2600" kern="1200" dirty="0"/>
        </a:p>
      </dsp:txBody>
      <dsp:txXfrm>
        <a:off x="50420" y="1243107"/>
        <a:ext cx="8128760" cy="932014"/>
      </dsp:txXfrm>
    </dsp:sp>
    <dsp:sp modelId="{63EF34BC-39B1-4790-BA52-4135174C98D2}">
      <dsp:nvSpPr>
        <dsp:cNvPr id="0" name=""/>
        <dsp:cNvSpPr/>
      </dsp:nvSpPr>
      <dsp:spPr>
        <a:xfrm>
          <a:off x="0" y="2300421"/>
          <a:ext cx="8229600" cy="1032854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11-Ahi Teşkilatı’nın ilk kurucusu, Ahi Evran’dır.</a:t>
          </a:r>
          <a:endParaRPr lang="en-US" sz="2600" kern="1200" dirty="0"/>
        </a:p>
      </dsp:txBody>
      <dsp:txXfrm>
        <a:off x="50420" y="2350841"/>
        <a:ext cx="8128760" cy="932014"/>
      </dsp:txXfrm>
    </dsp:sp>
    <dsp:sp modelId="{3B1E46ED-A899-4CF5-BE52-1FB760C501C5}">
      <dsp:nvSpPr>
        <dsp:cNvPr id="0" name=""/>
        <dsp:cNvSpPr/>
      </dsp:nvSpPr>
      <dsp:spPr>
        <a:xfrm>
          <a:off x="0" y="3408155"/>
          <a:ext cx="8229600" cy="1032854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12-Baciyan-ı Rum Teşkilatı’nın ilk kurucusu, Fatma Hatun’dur.</a:t>
          </a:r>
          <a:endParaRPr lang="en-US" sz="2600" kern="1200" dirty="0"/>
        </a:p>
      </dsp:txBody>
      <dsp:txXfrm>
        <a:off x="50420" y="3458575"/>
        <a:ext cx="8128760" cy="9320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45FDC-71F9-495C-8B10-1B2085884ADE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13-Anadolu Türk siyasi birliğini kurma çalışmaları, ilk kez Orhan Bey zamanında başlamıştır.</a:t>
          </a:r>
          <a:endParaRPr lang="en-US" sz="2600" kern="1200" dirty="0"/>
        </a:p>
      </dsp:txBody>
      <dsp:txXfrm>
        <a:off x="460905" y="1047"/>
        <a:ext cx="3479899" cy="2087939"/>
      </dsp:txXfrm>
    </dsp:sp>
    <dsp:sp modelId="{8F768FC8-5067-45B4-885F-0F48C42F61FD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14-Karesioğulları Beyliği, Osmanlı egemenliğine giren ilk Anadolu Beyliği’dir.</a:t>
          </a:r>
          <a:endParaRPr lang="en-US" sz="2600" kern="1200" dirty="0"/>
        </a:p>
      </dsp:txBody>
      <dsp:txXfrm>
        <a:off x="4288794" y="1047"/>
        <a:ext cx="3479899" cy="2087939"/>
      </dsp:txXfrm>
    </dsp:sp>
    <dsp:sp modelId="{BEEB9B3F-B1EA-477E-9AD0-336B567714E8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15-Osmanlı Devleti, ilk donanmaya, </a:t>
          </a:r>
          <a:r>
            <a:rPr lang="tr-TR" sz="2600" kern="1200" dirty="0" err="1"/>
            <a:t>Karesioğulları</a:t>
          </a:r>
          <a:r>
            <a:rPr lang="tr-TR" sz="2600" kern="1200" dirty="0"/>
            <a:t> Beyliği’ni alınca kavuşmuştur.</a:t>
          </a:r>
          <a:endParaRPr lang="en-US" sz="2600" kern="1200" dirty="0"/>
        </a:p>
      </dsp:txBody>
      <dsp:txXfrm>
        <a:off x="460905" y="2436976"/>
        <a:ext cx="3479899" cy="2087939"/>
      </dsp:txXfrm>
    </dsp:sp>
    <dsp:sp modelId="{0BAB49C9-BD0D-4BBD-A69A-F1A987E2E095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16-Osmanlı Devleti’nin yenildiği ilk savaş, 1402 Ankara Savaşı’dır.</a:t>
          </a:r>
          <a:endParaRPr lang="en-US" sz="2600" kern="1200" dirty="0"/>
        </a:p>
      </dsp:txBody>
      <dsp:txXfrm>
        <a:off x="4288794" y="2436976"/>
        <a:ext cx="3479899" cy="2087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20C2D-95CF-462F-A8F2-9BC09BA97456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3A0D5A-0DFC-4810-80FF-8427897D0F0B}">
      <dsp:nvSpPr>
        <dsp:cNvPr id="0" name=""/>
        <dsp:cNvSpPr/>
      </dsp:nvSpPr>
      <dsp:spPr>
        <a:xfrm>
          <a:off x="0" y="0"/>
          <a:ext cx="8229600" cy="1131490"/>
        </a:xfrm>
        <a:prstGeom prst="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17-Düşmana esir düşen ilk Osmanlı padişahı, Yıldırım </a:t>
          </a:r>
          <a:r>
            <a:rPr lang="tr-TR" sz="2700" kern="1200" dirty="0" err="1"/>
            <a:t>Bayezit’tir</a:t>
          </a:r>
          <a:r>
            <a:rPr lang="tr-TR" sz="2700" kern="1200" dirty="0"/>
            <a:t>.</a:t>
          </a:r>
          <a:endParaRPr lang="en-US" sz="2700" kern="1200" dirty="0"/>
        </a:p>
      </dsp:txBody>
      <dsp:txXfrm>
        <a:off x="0" y="0"/>
        <a:ext cx="8229600" cy="1131490"/>
      </dsp:txXfrm>
    </dsp:sp>
    <dsp:sp modelId="{DEA0F017-16E1-401B-A759-E414003118F4}">
      <dsp:nvSpPr>
        <dsp:cNvPr id="0" name=""/>
        <dsp:cNvSpPr/>
      </dsp:nvSpPr>
      <dsp:spPr>
        <a:xfrm>
          <a:off x="0" y="1131490"/>
          <a:ext cx="82296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D79A08-80BB-471D-917B-EA1D61F70657}">
      <dsp:nvSpPr>
        <dsp:cNvPr id="0" name=""/>
        <dsp:cNvSpPr/>
      </dsp:nvSpPr>
      <dsp:spPr>
        <a:xfrm>
          <a:off x="0" y="1131490"/>
          <a:ext cx="8229600" cy="113149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18-Osmanlı Devleti’nin dağılma tehlikesi geçirdiği ilk savaş, 1402 Ankara Savaşı’dır.</a:t>
          </a:r>
          <a:endParaRPr lang="en-US" sz="2700" kern="1200" dirty="0"/>
        </a:p>
      </dsp:txBody>
      <dsp:txXfrm>
        <a:off x="0" y="1131490"/>
        <a:ext cx="8229600" cy="1131490"/>
      </dsp:txXfrm>
    </dsp:sp>
    <dsp:sp modelId="{F347906F-C8C0-488B-88E0-5BA7DE603EF1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5D4671-7AF1-41C2-B6A3-981631BF98B6}">
      <dsp:nvSpPr>
        <dsp:cNvPr id="0" name=""/>
        <dsp:cNvSpPr/>
      </dsp:nvSpPr>
      <dsp:spPr>
        <a:xfrm>
          <a:off x="0" y="2262981"/>
          <a:ext cx="8229600" cy="1131490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19-İlk deniz savaşı, Çelebi Mehmet döneminde yapılmış-tır.</a:t>
          </a:r>
          <a:endParaRPr lang="en-US" sz="2700" kern="1200" dirty="0"/>
        </a:p>
      </dsp:txBody>
      <dsp:txXfrm>
        <a:off x="0" y="2262981"/>
        <a:ext cx="8229600" cy="1131490"/>
      </dsp:txXfrm>
    </dsp:sp>
    <dsp:sp modelId="{F5A86FE0-A5DA-4A76-BA3D-53474A74AF62}">
      <dsp:nvSpPr>
        <dsp:cNvPr id="0" name=""/>
        <dsp:cNvSpPr/>
      </dsp:nvSpPr>
      <dsp:spPr>
        <a:xfrm>
          <a:off x="0" y="3394472"/>
          <a:ext cx="82296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B608FD-04EA-46BF-85CC-C2092916B1EF}">
      <dsp:nvSpPr>
        <dsp:cNvPr id="0" name=""/>
        <dsp:cNvSpPr/>
      </dsp:nvSpPr>
      <dsp:spPr>
        <a:xfrm>
          <a:off x="0" y="3394472"/>
          <a:ext cx="8229600" cy="1131490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20-Osmanlı Devleti’nde meydana gelen ilk dini ve sosyal içerikli ayaklanma, Şeyh Bedrettin </a:t>
          </a:r>
          <a:r>
            <a:rPr lang="tr-TR" sz="2700" kern="1200" dirty="0" err="1"/>
            <a:t>Ayaklanması’dır</a:t>
          </a:r>
          <a:r>
            <a:rPr lang="tr-TR" sz="2700" kern="1200" dirty="0"/>
            <a:t>.</a:t>
          </a:r>
          <a:endParaRPr lang="en-US" sz="2700" kern="1200" dirty="0"/>
        </a:p>
      </dsp:txBody>
      <dsp:txXfrm>
        <a:off x="0" y="3394472"/>
        <a:ext cx="8229600" cy="11314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4D647-345D-406D-80E9-D27B8B2AE5D8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37157-9627-4A63-848D-E6D85B5ADA28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 dirty="0"/>
            <a:t>SİNAN KORKMAZ</a:t>
          </a:r>
          <a:endParaRPr lang="en-US" sz="3400" kern="1200" dirty="0"/>
        </a:p>
      </dsp:txBody>
      <dsp:txXfrm>
        <a:off x="460476" y="90417"/>
        <a:ext cx="5662728" cy="905688"/>
      </dsp:txXfrm>
    </dsp:sp>
    <dsp:sp modelId="{8759A78A-CF85-48E3-9FF2-F1640C0F6B66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340A8-37A9-4A68-A140-9957F48E4AE8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 dirty="0"/>
            <a:t>ÜNYE FEN LİSESİ</a:t>
          </a:r>
          <a:endParaRPr lang="en-US" sz="3400" kern="1200" dirty="0"/>
        </a:p>
      </dsp:txBody>
      <dsp:txXfrm>
        <a:off x="460476" y="1632657"/>
        <a:ext cx="5662728" cy="905688"/>
      </dsp:txXfrm>
    </dsp:sp>
    <dsp:sp modelId="{9103F19D-3638-4789-9A66-471920667B4E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DD36D-99F0-47AC-9310-9056BA160A6A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kern="1200"/>
            <a:t>TARİH ÖĞRETMENİ</a:t>
          </a:r>
          <a:endParaRPr lang="en-US" sz="3400" kern="1200" dirty="0"/>
        </a:p>
      </dsp:txBody>
      <dsp:txXfrm>
        <a:off x="460476" y="3174897"/>
        <a:ext cx="5662728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47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3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9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082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07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433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559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96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14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402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500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9A460-168B-4659-9D45-56E15FC1700F}" type="datetimeFigureOut">
              <a:rPr lang="tr-TR" smtClean="0"/>
              <a:t>10.05.2021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1C20-9C49-499D-B717-6F21AF3656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792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1.-2.ÜNİTE İLKLER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tr-TR" dirty="0"/>
          </a:p>
          <a:p>
            <a:r>
              <a:rPr lang="tr-TR" sz="4000" b="1" dirty="0"/>
              <a:t>10.SINIF</a:t>
            </a:r>
          </a:p>
        </p:txBody>
      </p:sp>
    </p:spTree>
    <p:extLst>
      <p:ext uri="{BB962C8B-B14F-4D97-AF65-F5344CB8AC3E}">
        <p14:creationId xmlns:p14="http://schemas.microsoft.com/office/powerpoint/2010/main" val="126987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1.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F7A7B0B-9FD5-4EA7-BEB0-535B34D3A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52465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33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1.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237317C7-CAD3-4A83-BD38-CA372DC8E9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5445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47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2.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0C3480CC-A29C-4E0B-A212-FC2DCA73C9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6231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866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2.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04E0A932-925E-4E7D-8E1A-7F5CB0C6F6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1177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31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2.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E52B7BE0-6250-4FF4-9166-9AA311D96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8611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51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2.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70B8CBDA-68EF-4155-8826-0BDEA0A5C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0148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351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2. ÜNİTE İLKLER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D43787DE-C5E9-49FE-846C-08809A2264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1821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3364248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>
                <a:solidFill>
                  <a:schemeClr val="tx1"/>
                </a:solidFill>
              </a:rPr>
              <a:t>HAZIRLAYAN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252206A1-70F1-4A47-AB31-4993142B1F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6022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057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342</Words>
  <Application>Microsoft Office PowerPoint</Application>
  <PresentationFormat>Ekran Gösterisi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Ofis Teması</vt:lpstr>
      <vt:lpstr>1.-2.ÜNİTE İLKLER</vt:lpstr>
      <vt:lpstr>1. ÜNİTE İLKLER</vt:lpstr>
      <vt:lpstr>1. ÜNİTE İLKLER</vt:lpstr>
      <vt:lpstr>2. ÜNİTE İLKLER</vt:lpstr>
      <vt:lpstr>2. ÜNİTE İLKLER</vt:lpstr>
      <vt:lpstr>2. ÜNİTE İLKLER</vt:lpstr>
      <vt:lpstr>2. ÜNİTE İLKLER</vt:lpstr>
      <vt:lpstr>2. ÜNİTE İLKLER</vt:lpstr>
      <vt:lpstr>HAZIRLAYAN</vt:lpstr>
    </vt:vector>
  </TitlesOfParts>
  <Company>By NeC ® 2010 | Katilimsiz.Com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1.-2.ÜNİTE İLKLER</dc:title>
  <dc:creator>Asas</dc:creator>
  <cp:lastModifiedBy>paşa 5262</cp:lastModifiedBy>
  <cp:revision>12</cp:revision>
  <dcterms:created xsi:type="dcterms:W3CDTF">2021-03-09T17:57:20Z</dcterms:created>
  <dcterms:modified xsi:type="dcterms:W3CDTF">2021-05-10T18:40:37Z</dcterms:modified>
</cp:coreProperties>
</file>