
<file path=[Content_Types].xml><?xml version="1.0" encoding="utf-8"?>
<Types xmlns="http://schemas.openxmlformats.org/package/2006/content-types">
  <Override PartName="/ppt/slideMasters/slideMaster3.xml" ContentType="application/vnd.openxmlformats-officedocument.presentationml.slideMaster+xml"/>
  <Override PartName="/ppt/slides/slide47.xml" ContentType="application/vnd.openxmlformats-officedocument.presentationml.slide+xml"/>
  <Override PartName="/ppt/slides/slide58.xml" ContentType="application/vnd.openxmlformats-officedocument.presentationml.slide+xml"/>
  <Override PartName="/ppt/theme/theme5.xml" ContentType="application/vnd.openxmlformats-officedocument.theme+xml"/>
  <Override PartName="/ppt/slideLayouts/slideLayout57.xml" ContentType="application/vnd.openxmlformats-officedocument.presentationml.slideLayout+xml"/>
  <Override PartName="/ppt/slideLayouts/slideLayout157.xml" ContentType="application/vnd.openxmlformats-officedocument.presentationml.slideLayout+xml"/>
  <Override PartName="/ppt/notesSlides/notesSlide2.xml" ContentType="application/vnd.openxmlformats-officedocument.presentationml.notesSlide+xml"/>
  <Override PartName="/ppt/slides/slide36.xml" ContentType="application/vnd.openxmlformats-officedocument.presentationml.slide+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Layouts/slideLayout135.xml" ContentType="application/vnd.openxmlformats-officedocument.presentationml.slideLayout+xml"/>
  <Override PartName="/ppt/slideLayouts/slideLayout146.xml" ContentType="application/vnd.openxmlformats-officedocument.presentationml.slideLayout+xml"/>
  <Override PartName="/ppt/slideLayouts/slideLayout182.xml" ContentType="application/vnd.openxmlformats-officedocument.presentationml.slideLayout+xml"/>
  <Override PartName="/ppt/slideLayouts/slideLayout193.xml" ContentType="application/vnd.openxmlformats-officedocument.presentationml.slideLayout+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Override PartName="/ppt/slideLayouts/slideLayout124.xml" ContentType="application/vnd.openxmlformats-officedocument.presentationml.slideLayout+xml"/>
  <Override PartName="/ppt/slideLayouts/slideLayout171.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Layouts/slideLayout113.xml" ContentType="application/vnd.openxmlformats-officedocument.presentationml.slideLayout+xml"/>
  <Override PartName="/ppt/slideLayouts/slideLayout160.xml" ContentType="application/vnd.openxmlformats-officedocument.presentationml.slideLayout+xml"/>
  <Override PartName="/ppt/theme/theme18.xml" ContentType="application/vnd.openxmlformats-officedocument.theme+xml"/>
  <Override PartName="/ppt/notesSlides/notesSlide16.xml" ContentType="application/vnd.openxmlformats-officedocument.presentationml.notesSlide+xml"/>
  <Override PartName="/ppt/tableStyles.xml" ContentType="application/vnd.openxmlformats-officedocument.presentationml.tableStyles+xml"/>
  <Override PartName="/ppt/slideLayouts/slideLayout102.xml" ContentType="application/vnd.openxmlformats-officedocument.presentationml.slideLayout+xml"/>
  <Override PartName="/ppt/slideMasters/slideMaster8.xml" ContentType="application/vnd.openxmlformats-officedocument.presentationml.slideMaster+xml"/>
  <Override PartName="/ppt/slideMasters/slideMaster11.xml" ContentType="application/vnd.openxmlformats-officedocument.presentationml.slideMaster+xml"/>
  <Override PartName="/ppt/slideLayouts/slideLayout198.xml" ContentType="application/vnd.openxmlformats-officedocument.presentationml.slideLayout+xml"/>
  <Override PartName="/ppt/notesSlides/notesSlide7.xml" ContentType="application/vnd.openxmlformats-officedocument.presentationml.notesSlide+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slideLayouts/slideLayout187.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76.xml" ContentType="application/vnd.openxmlformats-officedocument.presentationml.slideLayout+xml"/>
  <Override PartName="/ppt/slideLayouts/slideLayout118.xml" ContentType="application/vnd.openxmlformats-officedocument.presentationml.slideLayout+xml"/>
  <Override PartName="/ppt/slideLayouts/slideLayout129.xml" ContentType="application/vnd.openxmlformats-officedocument.presentationml.slideLayout+xml"/>
  <Override PartName="/ppt/slideLayouts/slideLayout165.xml" ContentType="application/vnd.openxmlformats-officedocument.presentationml.slideLayout+xml"/>
  <Override PartName="/ppt/slideLayouts/slideLayout176.xml" ContentType="application/vnd.openxmlformats-officedocument.presentationml.slideLayout+xml"/>
  <Default Extension="png" ContentType="image/png"/>
  <Override PartName="/ppt/slides/slide55.xml" ContentType="application/vnd.openxmlformats-officedocument.presentationml.slide+xml"/>
  <Override PartName="/ppt/slideLayouts/slideLayout18.xml" ContentType="application/vnd.openxmlformats-officedocument.presentationml.slideLayout+xml"/>
  <Override PartName="/ppt/theme/theme2.xml" ContentType="application/vnd.openxmlformats-officedocument.theme+xml"/>
  <Override PartName="/ppt/slideLayouts/slideLayout65.xml" ContentType="application/vnd.openxmlformats-officedocument.presentationml.slideLayout+xml"/>
  <Override PartName="/ppt/slideLayouts/slideLayout107.xml" ContentType="application/vnd.openxmlformats-officedocument.presentationml.slideLayout+xml"/>
  <Override PartName="/ppt/slideLayouts/slideLayout154.xml" ContentType="application/vnd.openxmlformats-officedocument.presentationml.slideLayout+xml"/>
  <Override PartName="/ppt/slides/slide33.xml" ContentType="application/vnd.openxmlformats-officedocument.presentationml.slide+xml"/>
  <Override PartName="/ppt/slides/slide44.xml" ContentType="application/vnd.openxmlformats-officedocument.presentationml.slide+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90.xml" ContentType="application/vnd.openxmlformats-officedocument.presentationml.slideLayout+xml"/>
  <Override PartName="/ppt/slideLayouts/slideLayout143.xml" ContentType="application/vnd.openxmlformats-officedocument.presentationml.slideLayout+xml"/>
  <Override PartName="/ppt/slideLayouts/slideLayout190.xml" ContentType="application/vnd.openxmlformats-officedocument.presentationml.slideLayout+xml"/>
  <Override PartName="/ppt/presentation.xml" ContentType="application/vnd.openxmlformats-officedocument.presentationml.presentation.main+xml"/>
  <Override PartName="/ppt/slideMasters/slideMaster16.xml" ContentType="application/vnd.openxmlformats-officedocument.presentationml.slideMaster+xml"/>
  <Override PartName="/ppt/slides/slide22.xml" ContentType="application/vnd.openxmlformats-officedocument.presentationml.slide+xml"/>
  <Override PartName="/ppt/slideLayouts/slideLayout32.xml" ContentType="application/vnd.openxmlformats-officedocument.presentationml.slideLayout+xml"/>
  <Override PartName="/ppt/slideLayouts/slideLayout132.xml" ContentType="application/vnd.openxmlformats-officedocument.presentationml.slideLayout+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110.xml" ContentType="application/vnd.openxmlformats-officedocument.presentationml.slideLayout+xml"/>
  <Override PartName="/ppt/slideLayouts/slideLayout12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theme/theme15.xml" ContentType="application/vnd.openxmlformats-officedocument.theme+xml"/>
  <Override PartName="/ppt/slideMasters/slideMaster5.xml" ContentType="application/vnd.openxmlformats-officedocument.presentationml.slideMaster+xml"/>
  <Override PartName="/ppt/slides/slide49.xml" ContentType="application/vnd.openxmlformats-officedocument.presentationml.slide+xml"/>
  <Override PartName="/ppt/slideLayouts/slideLayout59.xml" ContentType="application/vnd.openxmlformats-officedocument.presentationml.slideLayout+xml"/>
  <Override PartName="/ppt/theme/theme7.xml" ContentType="application/vnd.openxmlformats-officedocument.theme+xml"/>
  <Override PartName="/ppt/slideLayouts/slideLayout159.xml" ContentType="application/vnd.openxmlformats-officedocument.presentationml.slideLayout+xml"/>
  <Override PartName="/ppt/notesSlides/notesSlide4.xml" ContentType="application/vnd.openxmlformats-officedocument.presentationml.notesSlide+xml"/>
  <Override PartName="/ppt/slides/slide38.xml" ContentType="application/vnd.openxmlformats-officedocument.presentationml.slide+xml"/>
  <Override PartName="/ppt/slideLayouts/slideLayout48.xml" ContentType="application/vnd.openxmlformats-officedocument.presentationml.slideLayout+xml"/>
  <Override PartName="/ppt/slideLayouts/slideLayout95.xml" ContentType="application/vnd.openxmlformats-officedocument.presentationml.slideLayout+xml"/>
  <Override PartName="/ppt/slideLayouts/slideLayout137.xml" ContentType="application/vnd.openxmlformats-officedocument.presentationml.slideLayout+xml"/>
  <Override PartName="/ppt/slideLayouts/slideLayout148.xml" ContentType="application/vnd.openxmlformats-officedocument.presentationml.slideLayout+xml"/>
  <Override PartName="/ppt/slideLayouts/slideLayout184.xml" ContentType="application/vnd.openxmlformats-officedocument.presentationml.slideLayout+xml"/>
  <Override PartName="/ppt/slideLayouts/slideLayout195.xml" ContentType="application/vnd.openxmlformats-officedocument.presentationml.slideLayout+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slideLayouts/slideLayout84.xml" ContentType="application/vnd.openxmlformats-officedocument.presentationml.slideLayout+xml"/>
  <Override PartName="/ppt/slideLayouts/slideLayout126.xml" ContentType="application/vnd.openxmlformats-officedocument.presentationml.slideLayout+xml"/>
  <Override PartName="/ppt/slideLayouts/slideLayout173.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115.xml" ContentType="application/vnd.openxmlformats-officedocument.presentationml.slideLayout+xml"/>
  <Override PartName="/ppt/slideLayouts/slideLayout162.xml" ContentType="application/vnd.openxmlformats-officedocument.presentationml.slideLayout+xml"/>
  <Override PartName="/ppt/notesSlides/notesSlide18.xml" ContentType="application/vnd.openxmlformats-officedocument.presentationml.notesSlide+xml"/>
  <Override PartName="/ppt/slides/slide41.xml" ContentType="application/vnd.openxmlformats-officedocument.presentationml.slide+xml"/>
  <Override PartName="/ppt/slideLayouts/slideLayout51.xml" ContentType="application/vnd.openxmlformats-officedocument.presentationml.slideLayout+xml"/>
  <Override PartName="/ppt/slideLayouts/slideLayout104.xml" ContentType="application/vnd.openxmlformats-officedocument.presentationml.slideLayout+xml"/>
  <Override PartName="/ppt/slideLayouts/slideLayout140.xml" ContentType="application/vnd.openxmlformats-officedocument.presentationml.slideLayout+xml"/>
  <Override PartName="/ppt/slideLayouts/slideLayout151.xml" ContentType="application/vnd.openxmlformats-officedocument.presentationml.slideLayout+xml"/>
  <Override PartName="/ppt/slides/slide30.xml" ContentType="application/vnd.openxmlformats-officedocument.presentationml.slide+xml"/>
  <Override PartName="/ppt/slideLayouts/slideLayout40.xml" ContentType="application/vnd.openxmlformats-officedocument.presentationml.slideLayout+xml"/>
  <Override PartName="/ppt/slideMasters/slideMaster13.xml" ContentType="application/vnd.openxmlformats-officedocument.presentationml.slideMaster+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Layouts/slideLayout89.xml" ContentType="application/vnd.openxmlformats-officedocument.presentationml.slideLayout+xml"/>
  <Override PartName="/ppt/theme/theme12.xml" ContentType="application/vnd.openxmlformats-officedocument.theme+xml"/>
  <Override PartName="/ppt/slideLayouts/slideLayout189.xml" ContentType="application/vnd.openxmlformats-officedocument.presentationml.slideLayout+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slideLayouts/slideLayout178.xml" ContentType="application/vnd.openxmlformats-officedocument.presentationml.slideLayout+xml"/>
  <Override PartName="/ppt/slideMasters/slideMaster2.xml" ContentType="application/vnd.openxmlformats-officedocument.presentationml.slideMaster+xml"/>
  <Override PartName="/ppt/slides/slide57.xml" ContentType="application/vnd.openxmlformats-officedocument.presentationml.slide+xml"/>
  <Override PartName="/ppt/theme/theme4.xml" ContentType="application/vnd.openxmlformats-officedocument.theme+xml"/>
  <Override PartName="/ppt/slideLayouts/slideLayout67.xml" ContentType="application/vnd.openxmlformats-officedocument.presentationml.slideLayout+xml"/>
  <Override PartName="/ppt/slideLayouts/slideLayout109.xml" ContentType="application/vnd.openxmlformats-officedocument.presentationml.slideLayout+xml"/>
  <Override PartName="/ppt/slideLayouts/slideLayout156.xml" ContentType="application/vnd.openxmlformats-officedocument.presentationml.slideLayout+xml"/>
  <Override PartName="/ppt/slideLayouts/slideLayout167.xml" ContentType="application/vnd.openxmlformats-officedocument.presentationml.slideLayout+xml"/>
  <Override PartName="/ppt/notesSlides/notesSlide1.xml" ContentType="application/vnd.openxmlformats-officedocument.presentationml.notesSlide+xml"/>
  <Override PartName="/ppt/slides/slide46.xml" ContentType="application/vnd.openxmlformats-officedocument.presentationml.slide+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145.xml" ContentType="application/vnd.openxmlformats-officedocument.presentationml.slideLayout+xml"/>
  <Override PartName="/ppt/slideLayouts/slideLayout192.xml" ContentType="application/vnd.openxmlformats-officedocument.presentationml.slideLayout+xml"/>
  <Override PartName="/ppt/slideMasters/slideMaster18.xml" ContentType="application/vnd.openxmlformats-officedocument.presentationml.slideMaster+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slideLayouts/slideLayout134.xml" ContentType="application/vnd.openxmlformats-officedocument.presentationml.slideLayout+xml"/>
  <Override PartName="/ppt/slideLayouts/slideLayout152.xml" ContentType="application/vnd.openxmlformats-officedocument.presentationml.slideLayout+xml"/>
  <Override PartName="/ppt/slideLayouts/slideLayout181.xml" ContentType="application/vnd.openxmlformats-officedocument.presentationml.slideLayout+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slideLayouts/slideLayout112.xml" ContentType="application/vnd.openxmlformats-officedocument.presentationml.slideLayout+xml"/>
  <Override PartName="/ppt/slideLayouts/slideLayout123.xml" ContentType="application/vnd.openxmlformats-officedocument.presentationml.slideLayout+xml"/>
  <Override PartName="/ppt/slideLayouts/slideLayout141.xml" ContentType="application/vnd.openxmlformats-officedocument.presentationml.slideLayout+xml"/>
  <Override PartName="/ppt/slideLayouts/slideLayout170.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Masters/slideMaster14.xml" ContentType="application/vnd.openxmlformats-officedocument.presentationml.slideMaster+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slideLayouts/slideLayout130.xml" ContentType="application/vnd.openxmlformats-officedocument.presentationml.slideLayout+xml"/>
  <Override PartName="/ppt/theme/theme17.xml" ContentType="application/vnd.openxmlformats-officedocument.theme+xml"/>
  <Override PartName="/ppt/notesSlides/notesSlide22.xml" ContentType="application/vnd.openxmlformats-officedocument.presentationml.notesSlide+xml"/>
  <Override PartName="/ppt/notesSlides/notesSlide11.xml" ContentType="application/vnd.openxmlformats-officedocument.presentationml.notesSlide+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theme/theme13.xml" ContentType="application/vnd.openxmlformats-officedocument.theme+xml"/>
  <Override PartName="/ppt/slideLayouts/slideLayout179.xml" ContentType="application/vnd.openxmlformats-officedocument.presentationml.slideLayout+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slideLayouts/slideLayout139.xml" ContentType="application/vnd.openxmlformats-officedocument.presentationml.slideLayout+xml"/>
  <Override PartName="/ppt/slideLayouts/slideLayout168.xml" ContentType="application/vnd.openxmlformats-officedocument.presentationml.slideLayout+xml"/>
  <Override PartName="/ppt/slideLayouts/slideLayout186.xml" ContentType="application/vnd.openxmlformats-officedocument.presentationml.slideLayout+xml"/>
  <Override PartName="/ppt/slideLayouts/slideLayout197.xml" ContentType="application/vnd.openxmlformats-officedocument.presentationml.slideLayout+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Layouts/slideLayout128.xml" ContentType="application/vnd.openxmlformats-officedocument.presentationml.slideLayout+xml"/>
  <Override PartName="/ppt/slideLayouts/slideLayout175.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117.xml" ContentType="application/vnd.openxmlformats-officedocument.presentationml.slideLayout+xml"/>
  <Override PartName="/ppt/slideLayouts/slideLayout164.xml" ContentType="application/vnd.openxmlformats-officedocument.presentationml.slideLayout+xml"/>
  <Override PartName="/ppt/slides/slide43.xml" ContentType="application/vnd.openxmlformats-officedocument.presentationml.slide+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Override PartName="/ppt/slideLayouts/slideLayout142.xml" ContentType="application/vnd.openxmlformats-officedocument.presentationml.slideLayout+xml"/>
  <Override PartName="/ppt/slideLayouts/slideLayout153.xml" ContentType="application/vnd.openxmlformats-officedocument.presentationml.slideLayout+xml"/>
  <Override PartName="/ppt/slides/slide32.xml" ContentType="application/vnd.openxmlformats-officedocument.presentationml.slide+xml"/>
  <Override PartName="/ppt/slideLayouts/slideLayout42.xml" ContentType="application/vnd.openxmlformats-officedocument.presentationml.slideLayout+xml"/>
  <Override PartName="/ppt/slideLayouts/slideLayout131.xml" ContentType="application/vnd.openxmlformats-officedocument.presentationml.slideLayout+xml"/>
  <Override PartName="/ppt/slideMasters/slideMaster15.xml" ContentType="application/vnd.openxmlformats-officedocument.presentationml.slideMaster+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20.xml" ContentType="application/vnd.openxmlformats-officedocument.presentationml.slideLayout+xml"/>
  <Override PartName="/ppt/notesSlides/notesSlide23.xml" ContentType="application/vnd.openxmlformats-officedocument.presentationml.notesSlide+xml"/>
  <Override PartName="/ppt/theme/theme14.xml" ContentType="application/vnd.openxmlformats-officedocument.theme+xml"/>
  <Override PartName="/ppt/notesSlides/notesSlide12.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158.xml" ContentType="application/vnd.openxmlformats-officedocument.presentationml.slideLayout+xml"/>
  <Override PartName="/ppt/slideLayouts/slideLayout169.xml" ContentType="application/vnd.openxmlformats-officedocument.presentationml.slideLayout+xml"/>
  <Override PartName="/ppt/slides/slide48.xml" ContentType="application/vnd.openxmlformats-officedocument.presentationml.slide+xml"/>
  <Override PartName="/ppt/slideLayouts/slideLayout58.xml" ContentType="application/vnd.openxmlformats-officedocument.presentationml.slideLayout+xml"/>
  <Override PartName="/ppt/slideLayouts/slideLayout147.xml" ContentType="application/vnd.openxmlformats-officedocument.presentationml.slideLayout+xml"/>
  <Override PartName="/ppt/slideLayouts/slideLayout194.xml" ContentType="application/vnd.openxmlformats-officedocument.presentationml.slideLayout+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36.xml" ContentType="application/vnd.openxmlformats-officedocument.presentationml.slideLayout+xml"/>
  <Override PartName="/ppt/slideLayouts/slideLayout183.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72.xml" ContentType="application/vnd.openxmlformats-officedocument.presentationml.slideLayout+xml"/>
  <Override PartName="/ppt/slideLayouts/slideLayout114.xml" ContentType="application/vnd.openxmlformats-officedocument.presentationml.slideLayout+xml"/>
  <Override PartName="/ppt/slideLayouts/slideLayout125.xml" ContentType="application/vnd.openxmlformats-officedocument.presentationml.slideLayout+xml"/>
  <Override PartName="/ppt/slideLayouts/slideLayout161.xml" ContentType="application/vnd.openxmlformats-officedocument.presentationml.slideLayout+xml"/>
  <Override PartName="/ppt/slideLayouts/slideLayout172.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slideLayouts/slideLayout150.xml" ContentType="application/vnd.openxmlformats-officedocument.presentationml.slideLayout+xml"/>
  <Override PartName="/ppt/theme/theme19.xml" ContentType="application/vnd.openxmlformats-officedocument.theme+xml"/>
  <Override PartName="/ppt/slides/slide40.xml" ContentType="application/vnd.openxmlformats-officedocument.presentationml.slide+xml"/>
  <Override PartName="/ppt/slideLayouts/slideLayout50.xml" ContentType="application/vnd.openxmlformats-officedocument.presentationml.slideLayout+xml"/>
  <Override PartName="/ppt/slideMasters/slideMaster9.xml" ContentType="application/vnd.openxmlformats-officedocument.presentationml.slideMaster+xml"/>
  <Override PartName="/ppt/slideMasters/slideMaster12.xml" ContentType="application/vnd.openxmlformats-officedocument.presentationml.slideMaster+xml"/>
  <Override PartName="/ppt/notesSlides/notesSlide8.xml" ContentType="application/vnd.openxmlformats-officedocument.presentationml.notesSlide+xml"/>
  <Override PartName="/ppt/notesSlides/notesSlide20.xml" ContentType="application/vnd.openxmlformats-officedocument.presentationml.notesSlide+xml"/>
  <Override PartName="/ppt/slideLayouts/slideLayout99.xml" ContentType="application/vnd.openxmlformats-officedocument.presentationml.slideLayout+xml"/>
  <Override PartName="/ppt/slideLayouts/slideLayout188.xml" ContentType="application/vnd.openxmlformats-officedocument.presentationml.slideLayout+xml"/>
  <Override PartName="/ppt/slideLayouts/slideLayout88.xml" ContentType="application/vnd.openxmlformats-officedocument.presentationml.slideLayout+xml"/>
  <Override PartName="/ppt/theme/theme11.xml" ContentType="application/vnd.openxmlformats-officedocument.theme+xml"/>
  <Override PartName="/ppt/slideLayouts/slideLayout177.xml" ContentType="application/vnd.openxmlformats-officedocument.presentationml.slideLayout+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119.xml" ContentType="application/vnd.openxmlformats-officedocument.presentationml.slideLayout+xml"/>
  <Override PartName="/ppt/slideLayouts/slideLayout166.xml" ContentType="application/vnd.openxmlformats-officedocument.presentationml.slideLayout+xml"/>
  <Override PartName="/ppt/slideMasters/slideMaster1.xml" ContentType="application/vnd.openxmlformats-officedocument.presentationml.slideMaster+xml"/>
  <Override PartName="/ppt/slides/slide45.xml" ContentType="application/vnd.openxmlformats-officedocument.presentationml.slide+xml"/>
  <Override PartName="/ppt/theme/theme3.xml" ContentType="application/vnd.openxmlformats-officedocument.theme+xml"/>
  <Override PartName="/ppt/slideLayouts/slideLayout55.xml" ContentType="application/vnd.openxmlformats-officedocument.presentationml.slideLayout+xml"/>
  <Override PartName="/ppt/slideLayouts/slideLayout108.xml" ContentType="application/vnd.openxmlformats-officedocument.presentationml.slideLayout+xml"/>
  <Override PartName="/ppt/slideLayouts/slideLayout155.xml" ContentType="application/vnd.openxmlformats-officedocument.presentationml.slideLayout+xml"/>
  <Override PartName="/ppt/slides/slide34.xml" ContentType="application/vnd.openxmlformats-officedocument.presentationml.slide+xml"/>
  <Override PartName="/ppt/slideLayouts/slideLayout44.xml" ContentType="application/vnd.openxmlformats-officedocument.presentationml.slideLayout+xml"/>
  <Override PartName="/ppt/slideLayouts/slideLayout91.xml" ContentType="application/vnd.openxmlformats-officedocument.presentationml.slideLayout+xml"/>
  <Override PartName="/ppt/slideLayouts/slideLayout133.xml" ContentType="application/vnd.openxmlformats-officedocument.presentationml.slideLayout+xml"/>
  <Override PartName="/ppt/slideLayouts/slideLayout144.xml" ContentType="application/vnd.openxmlformats-officedocument.presentationml.slideLayout+xml"/>
  <Override PartName="/ppt/slideLayouts/slideLayout180.xml" ContentType="application/vnd.openxmlformats-officedocument.presentationml.slideLayout+xml"/>
  <Override PartName="/ppt/slideLayouts/slideLayout191.xml" ContentType="application/vnd.openxmlformats-officedocument.presentationml.slideLayout+xml"/>
  <Default Extension="rels" ContentType="application/vnd.openxmlformats-package.relationships+xml"/>
  <Override PartName="/ppt/slideMasters/slideMaster17.xml" ContentType="application/vnd.openxmlformats-officedocument.presentationml.slideMaster+xml"/>
  <Override PartName="/ppt/slides/slide23.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80.xml" ContentType="application/vnd.openxmlformats-officedocument.presentationml.slideLayout+xml"/>
  <Override PartName="/ppt/slideLayouts/slideLayout122.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111.xml" ContentType="application/vnd.openxmlformats-officedocument.presentationml.slideLayout+xml"/>
  <Override PartName="/ppt/theme/theme16.xml" ContentType="application/vnd.openxmlformats-officedocument.theme+xml"/>
  <Override PartName="/ppt/notesSlides/notesSlide14.xml" ContentType="application/vnd.openxmlformats-officedocument.presentationml.notesSlide+xml"/>
  <Override PartName="/ppt/slideLayouts/slideLayout100.xml" ContentType="application/vnd.openxmlformats-officedocument.presentationml.slideLayout+xml"/>
  <Override PartName="/ppt/slideMasters/slideMaster6.xml" ContentType="application/vnd.openxmlformats-officedocument.presentationml.slideMaster+xml"/>
  <Override PartName="/ppt/theme/theme8.xml" ContentType="application/vnd.openxmlformats-officedocument.theme+xml"/>
  <Override PartName="/ppt/slideLayouts/slideLayout149.xml" ContentType="application/vnd.openxmlformats-officedocument.presentationml.slideLayout+xml"/>
  <Override PartName="/ppt/slideLayouts/slideLayout196.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38.xml" ContentType="application/vnd.openxmlformats-officedocument.presentationml.slideLayout+xml"/>
  <Override PartName="/ppt/slideLayouts/slideLayout185.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74.xml" ContentType="application/vnd.openxmlformats-officedocument.presentationml.slideLayout+xml"/>
  <Override PartName="/ppt/slideLayouts/slideLayout116.xml" ContentType="application/vnd.openxmlformats-officedocument.presentationml.slideLayout+xml"/>
  <Override PartName="/ppt/slideLayouts/slideLayout127.xml" ContentType="application/vnd.openxmlformats-officedocument.presentationml.slideLayout+xml"/>
  <Override PartName="/ppt/slideLayouts/slideLayout163.xml" ContentType="application/vnd.openxmlformats-officedocument.presentationml.slideLayout+xml"/>
  <Override PartName="/ppt/slideLayouts/slideLayout174.xml" ContentType="application/vnd.openxmlformats-officedocument.presentationml.slideLayout+xml"/>
  <Override PartName="/ppt/notesSlides/notesSlide1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 id="2147483744" r:id="rId2"/>
    <p:sldMasterId id="2147483756" r:id="rId3"/>
    <p:sldMasterId id="2147483768" r:id="rId4"/>
    <p:sldMasterId id="2147483780" r:id="rId5"/>
    <p:sldMasterId id="2147483840" r:id="rId6"/>
    <p:sldMasterId id="2147483876" r:id="rId7"/>
    <p:sldMasterId id="2147484023" r:id="rId8"/>
    <p:sldMasterId id="2147484035" r:id="rId9"/>
    <p:sldMasterId id="2147484059" r:id="rId10"/>
    <p:sldMasterId id="2147484095" r:id="rId11"/>
    <p:sldMasterId id="2147484131" r:id="rId12"/>
    <p:sldMasterId id="2147484143" r:id="rId13"/>
    <p:sldMasterId id="2147484191" r:id="rId14"/>
    <p:sldMasterId id="2147484323" r:id="rId15"/>
    <p:sldMasterId id="2147484335" r:id="rId16"/>
    <p:sldMasterId id="2147484347" r:id="rId17"/>
    <p:sldMasterId id="2147484359" r:id="rId18"/>
  </p:sldMasterIdLst>
  <p:notesMasterIdLst>
    <p:notesMasterId r:id="rId89"/>
  </p:notesMasterIdLst>
  <p:sldIdLst>
    <p:sldId id="257" r:id="rId19"/>
    <p:sldId id="258" r:id="rId20"/>
    <p:sldId id="376" r:id="rId21"/>
    <p:sldId id="377" r:id="rId22"/>
    <p:sldId id="306" r:id="rId23"/>
    <p:sldId id="378" r:id="rId24"/>
    <p:sldId id="424" r:id="rId25"/>
    <p:sldId id="262" r:id="rId26"/>
    <p:sldId id="425" r:id="rId27"/>
    <p:sldId id="379" r:id="rId28"/>
    <p:sldId id="423" r:id="rId29"/>
    <p:sldId id="414" r:id="rId30"/>
    <p:sldId id="415" r:id="rId31"/>
    <p:sldId id="309" r:id="rId32"/>
    <p:sldId id="419" r:id="rId33"/>
    <p:sldId id="421" r:id="rId34"/>
    <p:sldId id="305" r:id="rId35"/>
    <p:sldId id="418" r:id="rId36"/>
    <p:sldId id="304" r:id="rId37"/>
    <p:sldId id="380" r:id="rId38"/>
    <p:sldId id="302" r:id="rId39"/>
    <p:sldId id="299" r:id="rId40"/>
    <p:sldId id="381" r:id="rId41"/>
    <p:sldId id="410" r:id="rId42"/>
    <p:sldId id="300" r:id="rId43"/>
    <p:sldId id="298" r:id="rId44"/>
    <p:sldId id="382" r:id="rId45"/>
    <p:sldId id="263" r:id="rId46"/>
    <p:sldId id="264" r:id="rId47"/>
    <p:sldId id="265" r:id="rId48"/>
    <p:sldId id="383" r:id="rId49"/>
    <p:sldId id="384" r:id="rId50"/>
    <p:sldId id="318" r:id="rId51"/>
    <p:sldId id="385" r:id="rId52"/>
    <p:sldId id="386" r:id="rId53"/>
    <p:sldId id="387" r:id="rId54"/>
    <p:sldId id="388" r:id="rId55"/>
    <p:sldId id="389" r:id="rId56"/>
    <p:sldId id="325" r:id="rId57"/>
    <p:sldId id="413" r:id="rId58"/>
    <p:sldId id="411" r:id="rId59"/>
    <p:sldId id="324" r:id="rId60"/>
    <p:sldId id="390" r:id="rId61"/>
    <p:sldId id="322" r:id="rId62"/>
    <p:sldId id="319" r:id="rId63"/>
    <p:sldId id="348" r:id="rId64"/>
    <p:sldId id="391" r:id="rId65"/>
    <p:sldId id="349" r:id="rId66"/>
    <p:sldId id="392" r:id="rId67"/>
    <p:sldId id="393" r:id="rId68"/>
    <p:sldId id="342" r:id="rId69"/>
    <p:sldId id="394" r:id="rId70"/>
    <p:sldId id="345" r:id="rId71"/>
    <p:sldId id="395" r:id="rId72"/>
    <p:sldId id="416" r:id="rId73"/>
    <p:sldId id="364" r:id="rId74"/>
    <p:sldId id="397" r:id="rId75"/>
    <p:sldId id="398" r:id="rId76"/>
    <p:sldId id="399" r:id="rId77"/>
    <p:sldId id="400" r:id="rId78"/>
    <p:sldId id="401" r:id="rId79"/>
    <p:sldId id="402" r:id="rId80"/>
    <p:sldId id="404" r:id="rId81"/>
    <p:sldId id="405" r:id="rId82"/>
    <p:sldId id="406" r:id="rId83"/>
    <p:sldId id="417" r:id="rId84"/>
    <p:sldId id="359" r:id="rId85"/>
    <p:sldId id="407" r:id="rId86"/>
    <p:sldId id="408" r:id="rId87"/>
    <p:sldId id="409" r:id="rId8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Orta Stil 1 - Vurgu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p:scale>
          <a:sx n="60" d="100"/>
          <a:sy n="60" d="100"/>
        </p:scale>
        <p:origin x="-2472" y="-117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8.xml"/><Relationship Id="rId39" Type="http://schemas.openxmlformats.org/officeDocument/2006/relationships/slide" Target="slides/slide21.xml"/><Relationship Id="rId21" Type="http://schemas.openxmlformats.org/officeDocument/2006/relationships/slide" Target="slides/slide3.xml"/><Relationship Id="rId34" Type="http://schemas.openxmlformats.org/officeDocument/2006/relationships/slide" Target="slides/slide16.xml"/><Relationship Id="rId42" Type="http://schemas.openxmlformats.org/officeDocument/2006/relationships/slide" Target="slides/slide24.xml"/><Relationship Id="rId47" Type="http://schemas.openxmlformats.org/officeDocument/2006/relationships/slide" Target="slides/slide29.xml"/><Relationship Id="rId50" Type="http://schemas.openxmlformats.org/officeDocument/2006/relationships/slide" Target="slides/slide32.xml"/><Relationship Id="rId55" Type="http://schemas.openxmlformats.org/officeDocument/2006/relationships/slide" Target="slides/slide37.xml"/><Relationship Id="rId63" Type="http://schemas.openxmlformats.org/officeDocument/2006/relationships/slide" Target="slides/slide45.xml"/><Relationship Id="rId68" Type="http://schemas.openxmlformats.org/officeDocument/2006/relationships/slide" Target="slides/slide50.xml"/><Relationship Id="rId76" Type="http://schemas.openxmlformats.org/officeDocument/2006/relationships/slide" Target="slides/slide58.xml"/><Relationship Id="rId84" Type="http://schemas.openxmlformats.org/officeDocument/2006/relationships/slide" Target="slides/slide66.xml"/><Relationship Id="rId89" Type="http://schemas.openxmlformats.org/officeDocument/2006/relationships/notesMaster" Target="notesMasters/notesMaster1.xml"/><Relationship Id="rId7" Type="http://schemas.openxmlformats.org/officeDocument/2006/relationships/slideMaster" Target="slideMasters/slideMaster7.xml"/><Relationship Id="rId71" Type="http://schemas.openxmlformats.org/officeDocument/2006/relationships/slide" Target="slides/slide53.xml"/><Relationship Id="rId92"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1.xml"/><Relationship Id="rId11" Type="http://schemas.openxmlformats.org/officeDocument/2006/relationships/slideMaster" Target="slideMasters/slideMaster11.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slide" Target="slides/slide19.xml"/><Relationship Id="rId40" Type="http://schemas.openxmlformats.org/officeDocument/2006/relationships/slide" Target="slides/slide22.xml"/><Relationship Id="rId45" Type="http://schemas.openxmlformats.org/officeDocument/2006/relationships/slide" Target="slides/slide27.xml"/><Relationship Id="rId53" Type="http://schemas.openxmlformats.org/officeDocument/2006/relationships/slide" Target="slides/slide35.xml"/><Relationship Id="rId58" Type="http://schemas.openxmlformats.org/officeDocument/2006/relationships/slide" Target="slides/slide40.xml"/><Relationship Id="rId66" Type="http://schemas.openxmlformats.org/officeDocument/2006/relationships/slide" Target="slides/slide48.xml"/><Relationship Id="rId74" Type="http://schemas.openxmlformats.org/officeDocument/2006/relationships/slide" Target="slides/slide56.xml"/><Relationship Id="rId79" Type="http://schemas.openxmlformats.org/officeDocument/2006/relationships/slide" Target="slides/slide61.xml"/><Relationship Id="rId87" Type="http://schemas.openxmlformats.org/officeDocument/2006/relationships/slide" Target="slides/slide69.xml"/><Relationship Id="rId5" Type="http://schemas.openxmlformats.org/officeDocument/2006/relationships/slideMaster" Target="slideMasters/slideMaster5.xml"/><Relationship Id="rId61" Type="http://schemas.openxmlformats.org/officeDocument/2006/relationships/slide" Target="slides/slide43.xml"/><Relationship Id="rId82" Type="http://schemas.openxmlformats.org/officeDocument/2006/relationships/slide" Target="slides/slide64.xml"/><Relationship Id="rId90" Type="http://schemas.openxmlformats.org/officeDocument/2006/relationships/presProps" Target="presProps.xml"/><Relationship Id="rId19" Type="http://schemas.openxmlformats.org/officeDocument/2006/relationships/slide" Target="slides/slide1.xml"/><Relationship Id="rId14" Type="http://schemas.openxmlformats.org/officeDocument/2006/relationships/slideMaster" Target="slideMasters/slideMaster14.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slide" Target="slides/slide25.xml"/><Relationship Id="rId48" Type="http://schemas.openxmlformats.org/officeDocument/2006/relationships/slide" Target="slides/slide30.xml"/><Relationship Id="rId56" Type="http://schemas.openxmlformats.org/officeDocument/2006/relationships/slide" Target="slides/slide38.xml"/><Relationship Id="rId64" Type="http://schemas.openxmlformats.org/officeDocument/2006/relationships/slide" Target="slides/slide46.xml"/><Relationship Id="rId69" Type="http://schemas.openxmlformats.org/officeDocument/2006/relationships/slide" Target="slides/slide51.xml"/><Relationship Id="rId77" Type="http://schemas.openxmlformats.org/officeDocument/2006/relationships/slide" Target="slides/slide59.xml"/><Relationship Id="rId8" Type="http://schemas.openxmlformats.org/officeDocument/2006/relationships/slideMaster" Target="slideMasters/slideMaster8.xml"/><Relationship Id="rId51" Type="http://schemas.openxmlformats.org/officeDocument/2006/relationships/slide" Target="slides/slide33.xml"/><Relationship Id="rId72" Type="http://schemas.openxmlformats.org/officeDocument/2006/relationships/slide" Target="slides/slide54.xml"/><Relationship Id="rId80" Type="http://schemas.openxmlformats.org/officeDocument/2006/relationships/slide" Target="slides/slide62.xml"/><Relationship Id="rId85" Type="http://schemas.openxmlformats.org/officeDocument/2006/relationships/slide" Target="slides/slide67.xml"/><Relationship Id="rId93"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slide" Target="slides/slide28.xml"/><Relationship Id="rId59" Type="http://schemas.openxmlformats.org/officeDocument/2006/relationships/slide" Target="slides/slide41.xml"/><Relationship Id="rId67" Type="http://schemas.openxmlformats.org/officeDocument/2006/relationships/slide" Target="slides/slide49.xml"/><Relationship Id="rId20" Type="http://schemas.openxmlformats.org/officeDocument/2006/relationships/slide" Target="slides/slide2.xml"/><Relationship Id="rId41" Type="http://schemas.openxmlformats.org/officeDocument/2006/relationships/slide" Target="slides/slide23.xml"/><Relationship Id="rId54" Type="http://schemas.openxmlformats.org/officeDocument/2006/relationships/slide" Target="slides/slide36.xml"/><Relationship Id="rId62" Type="http://schemas.openxmlformats.org/officeDocument/2006/relationships/slide" Target="slides/slide44.xml"/><Relationship Id="rId70" Type="http://schemas.openxmlformats.org/officeDocument/2006/relationships/slide" Target="slides/slide52.xml"/><Relationship Id="rId75" Type="http://schemas.openxmlformats.org/officeDocument/2006/relationships/slide" Target="slides/slide57.xml"/><Relationship Id="rId83" Type="http://schemas.openxmlformats.org/officeDocument/2006/relationships/slide" Target="slides/slide65.xml"/><Relationship Id="rId88" Type="http://schemas.openxmlformats.org/officeDocument/2006/relationships/slide" Target="slides/slide70.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slide" Target="slides/slide31.xml"/><Relationship Id="rId57" Type="http://schemas.openxmlformats.org/officeDocument/2006/relationships/slide" Target="slides/slide39.xml"/><Relationship Id="rId10" Type="http://schemas.openxmlformats.org/officeDocument/2006/relationships/slideMaster" Target="slideMasters/slideMaster10.xml"/><Relationship Id="rId31" Type="http://schemas.openxmlformats.org/officeDocument/2006/relationships/slide" Target="slides/slide13.xml"/><Relationship Id="rId44" Type="http://schemas.openxmlformats.org/officeDocument/2006/relationships/slide" Target="slides/slide26.xml"/><Relationship Id="rId52" Type="http://schemas.openxmlformats.org/officeDocument/2006/relationships/slide" Target="slides/slide34.xml"/><Relationship Id="rId60" Type="http://schemas.openxmlformats.org/officeDocument/2006/relationships/slide" Target="slides/slide42.xml"/><Relationship Id="rId65" Type="http://schemas.openxmlformats.org/officeDocument/2006/relationships/slide" Target="slides/slide47.xml"/><Relationship Id="rId73" Type="http://schemas.openxmlformats.org/officeDocument/2006/relationships/slide" Target="slides/slide55.xml"/><Relationship Id="rId78" Type="http://schemas.openxmlformats.org/officeDocument/2006/relationships/slide" Target="slides/slide60.xml"/><Relationship Id="rId81" Type="http://schemas.openxmlformats.org/officeDocument/2006/relationships/slide" Target="slides/slide63.xml"/><Relationship Id="rId86" Type="http://schemas.openxmlformats.org/officeDocument/2006/relationships/slide" Target="slides/slide68.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6304B53-6AA7-4C72-921E-9F79250CC82C}" type="datetimeFigureOut">
              <a:rPr lang="tr-TR" smtClean="0"/>
              <a:pPr/>
              <a:t>14.10.2019</a:t>
            </a:fld>
            <a:endParaRPr lang="tr-TR"/>
          </a:p>
        </p:txBody>
      </p:sp>
      <p:sp>
        <p:nvSpPr>
          <p:cNvPr id="4" name="Slayt Görüntüsü Yer Tutucus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D587F0-6448-438E-854D-3DF70B1C4148}" type="slidenum">
              <a:rPr lang="tr-TR" smtClean="0"/>
              <a:pPr/>
              <a:t>‹#›</a:t>
            </a:fld>
            <a:endParaRPr lang="tr-TR"/>
          </a:p>
        </p:txBody>
      </p:sp>
    </p:spTree>
    <p:extLst>
      <p:ext uri="{BB962C8B-B14F-4D97-AF65-F5344CB8AC3E}">
        <p14:creationId xmlns:p14="http://schemas.microsoft.com/office/powerpoint/2010/main" xmlns="" val="36111389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pPr/>
              <a:t>8</a:t>
            </a:fld>
            <a:endParaRPr lang="tr-TR"/>
          </a:p>
        </p:txBody>
      </p:sp>
    </p:spTree>
    <p:extLst>
      <p:ext uri="{BB962C8B-B14F-4D97-AF65-F5344CB8AC3E}">
        <p14:creationId xmlns:p14="http://schemas.microsoft.com/office/powerpoint/2010/main" xmlns="" val="26155944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pPr/>
              <a:t>13</a:t>
            </a:fld>
            <a:endParaRPr lang="tr-TR"/>
          </a:p>
        </p:txBody>
      </p:sp>
    </p:spTree>
    <p:extLst>
      <p:ext uri="{BB962C8B-B14F-4D97-AF65-F5344CB8AC3E}">
        <p14:creationId xmlns:p14="http://schemas.microsoft.com/office/powerpoint/2010/main" xmlns="" val="40556232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pPr/>
              <a:t>19</a:t>
            </a:fld>
            <a:endParaRPr lang="tr-TR"/>
          </a:p>
        </p:txBody>
      </p:sp>
    </p:spTree>
    <p:extLst>
      <p:ext uri="{BB962C8B-B14F-4D97-AF65-F5344CB8AC3E}">
        <p14:creationId xmlns:p14="http://schemas.microsoft.com/office/powerpoint/2010/main" xmlns="" val="24249999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pPr/>
              <a:t>23</a:t>
            </a:fld>
            <a:endParaRPr lang="tr-TR"/>
          </a:p>
        </p:txBody>
      </p:sp>
    </p:spTree>
    <p:extLst>
      <p:ext uri="{BB962C8B-B14F-4D97-AF65-F5344CB8AC3E}">
        <p14:creationId xmlns:p14="http://schemas.microsoft.com/office/powerpoint/2010/main" xmlns="" val="11275327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pPr/>
              <a:t>27</a:t>
            </a:fld>
            <a:endParaRPr lang="tr-TR"/>
          </a:p>
        </p:txBody>
      </p:sp>
    </p:spTree>
    <p:extLst>
      <p:ext uri="{BB962C8B-B14F-4D97-AF65-F5344CB8AC3E}">
        <p14:creationId xmlns:p14="http://schemas.microsoft.com/office/powerpoint/2010/main" xmlns="" val="41465957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pPr/>
              <a:t>28</a:t>
            </a:fld>
            <a:endParaRPr lang="tr-TR"/>
          </a:p>
        </p:txBody>
      </p:sp>
    </p:spTree>
    <p:extLst>
      <p:ext uri="{BB962C8B-B14F-4D97-AF65-F5344CB8AC3E}">
        <p14:creationId xmlns:p14="http://schemas.microsoft.com/office/powerpoint/2010/main" xmlns="" val="11880582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solidFill>
                  <a:prstClr val="black"/>
                </a:solidFill>
              </a:rPr>
              <a:pPr/>
              <a:t>31</a:t>
            </a:fld>
            <a:endParaRPr lang="tr-TR">
              <a:solidFill>
                <a:prstClr val="black"/>
              </a:solidFill>
            </a:endParaRPr>
          </a:p>
        </p:txBody>
      </p:sp>
    </p:spTree>
    <p:extLst>
      <p:ext uri="{BB962C8B-B14F-4D97-AF65-F5344CB8AC3E}">
        <p14:creationId xmlns:p14="http://schemas.microsoft.com/office/powerpoint/2010/main" xmlns="" val="11275327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solidFill>
                  <a:prstClr val="black"/>
                </a:solidFill>
              </a:rPr>
              <a:pPr/>
              <a:t>32</a:t>
            </a:fld>
            <a:endParaRPr lang="tr-TR">
              <a:solidFill>
                <a:prstClr val="black"/>
              </a:solidFill>
            </a:endParaRPr>
          </a:p>
        </p:txBody>
      </p:sp>
    </p:spTree>
    <p:extLst>
      <p:ext uri="{BB962C8B-B14F-4D97-AF65-F5344CB8AC3E}">
        <p14:creationId xmlns:p14="http://schemas.microsoft.com/office/powerpoint/2010/main" xmlns="" val="11275327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solidFill>
                  <a:prstClr val="black"/>
                </a:solidFill>
              </a:rPr>
              <a:pPr/>
              <a:t>34</a:t>
            </a:fld>
            <a:endParaRPr lang="tr-TR">
              <a:solidFill>
                <a:prstClr val="black"/>
              </a:solidFill>
            </a:endParaRPr>
          </a:p>
        </p:txBody>
      </p:sp>
    </p:spTree>
    <p:extLst>
      <p:ext uri="{BB962C8B-B14F-4D97-AF65-F5344CB8AC3E}">
        <p14:creationId xmlns:p14="http://schemas.microsoft.com/office/powerpoint/2010/main" xmlns="" val="11275327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pPr/>
              <a:t>35</a:t>
            </a:fld>
            <a:endParaRPr lang="tr-TR"/>
          </a:p>
        </p:txBody>
      </p:sp>
    </p:spTree>
    <p:extLst>
      <p:ext uri="{BB962C8B-B14F-4D97-AF65-F5344CB8AC3E}">
        <p14:creationId xmlns:p14="http://schemas.microsoft.com/office/powerpoint/2010/main" xmlns="" val="11275327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pPr/>
              <a:t>36</a:t>
            </a:fld>
            <a:endParaRPr lang="tr-TR"/>
          </a:p>
        </p:txBody>
      </p:sp>
    </p:spTree>
    <p:extLst>
      <p:ext uri="{BB962C8B-B14F-4D97-AF65-F5344CB8AC3E}">
        <p14:creationId xmlns:p14="http://schemas.microsoft.com/office/powerpoint/2010/main" xmlns="" val="11275327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pPr/>
              <a:t>37</a:t>
            </a:fld>
            <a:endParaRPr lang="tr-TR"/>
          </a:p>
        </p:txBody>
      </p:sp>
    </p:spTree>
    <p:extLst>
      <p:ext uri="{BB962C8B-B14F-4D97-AF65-F5344CB8AC3E}">
        <p14:creationId xmlns:p14="http://schemas.microsoft.com/office/powerpoint/2010/main" xmlns="" val="11275327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solidFill>
                  <a:prstClr val="black"/>
                </a:solidFill>
              </a:rPr>
              <a:pPr/>
              <a:t>38</a:t>
            </a:fld>
            <a:endParaRPr lang="tr-TR">
              <a:solidFill>
                <a:prstClr val="black"/>
              </a:solidFill>
            </a:endParaRPr>
          </a:p>
        </p:txBody>
      </p:sp>
    </p:spTree>
    <p:extLst>
      <p:ext uri="{BB962C8B-B14F-4D97-AF65-F5344CB8AC3E}">
        <p14:creationId xmlns:p14="http://schemas.microsoft.com/office/powerpoint/2010/main" xmlns="" val="11275327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solidFill>
                  <a:prstClr val="black"/>
                </a:solidFill>
              </a:rPr>
              <a:pPr/>
              <a:t>43</a:t>
            </a:fld>
            <a:endParaRPr lang="tr-TR">
              <a:solidFill>
                <a:prstClr val="black"/>
              </a:solidFill>
            </a:endParaRPr>
          </a:p>
        </p:txBody>
      </p:sp>
    </p:spTree>
    <p:extLst>
      <p:ext uri="{BB962C8B-B14F-4D97-AF65-F5344CB8AC3E}">
        <p14:creationId xmlns:p14="http://schemas.microsoft.com/office/powerpoint/2010/main" xmlns="" val="11275327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solidFill>
                  <a:prstClr val="black"/>
                </a:solidFill>
              </a:rPr>
              <a:pPr/>
              <a:t>47</a:t>
            </a:fld>
            <a:endParaRPr lang="tr-TR">
              <a:solidFill>
                <a:prstClr val="black"/>
              </a:solidFill>
            </a:endParaRPr>
          </a:p>
        </p:txBody>
      </p:sp>
    </p:spTree>
    <p:extLst>
      <p:ext uri="{BB962C8B-B14F-4D97-AF65-F5344CB8AC3E}">
        <p14:creationId xmlns:p14="http://schemas.microsoft.com/office/powerpoint/2010/main" xmlns="" val="11275327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solidFill>
                  <a:prstClr val="black"/>
                </a:solidFill>
              </a:rPr>
              <a:pPr/>
              <a:t>49</a:t>
            </a:fld>
            <a:endParaRPr lang="tr-TR">
              <a:solidFill>
                <a:prstClr val="black"/>
              </a:solidFill>
            </a:endParaRPr>
          </a:p>
        </p:txBody>
      </p:sp>
    </p:spTree>
    <p:extLst>
      <p:ext uri="{BB962C8B-B14F-4D97-AF65-F5344CB8AC3E}">
        <p14:creationId xmlns:p14="http://schemas.microsoft.com/office/powerpoint/2010/main" xmlns="" val="11275327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solidFill>
                  <a:prstClr val="black"/>
                </a:solidFill>
              </a:rPr>
              <a:pPr/>
              <a:t>50</a:t>
            </a:fld>
            <a:endParaRPr lang="tr-TR">
              <a:solidFill>
                <a:prstClr val="black"/>
              </a:solidFill>
            </a:endParaRPr>
          </a:p>
        </p:txBody>
      </p:sp>
    </p:spTree>
    <p:extLst>
      <p:ext uri="{BB962C8B-B14F-4D97-AF65-F5344CB8AC3E}">
        <p14:creationId xmlns:p14="http://schemas.microsoft.com/office/powerpoint/2010/main" xmlns="" val="11275327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solidFill>
                  <a:prstClr val="black"/>
                </a:solidFill>
              </a:rPr>
              <a:pPr/>
              <a:t>52</a:t>
            </a:fld>
            <a:endParaRPr lang="tr-TR">
              <a:solidFill>
                <a:prstClr val="black"/>
              </a:solidFill>
            </a:endParaRPr>
          </a:p>
        </p:txBody>
      </p:sp>
    </p:spTree>
    <p:extLst>
      <p:ext uri="{BB962C8B-B14F-4D97-AF65-F5344CB8AC3E}">
        <p14:creationId xmlns:p14="http://schemas.microsoft.com/office/powerpoint/2010/main" xmlns="" val="11275327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solidFill>
                  <a:prstClr val="black"/>
                </a:solidFill>
              </a:rPr>
              <a:pPr/>
              <a:t>54</a:t>
            </a:fld>
            <a:endParaRPr lang="tr-TR">
              <a:solidFill>
                <a:prstClr val="black"/>
              </a:solidFill>
            </a:endParaRPr>
          </a:p>
        </p:txBody>
      </p:sp>
    </p:spTree>
    <p:extLst>
      <p:ext uri="{BB962C8B-B14F-4D97-AF65-F5344CB8AC3E}">
        <p14:creationId xmlns:p14="http://schemas.microsoft.com/office/powerpoint/2010/main" xmlns="" val="11275327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solidFill>
                  <a:prstClr val="black"/>
                </a:solidFill>
              </a:rPr>
              <a:pPr/>
              <a:t>57</a:t>
            </a:fld>
            <a:endParaRPr lang="tr-TR">
              <a:solidFill>
                <a:prstClr val="black"/>
              </a:solidFill>
            </a:endParaRPr>
          </a:p>
        </p:txBody>
      </p:sp>
    </p:spTree>
    <p:extLst>
      <p:ext uri="{BB962C8B-B14F-4D97-AF65-F5344CB8AC3E}">
        <p14:creationId xmlns:p14="http://schemas.microsoft.com/office/powerpoint/2010/main" xmlns="" val="11275327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solidFill>
                  <a:prstClr val="black"/>
                </a:solidFill>
              </a:rPr>
              <a:pPr/>
              <a:t>58</a:t>
            </a:fld>
            <a:endParaRPr lang="tr-TR">
              <a:solidFill>
                <a:prstClr val="black"/>
              </a:solidFill>
            </a:endParaRPr>
          </a:p>
        </p:txBody>
      </p:sp>
    </p:spTree>
    <p:extLst>
      <p:ext uri="{BB962C8B-B14F-4D97-AF65-F5344CB8AC3E}">
        <p14:creationId xmlns:p14="http://schemas.microsoft.com/office/powerpoint/2010/main" xmlns="" val="11275327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solidFill>
                  <a:prstClr val="black"/>
                </a:solidFill>
              </a:rPr>
              <a:pPr/>
              <a:t>59</a:t>
            </a:fld>
            <a:endParaRPr lang="tr-TR">
              <a:solidFill>
                <a:prstClr val="black"/>
              </a:solidFill>
            </a:endParaRPr>
          </a:p>
        </p:txBody>
      </p:sp>
    </p:spTree>
    <p:extLst>
      <p:ext uri="{BB962C8B-B14F-4D97-AF65-F5344CB8AC3E}">
        <p14:creationId xmlns:p14="http://schemas.microsoft.com/office/powerpoint/2010/main" xmlns="" val="11275327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solidFill>
                  <a:prstClr val="black"/>
                </a:solidFill>
              </a:rPr>
              <a:pPr/>
              <a:t>61</a:t>
            </a:fld>
            <a:endParaRPr lang="tr-TR">
              <a:solidFill>
                <a:prstClr val="black"/>
              </a:solidFill>
            </a:endParaRPr>
          </a:p>
        </p:txBody>
      </p:sp>
    </p:spTree>
    <p:extLst>
      <p:ext uri="{BB962C8B-B14F-4D97-AF65-F5344CB8AC3E}">
        <p14:creationId xmlns:p14="http://schemas.microsoft.com/office/powerpoint/2010/main" xmlns="" val="11275327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solidFill>
                  <a:prstClr val="black"/>
                </a:solidFill>
              </a:rPr>
              <a:pPr/>
              <a:t>62</a:t>
            </a:fld>
            <a:endParaRPr lang="tr-TR">
              <a:solidFill>
                <a:prstClr val="black"/>
              </a:solidFill>
            </a:endParaRPr>
          </a:p>
        </p:txBody>
      </p:sp>
    </p:spTree>
    <p:extLst>
      <p:ext uri="{BB962C8B-B14F-4D97-AF65-F5344CB8AC3E}">
        <p14:creationId xmlns:p14="http://schemas.microsoft.com/office/powerpoint/2010/main" xmlns="" val="11275327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solidFill>
                  <a:prstClr val="black"/>
                </a:solidFill>
              </a:rPr>
              <a:pPr/>
              <a:t>63</a:t>
            </a:fld>
            <a:endParaRPr lang="tr-TR">
              <a:solidFill>
                <a:prstClr val="black"/>
              </a:solidFill>
            </a:endParaRPr>
          </a:p>
        </p:txBody>
      </p:sp>
    </p:spTree>
    <p:extLst>
      <p:ext uri="{BB962C8B-B14F-4D97-AF65-F5344CB8AC3E}">
        <p14:creationId xmlns:p14="http://schemas.microsoft.com/office/powerpoint/2010/main" xmlns="" val="11275327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solidFill>
                  <a:prstClr val="black"/>
                </a:solidFill>
              </a:rPr>
              <a:pPr/>
              <a:t>65</a:t>
            </a:fld>
            <a:endParaRPr lang="tr-TR">
              <a:solidFill>
                <a:prstClr val="black"/>
              </a:solidFill>
            </a:endParaRPr>
          </a:p>
        </p:txBody>
      </p:sp>
    </p:spTree>
    <p:extLst>
      <p:ext uri="{BB962C8B-B14F-4D97-AF65-F5344CB8AC3E}">
        <p14:creationId xmlns:p14="http://schemas.microsoft.com/office/powerpoint/2010/main" xmlns="" val="11275327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solidFill>
                  <a:prstClr val="black"/>
                </a:solidFill>
              </a:rPr>
              <a:pPr/>
              <a:t>68</a:t>
            </a:fld>
            <a:endParaRPr lang="tr-TR">
              <a:solidFill>
                <a:prstClr val="black"/>
              </a:solidFill>
            </a:endParaRPr>
          </a:p>
        </p:txBody>
      </p:sp>
    </p:spTree>
    <p:extLst>
      <p:ext uri="{BB962C8B-B14F-4D97-AF65-F5344CB8AC3E}">
        <p14:creationId xmlns:p14="http://schemas.microsoft.com/office/powerpoint/2010/main" xmlns="" val="11275327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solidFill>
                  <a:prstClr val="black"/>
                </a:solidFill>
              </a:rPr>
              <a:pPr/>
              <a:t>69</a:t>
            </a:fld>
            <a:endParaRPr lang="tr-TR">
              <a:solidFill>
                <a:prstClr val="black"/>
              </a:solidFill>
            </a:endParaRPr>
          </a:p>
        </p:txBody>
      </p:sp>
    </p:spTree>
    <p:extLst>
      <p:ext uri="{BB962C8B-B14F-4D97-AF65-F5344CB8AC3E}">
        <p14:creationId xmlns:p14="http://schemas.microsoft.com/office/powerpoint/2010/main" xmlns="" val="11275327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solidFill>
                  <a:prstClr val="black"/>
                </a:solidFill>
              </a:rPr>
              <a:pPr/>
              <a:t>70</a:t>
            </a:fld>
            <a:endParaRPr lang="tr-TR">
              <a:solidFill>
                <a:prstClr val="black"/>
              </a:solidFill>
            </a:endParaRPr>
          </a:p>
        </p:txBody>
      </p:sp>
    </p:spTree>
    <p:extLst>
      <p:ext uri="{BB962C8B-B14F-4D97-AF65-F5344CB8AC3E}">
        <p14:creationId xmlns:p14="http://schemas.microsoft.com/office/powerpoint/2010/main" xmlns="" val="11275327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1712"/>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pPr/>
              <a:t>14.10.2019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B45FEA5-8458-4968-B13A-EA7BE28A30CB}" type="slidenum">
              <a:rPr lang="tr-TR" smtClean="0"/>
              <a:pPr/>
              <a:t>‹#›</a:t>
            </a:fld>
            <a:endParaRPr lang="tr-TR"/>
          </a:p>
        </p:txBody>
      </p:sp>
    </p:spTree>
    <p:extLst>
      <p:ext uri="{BB962C8B-B14F-4D97-AF65-F5344CB8AC3E}">
        <p14:creationId xmlns:p14="http://schemas.microsoft.com/office/powerpoint/2010/main" xmlns="" val="38578418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pPr/>
              <a:t>14.10.2019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B45FEA5-8458-4968-B13A-EA7BE28A30CB}" type="slidenum">
              <a:rPr lang="tr-TR" smtClean="0"/>
              <a:pPr/>
              <a:t>‹#›</a:t>
            </a:fld>
            <a:endParaRPr lang="tr-TR"/>
          </a:p>
        </p:txBody>
      </p:sp>
    </p:spTree>
    <p:extLst>
      <p:ext uri="{BB962C8B-B14F-4D97-AF65-F5344CB8AC3E}">
        <p14:creationId xmlns:p14="http://schemas.microsoft.com/office/powerpoint/2010/main" xmlns="" val="3022408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8187"/>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E1C25E4-5791-4E22-A724-63D5B07CD8FA}" type="datetimeFigureOut">
              <a:rPr lang="tr-TR" smtClean="0"/>
              <a:pPr/>
              <a:t>14.10.2019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B45FEA5-8458-4968-B13A-EA7BE28A30CB}" type="slidenum">
              <a:rPr lang="tr-TR" smtClean="0"/>
              <a:pPr/>
              <a:t>‹#›</a:t>
            </a:fld>
            <a:endParaRPr lang="tr-TR"/>
          </a:p>
        </p:txBody>
      </p:sp>
    </p:spTree>
    <p:extLst>
      <p:ext uri="{BB962C8B-B14F-4D97-AF65-F5344CB8AC3E}">
        <p14:creationId xmlns:p14="http://schemas.microsoft.com/office/powerpoint/2010/main" xmlns="" val="3838868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E1C25E4-5791-4E22-A724-63D5B07CD8FA}" type="datetimeFigureOut">
              <a:rPr lang="tr-TR" smtClean="0"/>
              <a:pPr/>
              <a:t>14.10.2019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4B45FEA5-8458-4968-B13A-EA7BE28A30CB}" type="slidenum">
              <a:rPr lang="tr-TR" smtClean="0"/>
              <a:pPr/>
              <a:t>‹#›</a:t>
            </a:fld>
            <a:endParaRPr lang="tr-TR"/>
          </a:p>
        </p:txBody>
      </p:sp>
    </p:spTree>
    <p:extLst>
      <p:ext uri="{BB962C8B-B14F-4D97-AF65-F5344CB8AC3E}">
        <p14:creationId xmlns:p14="http://schemas.microsoft.com/office/powerpoint/2010/main" xmlns="" val="2944835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4225"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4225"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E1C25E4-5791-4E22-A724-63D5B07CD8FA}" type="datetimeFigureOut">
              <a:rPr lang="tr-TR" smtClean="0"/>
              <a:pPr/>
              <a:t>14.10.2019</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4B45FEA5-8458-4968-B13A-EA7BE28A30CB}" type="slidenum">
              <a:rPr lang="tr-TR" smtClean="0"/>
              <a:pPr/>
              <a:t>‹#›</a:t>
            </a:fld>
            <a:endParaRPr lang="tr-TR"/>
          </a:p>
        </p:txBody>
      </p:sp>
    </p:spTree>
    <p:extLst>
      <p:ext uri="{BB962C8B-B14F-4D97-AF65-F5344CB8AC3E}">
        <p14:creationId xmlns:p14="http://schemas.microsoft.com/office/powerpoint/2010/main" xmlns="" val="1716314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E1C25E4-5791-4E22-A724-63D5B07CD8FA}" type="datetimeFigureOut">
              <a:rPr lang="tr-TR" smtClean="0"/>
              <a:pPr/>
              <a:t>14.10.2019</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4B45FEA5-8458-4968-B13A-EA7BE28A30CB}" type="slidenum">
              <a:rPr lang="tr-TR" smtClean="0"/>
              <a:pPr/>
              <a:t>‹#›</a:t>
            </a:fld>
            <a:endParaRPr lang="tr-TR"/>
          </a:p>
        </p:txBody>
      </p:sp>
    </p:spTree>
    <p:extLst>
      <p:ext uri="{BB962C8B-B14F-4D97-AF65-F5344CB8AC3E}">
        <p14:creationId xmlns:p14="http://schemas.microsoft.com/office/powerpoint/2010/main" xmlns="" val="4105227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E1C25E4-5791-4E22-A724-63D5B07CD8FA}" type="datetimeFigureOut">
              <a:rPr lang="tr-TR" smtClean="0"/>
              <a:pPr/>
              <a:t>14.10.2019</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4B45FEA5-8458-4968-B13A-EA7BE28A30CB}" type="slidenum">
              <a:rPr lang="tr-TR" smtClean="0"/>
              <a:pPr/>
              <a:t>‹#›</a:t>
            </a:fld>
            <a:endParaRPr lang="tr-TR"/>
          </a:p>
        </p:txBody>
      </p:sp>
    </p:spTree>
    <p:extLst>
      <p:ext uri="{BB962C8B-B14F-4D97-AF65-F5344CB8AC3E}">
        <p14:creationId xmlns:p14="http://schemas.microsoft.com/office/powerpoint/2010/main" xmlns="" val="24349821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433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pPr/>
              <a:t>14.10.2019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4B45FEA5-8458-4968-B13A-EA7BE28A30CB}" type="slidenum">
              <a:rPr lang="tr-TR" smtClean="0"/>
              <a:pPr/>
              <a:t>‹#›</a:t>
            </a:fld>
            <a:endParaRPr lang="tr-TR"/>
          </a:p>
        </p:txBody>
      </p:sp>
    </p:spTree>
    <p:extLst>
      <p:ext uri="{BB962C8B-B14F-4D97-AF65-F5344CB8AC3E}">
        <p14:creationId xmlns:p14="http://schemas.microsoft.com/office/powerpoint/2010/main" xmlns="" val="1429249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pPr/>
              <a:t>14.10.2019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4B45FEA5-8458-4968-B13A-EA7BE28A30CB}" type="slidenum">
              <a:rPr lang="tr-TR" smtClean="0"/>
              <a:pPr/>
              <a:t>‹#›</a:t>
            </a:fld>
            <a:endParaRPr lang="tr-TR"/>
          </a:p>
        </p:txBody>
      </p:sp>
    </p:spTree>
    <p:extLst>
      <p:ext uri="{BB962C8B-B14F-4D97-AF65-F5344CB8AC3E}">
        <p14:creationId xmlns:p14="http://schemas.microsoft.com/office/powerpoint/2010/main" xmlns="" val="9181953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pPr/>
              <a:t>14.10.2019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B45FEA5-8458-4968-B13A-EA7BE28A30CB}" type="slidenum">
              <a:rPr lang="tr-TR" smtClean="0"/>
              <a:pPr/>
              <a:t>‹#›</a:t>
            </a:fld>
            <a:endParaRPr lang="tr-TR"/>
          </a:p>
        </p:txBody>
      </p:sp>
    </p:spTree>
    <p:extLst>
      <p:ext uri="{BB962C8B-B14F-4D97-AF65-F5344CB8AC3E}">
        <p14:creationId xmlns:p14="http://schemas.microsoft.com/office/powerpoint/2010/main" xmlns="" val="560559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11785600" y="275925"/>
            <a:ext cx="36576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12800" y="275925"/>
            <a:ext cx="107696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pPr/>
              <a:t>14.10.2019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B45FEA5-8458-4968-B13A-EA7BE28A30CB}" type="slidenum">
              <a:rPr lang="tr-TR" smtClean="0"/>
              <a:pPr/>
              <a:t>‹#›</a:t>
            </a:fld>
            <a:endParaRPr lang="tr-TR"/>
          </a:p>
        </p:txBody>
      </p:sp>
    </p:spTree>
    <p:extLst>
      <p:ext uri="{BB962C8B-B14F-4D97-AF65-F5344CB8AC3E}">
        <p14:creationId xmlns:p14="http://schemas.microsoft.com/office/powerpoint/2010/main" xmlns="" val="1024680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1712"/>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4626270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3514331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8187"/>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6850081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1558762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4225"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4225"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8" name="Altbilgi Yer Tutucusu 7"/>
          <p:cNvSpPr>
            <a:spLocks noGrp="1"/>
          </p:cNvSpPr>
          <p:nvPr>
            <p:ph type="ftr" sz="quarter" idx="11"/>
          </p:nvPr>
        </p:nvSpPr>
        <p:spPr/>
        <p:txBody>
          <a:bodyPr/>
          <a:lstStyle/>
          <a:p>
            <a:endParaRPr lang="tr-TR">
              <a:solidFill>
                <a:prstClr val="white">
                  <a:tint val="75000"/>
                </a:prstClr>
              </a:solidFill>
            </a:endParaRPr>
          </a:p>
        </p:txBody>
      </p:sp>
      <p:sp>
        <p:nvSpPr>
          <p:cNvPr id="9" name="Slayt Numarası Yer Tutucusu 8"/>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2466091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4" name="Altbilgi Yer Tutucusu 3"/>
          <p:cNvSpPr>
            <a:spLocks noGrp="1"/>
          </p:cNvSpPr>
          <p:nvPr>
            <p:ph type="ftr" sz="quarter" idx="11"/>
          </p:nvPr>
        </p:nvSpPr>
        <p:spPr/>
        <p:txBody>
          <a:bodyPr/>
          <a:lstStyle/>
          <a:p>
            <a:endParaRPr lang="tr-TR">
              <a:solidFill>
                <a:prstClr val="white">
                  <a:tint val="75000"/>
                </a:prstClr>
              </a:solidFill>
            </a:endParaRPr>
          </a:p>
        </p:txBody>
      </p:sp>
      <p:sp>
        <p:nvSpPr>
          <p:cNvPr id="5" name="Slayt Numarası Yer Tutucusu 4"/>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33067316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3" name="Altbilgi Yer Tutucusu 2"/>
          <p:cNvSpPr>
            <a:spLocks noGrp="1"/>
          </p:cNvSpPr>
          <p:nvPr>
            <p:ph type="ftr" sz="quarter" idx="11"/>
          </p:nvPr>
        </p:nvSpPr>
        <p:spPr/>
        <p:txBody>
          <a:bodyPr/>
          <a:lstStyle/>
          <a:p>
            <a:endParaRPr lang="tr-TR">
              <a:solidFill>
                <a:prstClr val="white">
                  <a:tint val="75000"/>
                </a:prstClr>
              </a:solidFill>
            </a:endParaRPr>
          </a:p>
        </p:txBody>
      </p:sp>
      <p:sp>
        <p:nvSpPr>
          <p:cNvPr id="4" name="Slayt Numarası Yer Tutucusu 3"/>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8268977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433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7331034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9586967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38727523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11785600" y="275925"/>
            <a:ext cx="36576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12800" y="275925"/>
            <a:ext cx="107696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3656844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1712"/>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25490760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886214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8187"/>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23629403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9003863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4225"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4225"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8" name="Altbilgi Yer Tutucusu 7"/>
          <p:cNvSpPr>
            <a:spLocks noGrp="1"/>
          </p:cNvSpPr>
          <p:nvPr>
            <p:ph type="ftr" sz="quarter" idx="11"/>
          </p:nvPr>
        </p:nvSpPr>
        <p:spPr/>
        <p:txBody>
          <a:bodyPr/>
          <a:lstStyle/>
          <a:p>
            <a:endParaRPr lang="tr-TR">
              <a:solidFill>
                <a:prstClr val="white">
                  <a:tint val="75000"/>
                </a:prstClr>
              </a:solidFill>
            </a:endParaRPr>
          </a:p>
        </p:txBody>
      </p:sp>
      <p:sp>
        <p:nvSpPr>
          <p:cNvPr id="9" name="Slayt Numarası Yer Tutucusu 8"/>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26346185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4" name="Altbilgi Yer Tutucusu 3"/>
          <p:cNvSpPr>
            <a:spLocks noGrp="1"/>
          </p:cNvSpPr>
          <p:nvPr>
            <p:ph type="ftr" sz="quarter" idx="11"/>
          </p:nvPr>
        </p:nvSpPr>
        <p:spPr/>
        <p:txBody>
          <a:bodyPr/>
          <a:lstStyle/>
          <a:p>
            <a:endParaRPr lang="tr-TR">
              <a:solidFill>
                <a:prstClr val="white">
                  <a:tint val="75000"/>
                </a:prstClr>
              </a:solidFill>
            </a:endParaRPr>
          </a:p>
        </p:txBody>
      </p:sp>
      <p:sp>
        <p:nvSpPr>
          <p:cNvPr id="5" name="Slayt Numarası Yer Tutucusu 4"/>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3158072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3" name="Altbilgi Yer Tutucusu 2"/>
          <p:cNvSpPr>
            <a:spLocks noGrp="1"/>
          </p:cNvSpPr>
          <p:nvPr>
            <p:ph type="ftr" sz="quarter" idx="11"/>
          </p:nvPr>
        </p:nvSpPr>
        <p:spPr/>
        <p:txBody>
          <a:bodyPr/>
          <a:lstStyle/>
          <a:p>
            <a:endParaRPr lang="tr-TR">
              <a:solidFill>
                <a:prstClr val="white">
                  <a:tint val="75000"/>
                </a:prstClr>
              </a:solidFill>
            </a:endParaRPr>
          </a:p>
        </p:txBody>
      </p:sp>
      <p:sp>
        <p:nvSpPr>
          <p:cNvPr id="4" name="Slayt Numarası Yer Tutucusu 3"/>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5077696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433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33054592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4819845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41219393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11785600" y="275925"/>
            <a:ext cx="36576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12800" y="275925"/>
            <a:ext cx="107696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84906354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1712"/>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25490760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886214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8187"/>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23629403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90038633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4225"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4225"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8" name="Altbilgi Yer Tutucusu 7"/>
          <p:cNvSpPr>
            <a:spLocks noGrp="1"/>
          </p:cNvSpPr>
          <p:nvPr>
            <p:ph type="ftr" sz="quarter" idx="11"/>
          </p:nvPr>
        </p:nvSpPr>
        <p:spPr/>
        <p:txBody>
          <a:bodyPr/>
          <a:lstStyle/>
          <a:p>
            <a:endParaRPr lang="tr-TR">
              <a:solidFill>
                <a:prstClr val="white">
                  <a:tint val="75000"/>
                </a:prstClr>
              </a:solidFill>
            </a:endParaRPr>
          </a:p>
        </p:txBody>
      </p:sp>
      <p:sp>
        <p:nvSpPr>
          <p:cNvPr id="9" name="Slayt Numarası Yer Tutucusu 8"/>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26346185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4" name="Altbilgi Yer Tutucusu 3"/>
          <p:cNvSpPr>
            <a:spLocks noGrp="1"/>
          </p:cNvSpPr>
          <p:nvPr>
            <p:ph type="ftr" sz="quarter" idx="11"/>
          </p:nvPr>
        </p:nvSpPr>
        <p:spPr/>
        <p:txBody>
          <a:bodyPr/>
          <a:lstStyle/>
          <a:p>
            <a:endParaRPr lang="tr-TR">
              <a:solidFill>
                <a:prstClr val="white">
                  <a:tint val="75000"/>
                </a:prstClr>
              </a:solidFill>
            </a:endParaRPr>
          </a:p>
        </p:txBody>
      </p:sp>
      <p:sp>
        <p:nvSpPr>
          <p:cNvPr id="5" name="Slayt Numarası Yer Tutucusu 4"/>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31580722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3" name="Altbilgi Yer Tutucusu 2"/>
          <p:cNvSpPr>
            <a:spLocks noGrp="1"/>
          </p:cNvSpPr>
          <p:nvPr>
            <p:ph type="ftr" sz="quarter" idx="11"/>
          </p:nvPr>
        </p:nvSpPr>
        <p:spPr/>
        <p:txBody>
          <a:bodyPr/>
          <a:lstStyle/>
          <a:p>
            <a:endParaRPr lang="tr-TR">
              <a:solidFill>
                <a:prstClr val="white">
                  <a:tint val="75000"/>
                </a:prstClr>
              </a:solidFill>
            </a:endParaRPr>
          </a:p>
        </p:txBody>
      </p:sp>
      <p:sp>
        <p:nvSpPr>
          <p:cNvPr id="4" name="Slayt Numarası Yer Tutucusu 3"/>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50776962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433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330545921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4819845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412193930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11785600" y="275925"/>
            <a:ext cx="36576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12800" y="275925"/>
            <a:ext cx="107696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8490635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1712"/>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254907600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8862142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8187"/>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23629403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90038633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4225"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4225"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8" name="Altbilgi Yer Tutucusu 7"/>
          <p:cNvSpPr>
            <a:spLocks noGrp="1"/>
          </p:cNvSpPr>
          <p:nvPr>
            <p:ph type="ftr" sz="quarter" idx="11"/>
          </p:nvPr>
        </p:nvSpPr>
        <p:spPr/>
        <p:txBody>
          <a:bodyPr/>
          <a:lstStyle/>
          <a:p>
            <a:endParaRPr lang="tr-TR">
              <a:solidFill>
                <a:prstClr val="white">
                  <a:tint val="75000"/>
                </a:prstClr>
              </a:solidFill>
            </a:endParaRPr>
          </a:p>
        </p:txBody>
      </p:sp>
      <p:sp>
        <p:nvSpPr>
          <p:cNvPr id="9" name="Slayt Numarası Yer Tutucusu 8"/>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263461850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4" name="Altbilgi Yer Tutucusu 3"/>
          <p:cNvSpPr>
            <a:spLocks noGrp="1"/>
          </p:cNvSpPr>
          <p:nvPr>
            <p:ph type="ftr" sz="quarter" idx="11"/>
          </p:nvPr>
        </p:nvSpPr>
        <p:spPr/>
        <p:txBody>
          <a:bodyPr/>
          <a:lstStyle/>
          <a:p>
            <a:endParaRPr lang="tr-TR">
              <a:solidFill>
                <a:prstClr val="white">
                  <a:tint val="75000"/>
                </a:prstClr>
              </a:solidFill>
            </a:endParaRPr>
          </a:p>
        </p:txBody>
      </p:sp>
      <p:sp>
        <p:nvSpPr>
          <p:cNvPr id="5" name="Slayt Numarası Yer Tutucusu 4"/>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31580722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3" name="Altbilgi Yer Tutucusu 2"/>
          <p:cNvSpPr>
            <a:spLocks noGrp="1"/>
          </p:cNvSpPr>
          <p:nvPr>
            <p:ph type="ftr" sz="quarter" idx="11"/>
          </p:nvPr>
        </p:nvSpPr>
        <p:spPr/>
        <p:txBody>
          <a:bodyPr/>
          <a:lstStyle/>
          <a:p>
            <a:endParaRPr lang="tr-TR">
              <a:solidFill>
                <a:prstClr val="white">
                  <a:tint val="75000"/>
                </a:prstClr>
              </a:solidFill>
            </a:endParaRPr>
          </a:p>
        </p:txBody>
      </p:sp>
      <p:sp>
        <p:nvSpPr>
          <p:cNvPr id="4" name="Slayt Numarası Yer Tutucusu 3"/>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50776962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433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330545921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48198453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412193930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11785600" y="275925"/>
            <a:ext cx="36576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12800" y="275925"/>
            <a:ext cx="107696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84906354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4400" y="2131682"/>
            <a:ext cx="103632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65546598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391586241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963084" y="4408157"/>
            <a:ext cx="103632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347005588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415484630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6194205"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6194205"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8" name="7 Altbilgi Yer Tutucusu"/>
          <p:cNvSpPr>
            <a:spLocks noGrp="1"/>
          </p:cNvSpPr>
          <p:nvPr>
            <p:ph type="ftr" sz="quarter" idx="11"/>
          </p:nvPr>
        </p:nvSpPr>
        <p:spPr/>
        <p:txBody>
          <a:bodyPr/>
          <a:lstStyle/>
          <a:p>
            <a:endParaRPr lang="tr-TR">
              <a:solidFill>
                <a:prstClr val="black">
                  <a:tint val="75000"/>
                </a:prstClr>
              </a:solidFill>
            </a:endParaRPr>
          </a:p>
        </p:txBody>
      </p:sp>
      <p:sp>
        <p:nvSpPr>
          <p:cNvPr id="9" name="8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218466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4" name="3 Altbilgi Yer Tutucusu"/>
          <p:cNvSpPr>
            <a:spLocks noGrp="1"/>
          </p:cNvSpPr>
          <p:nvPr>
            <p:ph type="ftr" sz="quarter" idx="11"/>
          </p:nvPr>
        </p:nvSpPr>
        <p:spPr/>
        <p:txBody>
          <a:bodyPr/>
          <a:lstStyle/>
          <a:p>
            <a:endParaRPr lang="tr-TR">
              <a:solidFill>
                <a:prstClr val="black">
                  <a:tint val="75000"/>
                </a:prstClr>
              </a:solidFill>
            </a:endParaRPr>
          </a:p>
        </p:txBody>
      </p:sp>
      <p:sp>
        <p:nvSpPr>
          <p:cNvPr id="5" name="4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215374971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3" name="2 Altbilgi Yer Tutucusu"/>
          <p:cNvSpPr>
            <a:spLocks noGrp="1"/>
          </p:cNvSpPr>
          <p:nvPr>
            <p:ph type="ftr" sz="quarter" idx="11"/>
          </p:nvPr>
        </p:nvSpPr>
        <p:spPr/>
        <p:txBody>
          <a:bodyPr/>
          <a:lstStyle/>
          <a:p>
            <a:endParaRPr lang="tr-TR">
              <a:solidFill>
                <a:prstClr val="black">
                  <a:tint val="75000"/>
                </a:prstClr>
              </a:solidFill>
            </a:endParaRPr>
          </a:p>
        </p:txBody>
      </p:sp>
      <p:sp>
        <p:nvSpPr>
          <p:cNvPr id="4" name="3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371584546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4766733" y="27430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413410955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241190904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307578836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39200" y="275895"/>
            <a:ext cx="27432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609600" y="275895"/>
            <a:ext cx="80264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39141321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4400" y="2131634"/>
            <a:ext cx="103632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117438503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179184004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963084" y="4408109"/>
            <a:ext cx="103632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47890420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168914734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6194173"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6194173"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8" name="7 Altbilgi Yer Tutucusu"/>
          <p:cNvSpPr>
            <a:spLocks noGrp="1"/>
          </p:cNvSpPr>
          <p:nvPr>
            <p:ph type="ftr" sz="quarter" idx="11"/>
          </p:nvPr>
        </p:nvSpPr>
        <p:spPr/>
        <p:txBody>
          <a:bodyPr/>
          <a:lstStyle/>
          <a:p>
            <a:endParaRPr lang="tr-TR">
              <a:solidFill>
                <a:prstClr val="black">
                  <a:tint val="75000"/>
                </a:prstClr>
              </a:solidFill>
            </a:endParaRPr>
          </a:p>
        </p:txBody>
      </p:sp>
      <p:sp>
        <p:nvSpPr>
          <p:cNvPr id="9" name="8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410706582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4" name="3 Altbilgi Yer Tutucusu"/>
          <p:cNvSpPr>
            <a:spLocks noGrp="1"/>
          </p:cNvSpPr>
          <p:nvPr>
            <p:ph type="ftr" sz="quarter" idx="11"/>
          </p:nvPr>
        </p:nvSpPr>
        <p:spPr/>
        <p:txBody>
          <a:bodyPr/>
          <a:lstStyle/>
          <a:p>
            <a:endParaRPr lang="tr-TR">
              <a:solidFill>
                <a:prstClr val="black">
                  <a:tint val="75000"/>
                </a:prstClr>
              </a:solidFill>
            </a:endParaRPr>
          </a:p>
        </p:txBody>
      </p:sp>
      <p:sp>
        <p:nvSpPr>
          <p:cNvPr id="5" name="4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383514111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3" name="2 Altbilgi Yer Tutucusu"/>
          <p:cNvSpPr>
            <a:spLocks noGrp="1"/>
          </p:cNvSpPr>
          <p:nvPr>
            <p:ph type="ftr" sz="quarter" idx="11"/>
          </p:nvPr>
        </p:nvSpPr>
        <p:spPr/>
        <p:txBody>
          <a:bodyPr/>
          <a:lstStyle/>
          <a:p>
            <a:endParaRPr lang="tr-TR">
              <a:solidFill>
                <a:prstClr val="black">
                  <a:tint val="75000"/>
                </a:prstClr>
              </a:solidFill>
            </a:endParaRPr>
          </a:p>
        </p:txBody>
      </p:sp>
      <p:sp>
        <p:nvSpPr>
          <p:cNvPr id="4" name="3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378555197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4766733" y="27425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247937624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26784224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92164740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39200" y="275847"/>
            <a:ext cx="27432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609600" y="275847"/>
            <a:ext cx="80264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283176247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1712"/>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39042086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328937341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8187"/>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76142959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24092390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4225"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4225"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8" name="Altbilgi Yer Tutucusu 7"/>
          <p:cNvSpPr>
            <a:spLocks noGrp="1"/>
          </p:cNvSpPr>
          <p:nvPr>
            <p:ph type="ftr" sz="quarter" idx="11"/>
          </p:nvPr>
        </p:nvSpPr>
        <p:spPr/>
        <p:txBody>
          <a:bodyPr/>
          <a:lstStyle/>
          <a:p>
            <a:endParaRPr lang="tr-TR">
              <a:solidFill>
                <a:prstClr val="white">
                  <a:tint val="75000"/>
                </a:prstClr>
              </a:solidFill>
            </a:endParaRPr>
          </a:p>
        </p:txBody>
      </p:sp>
      <p:sp>
        <p:nvSpPr>
          <p:cNvPr id="9" name="Slayt Numarası Yer Tutucusu 8"/>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254136589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4" name="Altbilgi Yer Tutucusu 3"/>
          <p:cNvSpPr>
            <a:spLocks noGrp="1"/>
          </p:cNvSpPr>
          <p:nvPr>
            <p:ph type="ftr" sz="quarter" idx="11"/>
          </p:nvPr>
        </p:nvSpPr>
        <p:spPr/>
        <p:txBody>
          <a:bodyPr/>
          <a:lstStyle/>
          <a:p>
            <a:endParaRPr lang="tr-TR">
              <a:solidFill>
                <a:prstClr val="white">
                  <a:tint val="75000"/>
                </a:prstClr>
              </a:solidFill>
            </a:endParaRPr>
          </a:p>
        </p:txBody>
      </p:sp>
      <p:sp>
        <p:nvSpPr>
          <p:cNvPr id="5" name="Slayt Numarası Yer Tutucusu 4"/>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328147402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3" name="Altbilgi Yer Tutucusu 2"/>
          <p:cNvSpPr>
            <a:spLocks noGrp="1"/>
          </p:cNvSpPr>
          <p:nvPr>
            <p:ph type="ftr" sz="quarter" idx="11"/>
          </p:nvPr>
        </p:nvSpPr>
        <p:spPr/>
        <p:txBody>
          <a:bodyPr/>
          <a:lstStyle/>
          <a:p>
            <a:endParaRPr lang="tr-TR">
              <a:solidFill>
                <a:prstClr val="white">
                  <a:tint val="75000"/>
                </a:prstClr>
              </a:solidFill>
            </a:endParaRPr>
          </a:p>
        </p:txBody>
      </p:sp>
      <p:sp>
        <p:nvSpPr>
          <p:cNvPr id="4" name="Slayt Numarası Yer Tutucusu 3"/>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50141691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433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671007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410884070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311526829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11785600" y="275925"/>
            <a:ext cx="36576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12800" y="275925"/>
            <a:ext cx="107696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15965593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1712"/>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39042086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328937341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8187"/>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76142959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24092390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4225"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4225"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8" name="Altbilgi Yer Tutucusu 7"/>
          <p:cNvSpPr>
            <a:spLocks noGrp="1"/>
          </p:cNvSpPr>
          <p:nvPr>
            <p:ph type="ftr" sz="quarter" idx="11"/>
          </p:nvPr>
        </p:nvSpPr>
        <p:spPr/>
        <p:txBody>
          <a:bodyPr/>
          <a:lstStyle/>
          <a:p>
            <a:endParaRPr lang="tr-TR">
              <a:solidFill>
                <a:prstClr val="white">
                  <a:tint val="75000"/>
                </a:prstClr>
              </a:solidFill>
            </a:endParaRPr>
          </a:p>
        </p:txBody>
      </p:sp>
      <p:sp>
        <p:nvSpPr>
          <p:cNvPr id="9" name="Slayt Numarası Yer Tutucusu 8"/>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254136589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4" name="Altbilgi Yer Tutucusu 3"/>
          <p:cNvSpPr>
            <a:spLocks noGrp="1"/>
          </p:cNvSpPr>
          <p:nvPr>
            <p:ph type="ftr" sz="quarter" idx="11"/>
          </p:nvPr>
        </p:nvSpPr>
        <p:spPr/>
        <p:txBody>
          <a:bodyPr/>
          <a:lstStyle/>
          <a:p>
            <a:endParaRPr lang="tr-TR">
              <a:solidFill>
                <a:prstClr val="white">
                  <a:tint val="75000"/>
                </a:prstClr>
              </a:solidFill>
            </a:endParaRPr>
          </a:p>
        </p:txBody>
      </p:sp>
      <p:sp>
        <p:nvSpPr>
          <p:cNvPr id="5" name="Slayt Numarası Yer Tutucusu 4"/>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328147402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3" name="Altbilgi Yer Tutucusu 2"/>
          <p:cNvSpPr>
            <a:spLocks noGrp="1"/>
          </p:cNvSpPr>
          <p:nvPr>
            <p:ph type="ftr" sz="quarter" idx="11"/>
          </p:nvPr>
        </p:nvSpPr>
        <p:spPr/>
        <p:txBody>
          <a:bodyPr/>
          <a:lstStyle/>
          <a:p>
            <a:endParaRPr lang="tr-TR">
              <a:solidFill>
                <a:prstClr val="white">
                  <a:tint val="75000"/>
                </a:prstClr>
              </a:solidFill>
            </a:endParaRPr>
          </a:p>
        </p:txBody>
      </p:sp>
      <p:sp>
        <p:nvSpPr>
          <p:cNvPr id="4" name="Slayt Numarası Yer Tutucusu 3"/>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50141691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433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671007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410884070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311526829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11785600" y="275925"/>
            <a:ext cx="36576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12800" y="275925"/>
            <a:ext cx="107696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15965593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1712"/>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39042086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328937341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8187"/>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76142959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24092390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4225"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4225"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8" name="Altbilgi Yer Tutucusu 7"/>
          <p:cNvSpPr>
            <a:spLocks noGrp="1"/>
          </p:cNvSpPr>
          <p:nvPr>
            <p:ph type="ftr" sz="quarter" idx="11"/>
          </p:nvPr>
        </p:nvSpPr>
        <p:spPr/>
        <p:txBody>
          <a:bodyPr/>
          <a:lstStyle/>
          <a:p>
            <a:endParaRPr lang="tr-TR">
              <a:solidFill>
                <a:prstClr val="white">
                  <a:tint val="75000"/>
                </a:prstClr>
              </a:solidFill>
            </a:endParaRPr>
          </a:p>
        </p:txBody>
      </p:sp>
      <p:sp>
        <p:nvSpPr>
          <p:cNvPr id="9" name="Slayt Numarası Yer Tutucusu 8"/>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254136589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4" name="Altbilgi Yer Tutucusu 3"/>
          <p:cNvSpPr>
            <a:spLocks noGrp="1"/>
          </p:cNvSpPr>
          <p:nvPr>
            <p:ph type="ftr" sz="quarter" idx="11"/>
          </p:nvPr>
        </p:nvSpPr>
        <p:spPr/>
        <p:txBody>
          <a:bodyPr/>
          <a:lstStyle/>
          <a:p>
            <a:endParaRPr lang="tr-TR">
              <a:solidFill>
                <a:prstClr val="white">
                  <a:tint val="75000"/>
                </a:prstClr>
              </a:solidFill>
            </a:endParaRPr>
          </a:p>
        </p:txBody>
      </p:sp>
      <p:sp>
        <p:nvSpPr>
          <p:cNvPr id="5" name="Slayt Numarası Yer Tutucusu 4"/>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328147402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3" name="Altbilgi Yer Tutucusu 2"/>
          <p:cNvSpPr>
            <a:spLocks noGrp="1"/>
          </p:cNvSpPr>
          <p:nvPr>
            <p:ph type="ftr" sz="quarter" idx="11"/>
          </p:nvPr>
        </p:nvSpPr>
        <p:spPr/>
        <p:txBody>
          <a:bodyPr/>
          <a:lstStyle/>
          <a:p>
            <a:endParaRPr lang="tr-TR">
              <a:solidFill>
                <a:prstClr val="white">
                  <a:tint val="75000"/>
                </a:prstClr>
              </a:solidFill>
            </a:endParaRPr>
          </a:p>
        </p:txBody>
      </p:sp>
      <p:sp>
        <p:nvSpPr>
          <p:cNvPr id="4" name="Slayt Numarası Yer Tutucusu 3"/>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50141691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433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671007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410884070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311526829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11785600" y="275925"/>
            <a:ext cx="36576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12800" y="275925"/>
            <a:ext cx="107696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15965593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1712"/>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39042086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328937341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8187"/>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76142959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24092390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4225"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4225"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8" name="Altbilgi Yer Tutucusu 7"/>
          <p:cNvSpPr>
            <a:spLocks noGrp="1"/>
          </p:cNvSpPr>
          <p:nvPr>
            <p:ph type="ftr" sz="quarter" idx="11"/>
          </p:nvPr>
        </p:nvSpPr>
        <p:spPr/>
        <p:txBody>
          <a:bodyPr/>
          <a:lstStyle/>
          <a:p>
            <a:endParaRPr lang="tr-TR">
              <a:solidFill>
                <a:prstClr val="white">
                  <a:tint val="75000"/>
                </a:prstClr>
              </a:solidFill>
            </a:endParaRPr>
          </a:p>
        </p:txBody>
      </p:sp>
      <p:sp>
        <p:nvSpPr>
          <p:cNvPr id="9" name="Slayt Numarası Yer Tutucusu 8"/>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254136589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4" name="Altbilgi Yer Tutucusu 3"/>
          <p:cNvSpPr>
            <a:spLocks noGrp="1"/>
          </p:cNvSpPr>
          <p:nvPr>
            <p:ph type="ftr" sz="quarter" idx="11"/>
          </p:nvPr>
        </p:nvSpPr>
        <p:spPr/>
        <p:txBody>
          <a:bodyPr/>
          <a:lstStyle/>
          <a:p>
            <a:endParaRPr lang="tr-TR">
              <a:solidFill>
                <a:prstClr val="white">
                  <a:tint val="75000"/>
                </a:prstClr>
              </a:solidFill>
            </a:endParaRPr>
          </a:p>
        </p:txBody>
      </p:sp>
      <p:sp>
        <p:nvSpPr>
          <p:cNvPr id="5" name="Slayt Numarası Yer Tutucusu 4"/>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328147402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3" name="Altbilgi Yer Tutucusu 2"/>
          <p:cNvSpPr>
            <a:spLocks noGrp="1"/>
          </p:cNvSpPr>
          <p:nvPr>
            <p:ph type="ftr" sz="quarter" idx="11"/>
          </p:nvPr>
        </p:nvSpPr>
        <p:spPr/>
        <p:txBody>
          <a:bodyPr/>
          <a:lstStyle/>
          <a:p>
            <a:endParaRPr lang="tr-TR">
              <a:solidFill>
                <a:prstClr val="white">
                  <a:tint val="75000"/>
                </a:prstClr>
              </a:solidFill>
            </a:endParaRPr>
          </a:p>
        </p:txBody>
      </p:sp>
      <p:sp>
        <p:nvSpPr>
          <p:cNvPr id="4" name="Slayt Numarası Yer Tutucusu 3"/>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50141691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433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671007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410884070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311526829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11785600" y="275925"/>
            <a:ext cx="36576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12800" y="275925"/>
            <a:ext cx="107696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15965593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1712"/>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354578079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80394310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8187"/>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94826249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379554999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4225"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4225"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8" name="Altbilgi Yer Tutucusu 7"/>
          <p:cNvSpPr>
            <a:spLocks noGrp="1"/>
          </p:cNvSpPr>
          <p:nvPr>
            <p:ph type="ftr" sz="quarter" idx="11"/>
          </p:nvPr>
        </p:nvSpPr>
        <p:spPr/>
        <p:txBody>
          <a:bodyPr/>
          <a:lstStyle/>
          <a:p>
            <a:endParaRPr lang="tr-TR">
              <a:solidFill>
                <a:prstClr val="white">
                  <a:tint val="75000"/>
                </a:prstClr>
              </a:solidFill>
            </a:endParaRPr>
          </a:p>
        </p:txBody>
      </p:sp>
      <p:sp>
        <p:nvSpPr>
          <p:cNvPr id="9" name="Slayt Numarası Yer Tutucusu 8"/>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376333501"/>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4" name="Altbilgi Yer Tutucusu 3"/>
          <p:cNvSpPr>
            <a:spLocks noGrp="1"/>
          </p:cNvSpPr>
          <p:nvPr>
            <p:ph type="ftr" sz="quarter" idx="11"/>
          </p:nvPr>
        </p:nvSpPr>
        <p:spPr/>
        <p:txBody>
          <a:bodyPr/>
          <a:lstStyle/>
          <a:p>
            <a:endParaRPr lang="tr-TR">
              <a:solidFill>
                <a:prstClr val="white">
                  <a:tint val="75000"/>
                </a:prstClr>
              </a:solidFill>
            </a:endParaRPr>
          </a:p>
        </p:txBody>
      </p:sp>
      <p:sp>
        <p:nvSpPr>
          <p:cNvPr id="5" name="Slayt Numarası Yer Tutucusu 4"/>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3946502095"/>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3" name="Altbilgi Yer Tutucusu 2"/>
          <p:cNvSpPr>
            <a:spLocks noGrp="1"/>
          </p:cNvSpPr>
          <p:nvPr>
            <p:ph type="ftr" sz="quarter" idx="11"/>
          </p:nvPr>
        </p:nvSpPr>
        <p:spPr/>
        <p:txBody>
          <a:bodyPr/>
          <a:lstStyle/>
          <a:p>
            <a:endParaRPr lang="tr-TR">
              <a:solidFill>
                <a:prstClr val="white">
                  <a:tint val="75000"/>
                </a:prstClr>
              </a:solidFill>
            </a:endParaRPr>
          </a:p>
        </p:txBody>
      </p:sp>
      <p:sp>
        <p:nvSpPr>
          <p:cNvPr id="4" name="Slayt Numarası Yer Tutucusu 3"/>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70167857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433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380617671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84132081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20577526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11785600" y="275925"/>
            <a:ext cx="36576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12800" y="275925"/>
            <a:ext cx="107696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96144754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4400" y="2131394"/>
            <a:ext cx="103632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278228069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401785744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963084" y="4407869"/>
            <a:ext cx="103632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5591928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23277313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6194013"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6194013"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8" name="7 Altbilgi Yer Tutucusu"/>
          <p:cNvSpPr>
            <a:spLocks noGrp="1"/>
          </p:cNvSpPr>
          <p:nvPr>
            <p:ph type="ftr" sz="quarter" idx="11"/>
          </p:nvPr>
        </p:nvSpPr>
        <p:spPr/>
        <p:txBody>
          <a:bodyPr/>
          <a:lstStyle/>
          <a:p>
            <a:endParaRPr lang="tr-TR">
              <a:solidFill>
                <a:prstClr val="black">
                  <a:tint val="75000"/>
                </a:prstClr>
              </a:solidFill>
            </a:endParaRPr>
          </a:p>
        </p:txBody>
      </p:sp>
      <p:sp>
        <p:nvSpPr>
          <p:cNvPr id="9" name="8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3252228545"/>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4" name="3 Altbilgi Yer Tutucusu"/>
          <p:cNvSpPr>
            <a:spLocks noGrp="1"/>
          </p:cNvSpPr>
          <p:nvPr>
            <p:ph type="ftr" sz="quarter" idx="11"/>
          </p:nvPr>
        </p:nvSpPr>
        <p:spPr/>
        <p:txBody>
          <a:bodyPr/>
          <a:lstStyle/>
          <a:p>
            <a:endParaRPr lang="tr-TR">
              <a:solidFill>
                <a:prstClr val="black">
                  <a:tint val="75000"/>
                </a:prstClr>
              </a:solidFill>
            </a:endParaRPr>
          </a:p>
        </p:txBody>
      </p:sp>
      <p:sp>
        <p:nvSpPr>
          <p:cNvPr id="5" name="4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421717094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3" name="2 Altbilgi Yer Tutucusu"/>
          <p:cNvSpPr>
            <a:spLocks noGrp="1"/>
          </p:cNvSpPr>
          <p:nvPr>
            <p:ph type="ftr" sz="quarter" idx="11"/>
          </p:nvPr>
        </p:nvSpPr>
        <p:spPr/>
        <p:txBody>
          <a:bodyPr/>
          <a:lstStyle/>
          <a:p>
            <a:endParaRPr lang="tr-TR">
              <a:solidFill>
                <a:prstClr val="black">
                  <a:tint val="75000"/>
                </a:prstClr>
              </a:solidFill>
            </a:endParaRPr>
          </a:p>
        </p:txBody>
      </p:sp>
      <p:sp>
        <p:nvSpPr>
          <p:cNvPr id="4" name="3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1893304773"/>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4766733" y="27401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237525216"/>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149343407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48371649"/>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39200" y="275607"/>
            <a:ext cx="27432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609600" y="275607"/>
            <a:ext cx="80264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1732445120"/>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4400" y="2131156"/>
            <a:ext cx="103632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226708433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418129910"/>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963084" y="4407631"/>
            <a:ext cx="103632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375789303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2454257743"/>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6193854"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6193854"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8" name="7 Altbilgi Yer Tutucusu"/>
          <p:cNvSpPr>
            <a:spLocks noGrp="1"/>
          </p:cNvSpPr>
          <p:nvPr>
            <p:ph type="ftr" sz="quarter" idx="11"/>
          </p:nvPr>
        </p:nvSpPr>
        <p:spPr/>
        <p:txBody>
          <a:bodyPr/>
          <a:lstStyle/>
          <a:p>
            <a:endParaRPr lang="tr-TR">
              <a:solidFill>
                <a:prstClr val="black">
                  <a:tint val="75000"/>
                </a:prstClr>
              </a:solidFill>
            </a:endParaRPr>
          </a:p>
        </p:txBody>
      </p:sp>
      <p:sp>
        <p:nvSpPr>
          <p:cNvPr id="9" name="8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205278843"/>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4" name="3 Altbilgi Yer Tutucusu"/>
          <p:cNvSpPr>
            <a:spLocks noGrp="1"/>
          </p:cNvSpPr>
          <p:nvPr>
            <p:ph type="ftr" sz="quarter" idx="11"/>
          </p:nvPr>
        </p:nvSpPr>
        <p:spPr/>
        <p:txBody>
          <a:bodyPr/>
          <a:lstStyle/>
          <a:p>
            <a:endParaRPr lang="tr-TR">
              <a:solidFill>
                <a:prstClr val="black">
                  <a:tint val="75000"/>
                </a:prstClr>
              </a:solidFill>
            </a:endParaRPr>
          </a:p>
        </p:txBody>
      </p:sp>
      <p:sp>
        <p:nvSpPr>
          <p:cNvPr id="5" name="4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2208976837"/>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3" name="2 Altbilgi Yer Tutucusu"/>
          <p:cNvSpPr>
            <a:spLocks noGrp="1"/>
          </p:cNvSpPr>
          <p:nvPr>
            <p:ph type="ftr" sz="quarter" idx="11"/>
          </p:nvPr>
        </p:nvSpPr>
        <p:spPr/>
        <p:txBody>
          <a:bodyPr/>
          <a:lstStyle/>
          <a:p>
            <a:endParaRPr lang="tr-TR">
              <a:solidFill>
                <a:prstClr val="black">
                  <a:tint val="75000"/>
                </a:prstClr>
              </a:solidFill>
            </a:endParaRPr>
          </a:p>
        </p:txBody>
      </p:sp>
      <p:sp>
        <p:nvSpPr>
          <p:cNvPr id="4" name="3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2648401597"/>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4766733" y="27378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3953297167"/>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203113764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2349100767"/>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39200" y="275369"/>
            <a:ext cx="27432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609600" y="275369"/>
            <a:ext cx="80264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531669046"/>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1798"/>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788322934"/>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840984862"/>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8273"/>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4265110157"/>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996342562"/>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4282"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428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8" name="Altbilgi Yer Tutucusu 7"/>
          <p:cNvSpPr>
            <a:spLocks noGrp="1"/>
          </p:cNvSpPr>
          <p:nvPr>
            <p:ph type="ftr" sz="quarter" idx="11"/>
          </p:nvPr>
        </p:nvSpPr>
        <p:spPr/>
        <p:txBody>
          <a:bodyPr/>
          <a:lstStyle/>
          <a:p>
            <a:endParaRPr lang="tr-TR">
              <a:solidFill>
                <a:prstClr val="white">
                  <a:tint val="75000"/>
                </a:prstClr>
              </a:solidFill>
            </a:endParaRPr>
          </a:p>
        </p:txBody>
      </p:sp>
      <p:sp>
        <p:nvSpPr>
          <p:cNvPr id="9" name="Slayt Numarası Yer Tutucusu 8"/>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131750904"/>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4" name="Altbilgi Yer Tutucusu 3"/>
          <p:cNvSpPr>
            <a:spLocks noGrp="1"/>
          </p:cNvSpPr>
          <p:nvPr>
            <p:ph type="ftr" sz="quarter" idx="11"/>
          </p:nvPr>
        </p:nvSpPr>
        <p:spPr/>
        <p:txBody>
          <a:bodyPr/>
          <a:lstStyle/>
          <a:p>
            <a:endParaRPr lang="tr-TR">
              <a:solidFill>
                <a:prstClr val="white">
                  <a:tint val="75000"/>
                </a:prstClr>
              </a:solidFill>
            </a:endParaRPr>
          </a:p>
        </p:txBody>
      </p:sp>
      <p:sp>
        <p:nvSpPr>
          <p:cNvPr id="5" name="Slayt Numarası Yer Tutucusu 4"/>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697207708"/>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3" name="Altbilgi Yer Tutucusu 2"/>
          <p:cNvSpPr>
            <a:spLocks noGrp="1"/>
          </p:cNvSpPr>
          <p:nvPr>
            <p:ph type="ftr" sz="quarter" idx="11"/>
          </p:nvPr>
        </p:nvSpPr>
        <p:spPr/>
        <p:txBody>
          <a:bodyPr/>
          <a:lstStyle/>
          <a:p>
            <a:endParaRPr lang="tr-TR">
              <a:solidFill>
                <a:prstClr val="white">
                  <a:tint val="75000"/>
                </a:prstClr>
              </a:solidFill>
            </a:endParaRPr>
          </a:p>
        </p:txBody>
      </p:sp>
      <p:sp>
        <p:nvSpPr>
          <p:cNvPr id="4" name="Slayt Numarası Yer Tutucusu 3"/>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4159023948"/>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442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507302461"/>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3739895742"/>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742580385"/>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11785600" y="276011"/>
            <a:ext cx="36576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12800" y="276011"/>
            <a:ext cx="107696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788227517"/>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1712"/>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2733598967"/>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2079303221"/>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8187"/>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36899758"/>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3856101364"/>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4225"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4225"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8" name="Altbilgi Yer Tutucusu 7"/>
          <p:cNvSpPr>
            <a:spLocks noGrp="1"/>
          </p:cNvSpPr>
          <p:nvPr>
            <p:ph type="ftr" sz="quarter" idx="11"/>
          </p:nvPr>
        </p:nvSpPr>
        <p:spPr/>
        <p:txBody>
          <a:bodyPr/>
          <a:lstStyle/>
          <a:p>
            <a:endParaRPr lang="tr-TR">
              <a:solidFill>
                <a:prstClr val="white">
                  <a:tint val="75000"/>
                </a:prstClr>
              </a:solidFill>
            </a:endParaRPr>
          </a:p>
        </p:txBody>
      </p:sp>
      <p:sp>
        <p:nvSpPr>
          <p:cNvPr id="9" name="Slayt Numarası Yer Tutucusu 8"/>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3041103672"/>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4" name="Altbilgi Yer Tutucusu 3"/>
          <p:cNvSpPr>
            <a:spLocks noGrp="1"/>
          </p:cNvSpPr>
          <p:nvPr>
            <p:ph type="ftr" sz="quarter" idx="11"/>
          </p:nvPr>
        </p:nvSpPr>
        <p:spPr/>
        <p:txBody>
          <a:bodyPr/>
          <a:lstStyle/>
          <a:p>
            <a:endParaRPr lang="tr-TR">
              <a:solidFill>
                <a:prstClr val="white">
                  <a:tint val="75000"/>
                </a:prstClr>
              </a:solidFill>
            </a:endParaRPr>
          </a:p>
        </p:txBody>
      </p:sp>
      <p:sp>
        <p:nvSpPr>
          <p:cNvPr id="5" name="Slayt Numarası Yer Tutucusu 4"/>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778686162"/>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3" name="Altbilgi Yer Tutucusu 2"/>
          <p:cNvSpPr>
            <a:spLocks noGrp="1"/>
          </p:cNvSpPr>
          <p:nvPr>
            <p:ph type="ftr" sz="quarter" idx="11"/>
          </p:nvPr>
        </p:nvSpPr>
        <p:spPr/>
        <p:txBody>
          <a:bodyPr/>
          <a:lstStyle/>
          <a:p>
            <a:endParaRPr lang="tr-TR">
              <a:solidFill>
                <a:prstClr val="white">
                  <a:tint val="75000"/>
                </a:prstClr>
              </a:solidFill>
            </a:endParaRPr>
          </a:p>
        </p:txBody>
      </p:sp>
      <p:sp>
        <p:nvSpPr>
          <p:cNvPr id="4" name="Slayt Numarası Yer Tutucusu 3"/>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4143729179"/>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433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2046053301"/>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946871904"/>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914550101"/>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11785600" y="275925"/>
            <a:ext cx="36576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12800" y="275925"/>
            <a:ext cx="107696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2601026950"/>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1712"/>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844393349"/>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754431746"/>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8187"/>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479201121"/>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2854188192"/>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4225"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4225"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8" name="Altbilgi Yer Tutucusu 7"/>
          <p:cNvSpPr>
            <a:spLocks noGrp="1"/>
          </p:cNvSpPr>
          <p:nvPr>
            <p:ph type="ftr" sz="quarter" idx="11"/>
          </p:nvPr>
        </p:nvSpPr>
        <p:spPr/>
        <p:txBody>
          <a:bodyPr/>
          <a:lstStyle/>
          <a:p>
            <a:endParaRPr lang="tr-TR">
              <a:solidFill>
                <a:prstClr val="white">
                  <a:tint val="75000"/>
                </a:prstClr>
              </a:solidFill>
            </a:endParaRPr>
          </a:p>
        </p:txBody>
      </p:sp>
      <p:sp>
        <p:nvSpPr>
          <p:cNvPr id="9" name="Slayt Numarası Yer Tutucusu 8"/>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3436994993"/>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4" name="Altbilgi Yer Tutucusu 3"/>
          <p:cNvSpPr>
            <a:spLocks noGrp="1"/>
          </p:cNvSpPr>
          <p:nvPr>
            <p:ph type="ftr" sz="quarter" idx="11"/>
          </p:nvPr>
        </p:nvSpPr>
        <p:spPr/>
        <p:txBody>
          <a:bodyPr/>
          <a:lstStyle/>
          <a:p>
            <a:endParaRPr lang="tr-TR">
              <a:solidFill>
                <a:prstClr val="white">
                  <a:tint val="75000"/>
                </a:prstClr>
              </a:solidFill>
            </a:endParaRPr>
          </a:p>
        </p:txBody>
      </p:sp>
      <p:sp>
        <p:nvSpPr>
          <p:cNvPr id="5" name="Slayt Numarası Yer Tutucusu 4"/>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679443009"/>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3" name="Altbilgi Yer Tutucusu 2"/>
          <p:cNvSpPr>
            <a:spLocks noGrp="1"/>
          </p:cNvSpPr>
          <p:nvPr>
            <p:ph type="ftr" sz="quarter" idx="11"/>
          </p:nvPr>
        </p:nvSpPr>
        <p:spPr/>
        <p:txBody>
          <a:bodyPr/>
          <a:lstStyle/>
          <a:p>
            <a:endParaRPr lang="tr-TR">
              <a:solidFill>
                <a:prstClr val="white">
                  <a:tint val="75000"/>
                </a:prstClr>
              </a:solidFill>
            </a:endParaRPr>
          </a:p>
        </p:txBody>
      </p:sp>
      <p:sp>
        <p:nvSpPr>
          <p:cNvPr id="4" name="Slayt Numarası Yer Tutucusu 3"/>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2492268862"/>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433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998668371"/>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3662984780"/>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422288754"/>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11785600" y="275925"/>
            <a:ext cx="36576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12800" y="275925"/>
            <a:ext cx="107696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53982337"/>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1798"/>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224759112"/>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173899250"/>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8273"/>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694028893"/>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2201293311"/>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4282"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428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8" name="Altbilgi Yer Tutucusu 7"/>
          <p:cNvSpPr>
            <a:spLocks noGrp="1"/>
          </p:cNvSpPr>
          <p:nvPr>
            <p:ph type="ftr" sz="quarter" idx="11"/>
          </p:nvPr>
        </p:nvSpPr>
        <p:spPr/>
        <p:txBody>
          <a:bodyPr/>
          <a:lstStyle/>
          <a:p>
            <a:endParaRPr lang="tr-TR">
              <a:solidFill>
                <a:prstClr val="white">
                  <a:tint val="75000"/>
                </a:prstClr>
              </a:solidFill>
            </a:endParaRPr>
          </a:p>
        </p:txBody>
      </p:sp>
      <p:sp>
        <p:nvSpPr>
          <p:cNvPr id="9" name="Slayt Numarası Yer Tutucusu 8"/>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811154383"/>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4" name="Altbilgi Yer Tutucusu 3"/>
          <p:cNvSpPr>
            <a:spLocks noGrp="1"/>
          </p:cNvSpPr>
          <p:nvPr>
            <p:ph type="ftr" sz="quarter" idx="11"/>
          </p:nvPr>
        </p:nvSpPr>
        <p:spPr/>
        <p:txBody>
          <a:bodyPr/>
          <a:lstStyle/>
          <a:p>
            <a:endParaRPr lang="tr-TR">
              <a:solidFill>
                <a:prstClr val="white">
                  <a:tint val="75000"/>
                </a:prstClr>
              </a:solidFill>
            </a:endParaRPr>
          </a:p>
        </p:txBody>
      </p:sp>
      <p:sp>
        <p:nvSpPr>
          <p:cNvPr id="5" name="Slayt Numarası Yer Tutucusu 4"/>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2689136874"/>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3" name="Altbilgi Yer Tutucusu 2"/>
          <p:cNvSpPr>
            <a:spLocks noGrp="1"/>
          </p:cNvSpPr>
          <p:nvPr>
            <p:ph type="ftr" sz="quarter" idx="11"/>
          </p:nvPr>
        </p:nvSpPr>
        <p:spPr/>
        <p:txBody>
          <a:bodyPr/>
          <a:lstStyle/>
          <a:p>
            <a:endParaRPr lang="tr-TR">
              <a:solidFill>
                <a:prstClr val="white">
                  <a:tint val="75000"/>
                </a:prstClr>
              </a:solidFill>
            </a:endParaRPr>
          </a:p>
        </p:txBody>
      </p:sp>
      <p:sp>
        <p:nvSpPr>
          <p:cNvPr id="4" name="Slayt Numarası Yer Tutucusu 3"/>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3616948024"/>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442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2754979799"/>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603290940"/>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2460548738"/>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11785600" y="276011"/>
            <a:ext cx="36576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12800" y="276011"/>
            <a:ext cx="107696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3523299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6.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4.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theme" Target="../theme/theme17.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5.xml"/><Relationship Id="rId3" Type="http://schemas.openxmlformats.org/officeDocument/2006/relationships/slideLayout" Target="../slideLayouts/slideLayout190.xml"/><Relationship Id="rId7" Type="http://schemas.openxmlformats.org/officeDocument/2006/relationships/slideLayout" Target="../slideLayouts/slideLayout194.xml"/><Relationship Id="rId12" Type="http://schemas.openxmlformats.org/officeDocument/2006/relationships/theme" Target="../theme/theme18.xml"/><Relationship Id="rId2" Type="http://schemas.openxmlformats.org/officeDocument/2006/relationships/slideLayout" Target="../slideLayouts/slideLayout189.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5" Type="http://schemas.openxmlformats.org/officeDocument/2006/relationships/slideLayout" Target="../slideLayouts/slideLayout192.xml"/><Relationship Id="rId10" Type="http://schemas.openxmlformats.org/officeDocument/2006/relationships/slideLayout" Target="../slideLayouts/slideLayout197.xml"/><Relationship Id="rId4" Type="http://schemas.openxmlformats.org/officeDocument/2006/relationships/slideLayout" Target="../slideLayouts/slideLayout191.xml"/><Relationship Id="rId9" Type="http://schemas.openxmlformats.org/officeDocument/2006/relationships/slideLayout" Target="../slideLayouts/slideLayout19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763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1C25E4-5791-4E22-A724-63D5B07CD8FA}" type="datetimeFigureOut">
              <a:rPr lang="tr-TR" smtClean="0"/>
              <a:pPr/>
              <a:t>14.10.2019</a:t>
            </a:fld>
            <a:endParaRPr lang="tr-TR"/>
          </a:p>
        </p:txBody>
      </p:sp>
      <p:sp>
        <p:nvSpPr>
          <p:cNvPr id="5" name="Altbilgi Yer Tutucusu 4"/>
          <p:cNvSpPr>
            <a:spLocks noGrp="1"/>
          </p:cNvSpPr>
          <p:nvPr>
            <p:ph type="ftr" sz="quarter" idx="3"/>
          </p:nvPr>
        </p:nvSpPr>
        <p:spPr>
          <a:xfrm>
            <a:off x="4165600" y="635763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737600" y="635763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45FEA5-8458-4968-B13A-EA7BE28A30CB}" type="slidenum">
              <a:rPr lang="tr-TR" smtClean="0"/>
              <a:pPr/>
              <a:t>‹#›</a:t>
            </a:fld>
            <a:endParaRPr lang="tr-TR"/>
          </a:p>
        </p:txBody>
      </p:sp>
    </p:spTree>
    <p:extLst>
      <p:ext uri="{BB962C8B-B14F-4D97-AF65-F5344CB8AC3E}">
        <p14:creationId xmlns:p14="http://schemas.microsoft.com/office/powerpoint/2010/main" xmlns="" val="3401614252"/>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763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3"/>
          </p:nvPr>
        </p:nvSpPr>
        <p:spPr>
          <a:xfrm>
            <a:off x="4165600" y="635763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white">
                  <a:tint val="75000"/>
                </a:prstClr>
              </a:solidFill>
            </a:endParaRPr>
          </a:p>
        </p:txBody>
      </p:sp>
      <p:sp>
        <p:nvSpPr>
          <p:cNvPr id="6" name="Slayt Numarası Yer Tutucusu 5"/>
          <p:cNvSpPr>
            <a:spLocks noGrp="1"/>
          </p:cNvSpPr>
          <p:nvPr>
            <p:ph type="sldNum" sz="quarter" idx="4"/>
          </p:nvPr>
        </p:nvSpPr>
        <p:spPr>
          <a:xfrm>
            <a:off x="8737600" y="635763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450203705"/>
      </p:ext>
    </p:extLst>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763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3"/>
          </p:nvPr>
        </p:nvSpPr>
        <p:spPr>
          <a:xfrm>
            <a:off x="4165600" y="635763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white">
                  <a:tint val="75000"/>
                </a:prstClr>
              </a:solidFill>
            </a:endParaRPr>
          </a:p>
        </p:txBody>
      </p:sp>
      <p:sp>
        <p:nvSpPr>
          <p:cNvPr id="6" name="Slayt Numarası Yer Tutucusu 5"/>
          <p:cNvSpPr>
            <a:spLocks noGrp="1"/>
          </p:cNvSpPr>
          <p:nvPr>
            <p:ph type="sldNum" sz="quarter" idx="4"/>
          </p:nvPr>
        </p:nvSpPr>
        <p:spPr>
          <a:xfrm>
            <a:off x="8737600" y="635763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2186965884"/>
      </p:ext>
    </p:extLst>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763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3"/>
          </p:nvPr>
        </p:nvSpPr>
        <p:spPr>
          <a:xfrm>
            <a:off x="4165600" y="635763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white">
                  <a:tint val="75000"/>
                </a:prstClr>
              </a:solidFill>
            </a:endParaRPr>
          </a:p>
        </p:txBody>
      </p:sp>
      <p:sp>
        <p:nvSpPr>
          <p:cNvPr id="6" name="Slayt Numarası Yer Tutucusu 5"/>
          <p:cNvSpPr>
            <a:spLocks noGrp="1"/>
          </p:cNvSpPr>
          <p:nvPr>
            <p:ph type="sldNum" sz="quarter" idx="4"/>
          </p:nvPr>
        </p:nvSpPr>
        <p:spPr>
          <a:xfrm>
            <a:off x="8737600" y="635763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2186965884"/>
      </p:ext>
    </p:extLst>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763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3"/>
          </p:nvPr>
        </p:nvSpPr>
        <p:spPr>
          <a:xfrm>
            <a:off x="4165600" y="635763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white">
                  <a:tint val="75000"/>
                </a:prstClr>
              </a:solidFill>
            </a:endParaRPr>
          </a:p>
        </p:txBody>
      </p:sp>
      <p:sp>
        <p:nvSpPr>
          <p:cNvPr id="6" name="Slayt Numarası Yer Tutucusu 5"/>
          <p:cNvSpPr>
            <a:spLocks noGrp="1"/>
          </p:cNvSpPr>
          <p:nvPr>
            <p:ph type="sldNum" sz="quarter" idx="4"/>
          </p:nvPr>
        </p:nvSpPr>
        <p:spPr>
          <a:xfrm>
            <a:off x="8737600" y="635763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2186965884"/>
      </p:ext>
    </p:extLst>
  </p:cSld>
  <p:clrMap bg1="dk1" tx1="lt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609600" y="635760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5" name="4 Altbilgi Yer Tutucusu"/>
          <p:cNvSpPr>
            <a:spLocks noGrp="1"/>
          </p:cNvSpPr>
          <p:nvPr>
            <p:ph type="ftr" sz="quarter" idx="3"/>
          </p:nvPr>
        </p:nvSpPr>
        <p:spPr>
          <a:xfrm>
            <a:off x="4165600" y="635760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5 Slayt Numarası Yer Tutucusu"/>
          <p:cNvSpPr>
            <a:spLocks noGrp="1"/>
          </p:cNvSpPr>
          <p:nvPr>
            <p:ph type="sldNum" sz="quarter" idx="4"/>
          </p:nvPr>
        </p:nvSpPr>
        <p:spPr>
          <a:xfrm>
            <a:off x="8737600" y="635760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726398516"/>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609600" y="6357559"/>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5" name="4 Altbilgi Yer Tutucusu"/>
          <p:cNvSpPr>
            <a:spLocks noGrp="1"/>
          </p:cNvSpPr>
          <p:nvPr>
            <p:ph type="ftr" sz="quarter" idx="3"/>
          </p:nvPr>
        </p:nvSpPr>
        <p:spPr>
          <a:xfrm>
            <a:off x="4165600" y="6357559"/>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5 Slayt Numarası Yer Tutucusu"/>
          <p:cNvSpPr>
            <a:spLocks noGrp="1"/>
          </p:cNvSpPr>
          <p:nvPr>
            <p:ph type="sldNum" sz="quarter" idx="4"/>
          </p:nvPr>
        </p:nvSpPr>
        <p:spPr>
          <a:xfrm>
            <a:off x="8737600" y="6357559"/>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1742017446"/>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763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3"/>
          </p:nvPr>
        </p:nvSpPr>
        <p:spPr>
          <a:xfrm>
            <a:off x="4165600" y="635763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white">
                  <a:tint val="75000"/>
                </a:prstClr>
              </a:solidFill>
            </a:endParaRPr>
          </a:p>
        </p:txBody>
      </p:sp>
      <p:sp>
        <p:nvSpPr>
          <p:cNvPr id="6" name="Slayt Numarası Yer Tutucusu 5"/>
          <p:cNvSpPr>
            <a:spLocks noGrp="1"/>
          </p:cNvSpPr>
          <p:nvPr>
            <p:ph type="sldNum" sz="quarter" idx="4"/>
          </p:nvPr>
        </p:nvSpPr>
        <p:spPr>
          <a:xfrm>
            <a:off x="8737600" y="635763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3033109488"/>
      </p:ext>
    </p:extLst>
  </p:cSld>
  <p:clrMap bg1="dk1" tx1="lt1" bg2="dk2" tx2="lt2" accent1="accent1" accent2="accent2" accent3="accent3" accent4="accent4" accent5="accent5" accent6="accent6" hlink="hlink" folHlink="folHlink"/>
  <p:sldLayoutIdLst>
    <p:sldLayoutId id="2147484024" r:id="rId1"/>
    <p:sldLayoutId id="2147484025" r:id="rId2"/>
    <p:sldLayoutId id="2147484026" r:id="rId3"/>
    <p:sldLayoutId id="2147484027" r:id="rId4"/>
    <p:sldLayoutId id="2147484028" r:id="rId5"/>
    <p:sldLayoutId id="2147484029" r:id="rId6"/>
    <p:sldLayoutId id="2147484030" r:id="rId7"/>
    <p:sldLayoutId id="2147484031" r:id="rId8"/>
    <p:sldLayoutId id="2147484032" r:id="rId9"/>
    <p:sldLayoutId id="2147484033" r:id="rId10"/>
    <p:sldLayoutId id="214748403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763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3"/>
          </p:nvPr>
        </p:nvSpPr>
        <p:spPr>
          <a:xfrm>
            <a:off x="4165600" y="635763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white">
                  <a:tint val="75000"/>
                </a:prstClr>
              </a:solidFill>
            </a:endParaRPr>
          </a:p>
        </p:txBody>
      </p:sp>
      <p:sp>
        <p:nvSpPr>
          <p:cNvPr id="6" name="Slayt Numarası Yer Tutucusu 5"/>
          <p:cNvSpPr>
            <a:spLocks noGrp="1"/>
          </p:cNvSpPr>
          <p:nvPr>
            <p:ph type="sldNum" sz="quarter" idx="4"/>
          </p:nvPr>
        </p:nvSpPr>
        <p:spPr>
          <a:xfrm>
            <a:off x="8737600" y="635763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3033109488"/>
      </p:ext>
    </p:extLst>
  </p:cSld>
  <p:clrMap bg1="dk1" tx1="lt1" bg2="dk2" tx2="lt2" accent1="accent1" accent2="accent2" accent3="accent3" accent4="accent4" accent5="accent5" accent6="accent6" hlink="hlink" folHlink="folHlink"/>
  <p:sldLayoutIdLst>
    <p:sldLayoutId id="2147484036" r:id="rId1"/>
    <p:sldLayoutId id="2147484037" r:id="rId2"/>
    <p:sldLayoutId id="2147484038" r:id="rId3"/>
    <p:sldLayoutId id="2147484039" r:id="rId4"/>
    <p:sldLayoutId id="2147484040" r:id="rId5"/>
    <p:sldLayoutId id="2147484041" r:id="rId6"/>
    <p:sldLayoutId id="2147484042" r:id="rId7"/>
    <p:sldLayoutId id="2147484043" r:id="rId8"/>
    <p:sldLayoutId id="2147484044" r:id="rId9"/>
    <p:sldLayoutId id="2147484045" r:id="rId10"/>
    <p:sldLayoutId id="2147484046"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763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3"/>
          </p:nvPr>
        </p:nvSpPr>
        <p:spPr>
          <a:xfrm>
            <a:off x="4165600" y="635763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white">
                  <a:tint val="75000"/>
                </a:prstClr>
              </a:solidFill>
            </a:endParaRPr>
          </a:p>
        </p:txBody>
      </p:sp>
      <p:sp>
        <p:nvSpPr>
          <p:cNvPr id="6" name="Slayt Numarası Yer Tutucusu 5"/>
          <p:cNvSpPr>
            <a:spLocks noGrp="1"/>
          </p:cNvSpPr>
          <p:nvPr>
            <p:ph type="sldNum" sz="quarter" idx="4"/>
          </p:nvPr>
        </p:nvSpPr>
        <p:spPr>
          <a:xfrm>
            <a:off x="8737600" y="635763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3033109488"/>
      </p:ext>
    </p:extLst>
  </p:cSld>
  <p:clrMap bg1="dk1" tx1="lt1" bg2="dk2" tx2="lt2" accent1="accent1" accent2="accent2" accent3="accent3" accent4="accent4" accent5="accent5" accent6="accent6" hlink="hlink" folHlink="folHlink"/>
  <p:sldLayoutIdLst>
    <p:sldLayoutId id="2147484060" r:id="rId1"/>
    <p:sldLayoutId id="2147484061" r:id="rId2"/>
    <p:sldLayoutId id="2147484062" r:id="rId3"/>
    <p:sldLayoutId id="2147484063" r:id="rId4"/>
    <p:sldLayoutId id="2147484064" r:id="rId5"/>
    <p:sldLayoutId id="2147484065" r:id="rId6"/>
    <p:sldLayoutId id="2147484066" r:id="rId7"/>
    <p:sldLayoutId id="2147484067" r:id="rId8"/>
    <p:sldLayoutId id="2147484068" r:id="rId9"/>
    <p:sldLayoutId id="2147484069" r:id="rId10"/>
    <p:sldLayoutId id="214748407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763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3"/>
          </p:nvPr>
        </p:nvSpPr>
        <p:spPr>
          <a:xfrm>
            <a:off x="4165600" y="635763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white">
                  <a:tint val="75000"/>
                </a:prstClr>
              </a:solidFill>
            </a:endParaRPr>
          </a:p>
        </p:txBody>
      </p:sp>
      <p:sp>
        <p:nvSpPr>
          <p:cNvPr id="6" name="Slayt Numarası Yer Tutucusu 5"/>
          <p:cNvSpPr>
            <a:spLocks noGrp="1"/>
          </p:cNvSpPr>
          <p:nvPr>
            <p:ph type="sldNum" sz="quarter" idx="4"/>
          </p:nvPr>
        </p:nvSpPr>
        <p:spPr>
          <a:xfrm>
            <a:off x="8737600" y="635763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3033109488"/>
      </p:ext>
    </p:extLst>
  </p:cSld>
  <p:clrMap bg1="dk1" tx1="lt1" bg2="dk2" tx2="lt2" accent1="accent1" accent2="accent2" accent3="accent3" accent4="accent4" accent5="accent5" accent6="accent6" hlink="hlink" folHlink="folHlink"/>
  <p:sldLayoutIdLst>
    <p:sldLayoutId id="2147484096" r:id="rId1"/>
    <p:sldLayoutId id="2147484097" r:id="rId2"/>
    <p:sldLayoutId id="2147484098" r:id="rId3"/>
    <p:sldLayoutId id="2147484099" r:id="rId4"/>
    <p:sldLayoutId id="2147484100" r:id="rId5"/>
    <p:sldLayoutId id="2147484101" r:id="rId6"/>
    <p:sldLayoutId id="2147484102" r:id="rId7"/>
    <p:sldLayoutId id="2147484103" r:id="rId8"/>
    <p:sldLayoutId id="2147484104" r:id="rId9"/>
    <p:sldLayoutId id="2147484105" r:id="rId10"/>
    <p:sldLayoutId id="2147484106"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763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3"/>
          </p:nvPr>
        </p:nvSpPr>
        <p:spPr>
          <a:xfrm>
            <a:off x="4165600" y="635763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white">
                  <a:tint val="75000"/>
                </a:prstClr>
              </a:solidFill>
            </a:endParaRPr>
          </a:p>
        </p:txBody>
      </p:sp>
      <p:sp>
        <p:nvSpPr>
          <p:cNvPr id="6" name="Slayt Numarası Yer Tutucusu 5"/>
          <p:cNvSpPr>
            <a:spLocks noGrp="1"/>
          </p:cNvSpPr>
          <p:nvPr>
            <p:ph type="sldNum" sz="quarter" idx="4"/>
          </p:nvPr>
        </p:nvSpPr>
        <p:spPr>
          <a:xfrm>
            <a:off x="8737600" y="635763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4167229210"/>
      </p:ext>
    </p:extLst>
  </p:cSld>
  <p:clrMap bg1="dk1" tx1="lt1" bg2="dk2" tx2="lt2" accent1="accent1" accent2="accent2" accent3="accent3" accent4="accent4" accent5="accent5" accent6="accent6" hlink="hlink" folHlink="folHlink"/>
  <p:sldLayoutIdLst>
    <p:sldLayoutId id="2147484132" r:id="rId1"/>
    <p:sldLayoutId id="2147484133" r:id="rId2"/>
    <p:sldLayoutId id="2147484134" r:id="rId3"/>
    <p:sldLayoutId id="2147484135" r:id="rId4"/>
    <p:sldLayoutId id="2147484136" r:id="rId5"/>
    <p:sldLayoutId id="2147484137" r:id="rId6"/>
    <p:sldLayoutId id="2147484138" r:id="rId7"/>
    <p:sldLayoutId id="2147484139" r:id="rId8"/>
    <p:sldLayoutId id="2147484140" r:id="rId9"/>
    <p:sldLayoutId id="2147484141" r:id="rId10"/>
    <p:sldLayoutId id="214748414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609600" y="6357319"/>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5" name="4 Altbilgi Yer Tutucusu"/>
          <p:cNvSpPr>
            <a:spLocks noGrp="1"/>
          </p:cNvSpPr>
          <p:nvPr>
            <p:ph type="ftr" sz="quarter" idx="3"/>
          </p:nvPr>
        </p:nvSpPr>
        <p:spPr>
          <a:xfrm>
            <a:off x="4165600" y="6357319"/>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5 Slayt Numarası Yer Tutucusu"/>
          <p:cNvSpPr>
            <a:spLocks noGrp="1"/>
          </p:cNvSpPr>
          <p:nvPr>
            <p:ph type="sldNum" sz="quarter" idx="4"/>
          </p:nvPr>
        </p:nvSpPr>
        <p:spPr>
          <a:xfrm>
            <a:off x="8737600" y="6357319"/>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3287948772"/>
      </p:ext>
    </p:extLst>
  </p:cSld>
  <p:clrMap bg1="lt1" tx1="dk1" bg2="lt2" tx2="dk2" accent1="accent1" accent2="accent2" accent3="accent3" accent4="accent4" accent5="accent5" accent6="accent6" hlink="hlink" folHlink="folHlink"/>
  <p:sldLayoutIdLst>
    <p:sldLayoutId id="2147484144" r:id="rId1"/>
    <p:sldLayoutId id="2147484145" r:id="rId2"/>
    <p:sldLayoutId id="2147484146" r:id="rId3"/>
    <p:sldLayoutId id="2147484147" r:id="rId4"/>
    <p:sldLayoutId id="2147484148" r:id="rId5"/>
    <p:sldLayoutId id="2147484149" r:id="rId6"/>
    <p:sldLayoutId id="2147484150" r:id="rId7"/>
    <p:sldLayoutId id="2147484151" r:id="rId8"/>
    <p:sldLayoutId id="2147484152" r:id="rId9"/>
    <p:sldLayoutId id="2147484153" r:id="rId10"/>
    <p:sldLayoutId id="214748415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609600" y="635708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08D750-DBA7-4F6E-A119-3E8EEB989770}" type="datetimeFigureOut">
              <a:rPr lang="tr-TR" smtClean="0">
                <a:solidFill>
                  <a:prstClr val="black">
                    <a:tint val="75000"/>
                  </a:prstClr>
                </a:solidFill>
              </a:rPr>
              <a:pPr/>
              <a:t>14.10.2019</a:t>
            </a:fld>
            <a:endParaRPr lang="tr-TR">
              <a:solidFill>
                <a:prstClr val="black">
                  <a:tint val="75000"/>
                </a:prstClr>
              </a:solidFill>
            </a:endParaRPr>
          </a:p>
        </p:txBody>
      </p:sp>
      <p:sp>
        <p:nvSpPr>
          <p:cNvPr id="5" name="4 Altbilgi Yer Tutucusu"/>
          <p:cNvSpPr>
            <a:spLocks noGrp="1"/>
          </p:cNvSpPr>
          <p:nvPr>
            <p:ph type="ftr" sz="quarter" idx="3"/>
          </p:nvPr>
        </p:nvSpPr>
        <p:spPr>
          <a:xfrm>
            <a:off x="4165600" y="635708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5 Slayt Numarası Yer Tutucusu"/>
          <p:cNvSpPr>
            <a:spLocks noGrp="1"/>
          </p:cNvSpPr>
          <p:nvPr>
            <p:ph type="sldNum" sz="quarter" idx="4"/>
          </p:nvPr>
        </p:nvSpPr>
        <p:spPr>
          <a:xfrm>
            <a:off x="8737600" y="635708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xmlns="" val="594348627"/>
      </p:ext>
    </p:extLst>
  </p:cSld>
  <p:clrMap bg1="lt1" tx1="dk1" bg2="lt2" tx2="dk2" accent1="accent1" accent2="accent2" accent3="accent3" accent4="accent4" accent5="accent5" accent6="accent6" hlink="hlink" folHlink="folHlink"/>
  <p:sldLayoutIdLst>
    <p:sldLayoutId id="2147484192" r:id="rId1"/>
    <p:sldLayoutId id="2147484193" r:id="rId2"/>
    <p:sldLayoutId id="2147484194" r:id="rId3"/>
    <p:sldLayoutId id="2147484195" r:id="rId4"/>
    <p:sldLayoutId id="2147484196" r:id="rId5"/>
    <p:sldLayoutId id="2147484197" r:id="rId6"/>
    <p:sldLayoutId id="2147484198" r:id="rId7"/>
    <p:sldLayoutId id="2147484199" r:id="rId8"/>
    <p:sldLayoutId id="2147484200" r:id="rId9"/>
    <p:sldLayoutId id="2147484201" r:id="rId10"/>
    <p:sldLayoutId id="214748420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772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3"/>
          </p:nvPr>
        </p:nvSpPr>
        <p:spPr>
          <a:xfrm>
            <a:off x="4165600" y="635772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white">
                  <a:tint val="75000"/>
                </a:prstClr>
              </a:solidFill>
            </a:endParaRPr>
          </a:p>
        </p:txBody>
      </p:sp>
      <p:sp>
        <p:nvSpPr>
          <p:cNvPr id="6" name="Slayt Numarası Yer Tutucusu 5"/>
          <p:cNvSpPr>
            <a:spLocks noGrp="1"/>
          </p:cNvSpPr>
          <p:nvPr>
            <p:ph type="sldNum" sz="quarter" idx="4"/>
          </p:nvPr>
        </p:nvSpPr>
        <p:spPr>
          <a:xfrm>
            <a:off x="8737600" y="635772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2157202286"/>
      </p:ext>
    </p:extLst>
  </p:cSld>
  <p:clrMap bg1="dk1" tx1="lt1" bg2="dk2" tx2="lt2" accent1="accent1" accent2="accent2" accent3="accent3" accent4="accent4" accent5="accent5" accent6="accent6" hlink="hlink" folHlink="folHlink"/>
  <p:sldLayoutIdLst>
    <p:sldLayoutId id="2147484324" r:id="rId1"/>
    <p:sldLayoutId id="2147484325" r:id="rId2"/>
    <p:sldLayoutId id="2147484326" r:id="rId3"/>
    <p:sldLayoutId id="2147484327" r:id="rId4"/>
    <p:sldLayoutId id="2147484328" r:id="rId5"/>
    <p:sldLayoutId id="2147484329" r:id="rId6"/>
    <p:sldLayoutId id="2147484330" r:id="rId7"/>
    <p:sldLayoutId id="2147484331" r:id="rId8"/>
    <p:sldLayoutId id="2147484332" r:id="rId9"/>
    <p:sldLayoutId id="2147484333" r:id="rId10"/>
    <p:sldLayoutId id="214748433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763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3"/>
          </p:nvPr>
        </p:nvSpPr>
        <p:spPr>
          <a:xfrm>
            <a:off x="4165600" y="635763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white">
                  <a:tint val="75000"/>
                </a:prstClr>
              </a:solidFill>
            </a:endParaRPr>
          </a:p>
        </p:txBody>
      </p:sp>
      <p:sp>
        <p:nvSpPr>
          <p:cNvPr id="6" name="Slayt Numarası Yer Tutucusu 5"/>
          <p:cNvSpPr>
            <a:spLocks noGrp="1"/>
          </p:cNvSpPr>
          <p:nvPr>
            <p:ph type="sldNum" sz="quarter" idx="4"/>
          </p:nvPr>
        </p:nvSpPr>
        <p:spPr>
          <a:xfrm>
            <a:off x="8737600" y="635763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783373769"/>
      </p:ext>
    </p:extLst>
  </p:cSld>
  <p:clrMap bg1="dk1" tx1="lt1" bg2="dk2" tx2="lt2" accent1="accent1" accent2="accent2" accent3="accent3" accent4="accent4" accent5="accent5" accent6="accent6" hlink="hlink" folHlink="folHlink"/>
  <p:sldLayoutIdLst>
    <p:sldLayoutId id="2147484336" r:id="rId1"/>
    <p:sldLayoutId id="2147484337" r:id="rId2"/>
    <p:sldLayoutId id="2147484338" r:id="rId3"/>
    <p:sldLayoutId id="2147484339" r:id="rId4"/>
    <p:sldLayoutId id="2147484340" r:id="rId5"/>
    <p:sldLayoutId id="2147484341" r:id="rId6"/>
    <p:sldLayoutId id="2147484342" r:id="rId7"/>
    <p:sldLayoutId id="2147484343" r:id="rId8"/>
    <p:sldLayoutId id="2147484344" r:id="rId9"/>
    <p:sldLayoutId id="2147484345" r:id="rId10"/>
    <p:sldLayoutId id="2147484346"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763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3"/>
          </p:nvPr>
        </p:nvSpPr>
        <p:spPr>
          <a:xfrm>
            <a:off x="4165600" y="635763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white">
                  <a:tint val="75000"/>
                </a:prstClr>
              </a:solidFill>
            </a:endParaRPr>
          </a:p>
        </p:txBody>
      </p:sp>
      <p:sp>
        <p:nvSpPr>
          <p:cNvPr id="6" name="Slayt Numarası Yer Tutucusu 5"/>
          <p:cNvSpPr>
            <a:spLocks noGrp="1"/>
          </p:cNvSpPr>
          <p:nvPr>
            <p:ph type="sldNum" sz="quarter" idx="4"/>
          </p:nvPr>
        </p:nvSpPr>
        <p:spPr>
          <a:xfrm>
            <a:off x="8737600" y="635763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1347717408"/>
      </p:ext>
    </p:extLst>
  </p:cSld>
  <p:clrMap bg1="dk1" tx1="lt1" bg2="dk2" tx2="lt2" accent1="accent1" accent2="accent2" accent3="accent3" accent4="accent4" accent5="accent5" accent6="accent6" hlink="hlink" folHlink="folHlink"/>
  <p:sldLayoutIdLst>
    <p:sldLayoutId id="2147484348" r:id="rId1"/>
    <p:sldLayoutId id="2147484349" r:id="rId2"/>
    <p:sldLayoutId id="2147484350" r:id="rId3"/>
    <p:sldLayoutId id="2147484351" r:id="rId4"/>
    <p:sldLayoutId id="2147484352" r:id="rId5"/>
    <p:sldLayoutId id="2147484353" r:id="rId6"/>
    <p:sldLayoutId id="2147484354" r:id="rId7"/>
    <p:sldLayoutId id="2147484355" r:id="rId8"/>
    <p:sldLayoutId id="2147484356" r:id="rId9"/>
    <p:sldLayoutId id="2147484357" r:id="rId10"/>
    <p:sldLayoutId id="214748435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tx1">
            <a:alpha val="90000"/>
          </a:schemeClr>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772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1C25E4-5791-4E22-A724-63D5B07CD8FA}" type="datetimeFigureOut">
              <a:rPr lang="tr-TR" smtClean="0">
                <a:solidFill>
                  <a:prstClr val="white">
                    <a:tint val="75000"/>
                  </a:prstClr>
                </a:solidFill>
              </a:rPr>
              <a:pPr/>
              <a:t>14.10.2019</a:t>
            </a:fld>
            <a:endParaRPr lang="tr-TR">
              <a:solidFill>
                <a:prstClr val="white">
                  <a:tint val="75000"/>
                </a:prstClr>
              </a:solidFill>
            </a:endParaRPr>
          </a:p>
        </p:txBody>
      </p:sp>
      <p:sp>
        <p:nvSpPr>
          <p:cNvPr id="5" name="Altbilgi Yer Tutucusu 4"/>
          <p:cNvSpPr>
            <a:spLocks noGrp="1"/>
          </p:cNvSpPr>
          <p:nvPr>
            <p:ph type="ftr" sz="quarter" idx="3"/>
          </p:nvPr>
        </p:nvSpPr>
        <p:spPr>
          <a:xfrm>
            <a:off x="4165600" y="635772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white">
                  <a:tint val="75000"/>
                </a:prstClr>
              </a:solidFill>
            </a:endParaRPr>
          </a:p>
        </p:txBody>
      </p:sp>
      <p:sp>
        <p:nvSpPr>
          <p:cNvPr id="6" name="Slayt Numarası Yer Tutucusu 5"/>
          <p:cNvSpPr>
            <a:spLocks noGrp="1"/>
          </p:cNvSpPr>
          <p:nvPr>
            <p:ph type="sldNum" sz="quarter" idx="4"/>
          </p:nvPr>
        </p:nvSpPr>
        <p:spPr>
          <a:xfrm>
            <a:off x="8737600" y="635772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xmlns="" val="2610152272"/>
      </p:ext>
    </p:extLst>
  </p:cSld>
  <p:clrMap bg1="dk1" tx1="lt1" bg2="dk2" tx2="lt2" accent1="accent1" accent2="accent2" accent3="accent3" accent4="accent4" accent5="accent5" accent6="accent6" hlink="hlink" folHlink="folHlink"/>
  <p:sldLayoutIdLst>
    <p:sldLayoutId id="2147484360" r:id="rId1"/>
    <p:sldLayoutId id="2147484361" r:id="rId2"/>
    <p:sldLayoutId id="2147484362" r:id="rId3"/>
    <p:sldLayoutId id="2147484363" r:id="rId4"/>
    <p:sldLayoutId id="2147484364" r:id="rId5"/>
    <p:sldLayoutId id="2147484365" r:id="rId6"/>
    <p:sldLayoutId id="2147484366" r:id="rId7"/>
    <p:sldLayoutId id="2147484367" r:id="rId8"/>
    <p:sldLayoutId id="2147484368" r:id="rId9"/>
    <p:sldLayoutId id="2147484369" r:id="rId10"/>
    <p:sldLayoutId id="214748437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6.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56.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5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5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6.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3.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6.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167.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167.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46.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178.xml"/><Relationship Id="rId5" Type="http://schemas.openxmlformats.org/officeDocument/2006/relationships/image" Target="../media/image32.jpeg"/><Relationship Id="rId4" Type="http://schemas.openxmlformats.org/officeDocument/2006/relationships/image" Target="../media/image31.jpeg"/></Relationships>
</file>

<file path=ppt/slides/_rels/slide3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2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4.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6.xml"/><Relationship Id="rId1" Type="http://schemas.openxmlformats.org/officeDocument/2006/relationships/slideLayout" Target="../slideLayouts/slideLayout90.xml"/><Relationship Id="rId4" Type="http://schemas.openxmlformats.org/officeDocument/2006/relationships/image" Target="../media/image42.png"/></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7.xml"/><Relationship Id="rId1" Type="http://schemas.openxmlformats.org/officeDocument/2006/relationships/slideLayout" Target="../slideLayouts/slideLayout79.xml"/></Relationships>
</file>

<file path=ppt/slides/_rels/slide5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01.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8.xml"/><Relationship Id="rId1" Type="http://schemas.openxmlformats.org/officeDocument/2006/relationships/slideLayout" Target="../slideLayouts/slideLayout101.xml"/></Relationships>
</file>

<file path=ppt/slides/_rels/slide5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12.xml"/></Relationships>
</file>

<file path=ppt/slides/_rels/slide5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9.xml"/><Relationship Id="rId1" Type="http://schemas.openxmlformats.org/officeDocument/2006/relationships/slideLayout" Target="../slideLayouts/slideLayout112.xml"/><Relationship Id="rId4" Type="http://schemas.openxmlformats.org/officeDocument/2006/relationships/image" Target="../media/image48.jpeg"/></Relationships>
</file>

<file path=ppt/slides/_rels/slide5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17.xml"/></Relationships>
</file>

<file path=ppt/slides/_rels/slide56.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45.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53.jpeg"/><Relationship Id="rId4" Type="http://schemas.openxmlformats.org/officeDocument/2006/relationships/image" Target="../media/image52.jpeg"/></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55.jpeg"/></Relationships>
</file>

<file path=ppt/slides/_rels/slide5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59.jpe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675640" y="2278041"/>
            <a:ext cx="11170920" cy="3416320"/>
          </a:xfrm>
          <a:prstGeom prst="rect">
            <a:avLst/>
          </a:prstGeom>
          <a:solidFill>
            <a:srgbClr val="00B0F0"/>
          </a:solidFill>
          <a:ln w="57150">
            <a:solidFill>
              <a:schemeClr val="bg1"/>
            </a:solidFill>
          </a:ln>
        </p:spPr>
        <p:txBody>
          <a:bodyPr wrap="square" rtlCol="0">
            <a:spAutoFit/>
          </a:bodyPr>
          <a:lstStyle/>
          <a:p>
            <a:pPr algn="ctr"/>
            <a:r>
              <a:rPr lang="tr-TR" sz="7200" b="1" dirty="0" smtClean="0">
                <a:solidFill>
                  <a:srgbClr val="FFFF00"/>
                </a:solidFill>
                <a:latin typeface="Cambria" pitchFamily="18" charset="0"/>
              </a:rPr>
              <a:t>UYGARLIKLARIN </a:t>
            </a:r>
          </a:p>
          <a:p>
            <a:pPr algn="ctr"/>
            <a:r>
              <a:rPr lang="tr-TR" sz="7200" b="1" dirty="0" smtClean="0">
                <a:solidFill>
                  <a:srgbClr val="FFFF00"/>
                </a:solidFill>
                <a:latin typeface="Cambria" pitchFamily="18" charset="0"/>
              </a:rPr>
              <a:t>DOĞUŞU VE İLK ÇAĞ MEDENİYETLERİ</a:t>
            </a:r>
            <a:endParaRPr lang="tr-TR" sz="7200" b="1" dirty="0">
              <a:solidFill>
                <a:srgbClr val="FFFF00"/>
              </a:solidFill>
              <a:latin typeface="Cambria" pitchFamily="18" charset="0"/>
            </a:endParaRPr>
          </a:p>
        </p:txBody>
      </p:sp>
      <p:sp>
        <p:nvSpPr>
          <p:cNvPr id="6" name="Dolu Çerçeve 5"/>
          <p:cNvSpPr/>
          <p:nvPr/>
        </p:nvSpPr>
        <p:spPr>
          <a:xfrm>
            <a:off x="304800" y="243840"/>
            <a:ext cx="2453640" cy="1813560"/>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4800" b="1" dirty="0" smtClean="0"/>
              <a:t>2.</a:t>
            </a:r>
          </a:p>
          <a:p>
            <a:r>
              <a:rPr lang="tr-TR" sz="4800" b="1" dirty="0" smtClean="0"/>
              <a:t>Ünite</a:t>
            </a:r>
            <a:endParaRPr lang="tr-TR" sz="4800" b="1" dirty="0"/>
          </a:p>
        </p:txBody>
      </p:sp>
      <p:pic>
        <p:nvPicPr>
          <p:cNvPr id="1026" name="Picture 2" descr="C:\Users\YUSUF KEREM DUMAN\Desktop\v.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0242549" y="3986201"/>
            <a:ext cx="1719733" cy="176054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4439287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27428" y="5141407"/>
            <a:ext cx="11310257" cy="646331"/>
          </a:xfrm>
          <a:prstGeom prst="rect">
            <a:avLst/>
          </a:prstGeom>
        </p:spPr>
        <p:txBody>
          <a:bodyPr wrap="square">
            <a:spAutoFit/>
          </a:bodyPr>
          <a:lstStyle/>
          <a:p>
            <a:r>
              <a:rPr lang="tr-TR" sz="3600" b="1" dirty="0" smtClean="0">
                <a:solidFill>
                  <a:schemeClr val="bg1"/>
                </a:solidFill>
                <a:latin typeface="Cambria" pitchFamily="18" charset="0"/>
              </a:rPr>
              <a:t> </a:t>
            </a:r>
            <a:endParaRPr lang="tr-TR" sz="3600" b="1" dirty="0">
              <a:solidFill>
                <a:schemeClr val="bg1"/>
              </a:solidFill>
              <a:latin typeface="Cambria" pitchFamily="18" charset="0"/>
            </a:endParaRPr>
          </a:p>
        </p:txBody>
      </p:sp>
      <p:sp>
        <p:nvSpPr>
          <p:cNvPr id="6" name="4 Dikdörtgen"/>
          <p:cNvSpPr/>
          <p:nvPr/>
        </p:nvSpPr>
        <p:spPr>
          <a:xfrm>
            <a:off x="3556288" y="238592"/>
            <a:ext cx="4896544" cy="600164"/>
          </a:xfrm>
          <a:prstGeom prst="rect">
            <a:avLst/>
          </a:prstGeom>
          <a:effectLst>
            <a:glow rad="228600">
              <a:schemeClr val="accent5">
                <a:satMod val="175000"/>
                <a:alpha val="40000"/>
              </a:schemeClr>
            </a:glow>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tr-TR" sz="3300" b="1" dirty="0" smtClean="0">
                <a:solidFill>
                  <a:schemeClr val="tx1"/>
                </a:solidFill>
                <a:effectLst>
                  <a:outerShdw blurRad="38100" dist="38100" dir="2700000" algn="tl">
                    <a:srgbClr val="000000">
                      <a:alpha val="43137"/>
                    </a:srgbClr>
                  </a:outerShdw>
                </a:effectLst>
              </a:rPr>
              <a:t> TARİH ÖNCESİ ÇAĞLAR</a:t>
            </a:r>
          </a:p>
        </p:txBody>
      </p:sp>
      <p:sp>
        <p:nvSpPr>
          <p:cNvPr id="7" name="3 Dikdörtgen"/>
          <p:cNvSpPr/>
          <p:nvPr/>
        </p:nvSpPr>
        <p:spPr>
          <a:xfrm>
            <a:off x="179512" y="1094339"/>
            <a:ext cx="5398328" cy="5632311"/>
          </a:xfrm>
          <a:prstGeom prst="rect">
            <a:avLst/>
          </a:prstGeom>
          <a:solidFill>
            <a:sysClr val="windowText" lastClr="000000"/>
          </a:solidFill>
          <a:ln w="63500">
            <a:gradFill>
              <a:gsLst>
                <a:gs pos="0">
                  <a:srgbClr val="00B0F0"/>
                </a:gs>
                <a:gs pos="50000">
                  <a:srgbClr val="C00000"/>
                </a:gs>
                <a:gs pos="100000">
                  <a:srgbClr val="9BBB59">
                    <a:lumMod val="75000"/>
                  </a:srgbClr>
                </a:gs>
              </a:gsLst>
              <a:lin ang="5400000" scaled="0"/>
            </a:gradFill>
          </a:ln>
        </p:spPr>
        <p:txBody>
          <a:bodyPr wrap="square">
            <a:spAutoFit/>
          </a:bodyPr>
          <a:lstStyle/>
          <a:p>
            <a:pPr lvl="0"/>
            <a:r>
              <a:rPr lang="tr-TR" sz="2400" b="1" kern="0" dirty="0">
                <a:solidFill>
                  <a:sysClr val="window" lastClr="FFFFFF"/>
                </a:solidFill>
                <a:effectLst>
                  <a:outerShdw blurRad="38100" dist="38100" dir="2700000" algn="tl">
                    <a:srgbClr val="000000">
                      <a:alpha val="43137"/>
                    </a:srgbClr>
                  </a:outerShdw>
                </a:effectLst>
                <a:latin typeface="Comic Sans MS" pitchFamily="66" charset="0"/>
              </a:rPr>
              <a:t>1:Yazının </a:t>
            </a:r>
            <a:r>
              <a:rPr lang="tr-TR" sz="2400" b="1" kern="0" dirty="0">
                <a:solidFill>
                  <a:srgbClr val="00B0F0"/>
                </a:solidFill>
                <a:latin typeface="Comic Sans MS" pitchFamily="66" charset="0"/>
              </a:rPr>
              <a:t>kullanılmadığı dönemlerdir.</a:t>
            </a:r>
            <a:r>
              <a:rPr lang="tr-TR" sz="2400" b="1" kern="0" dirty="0">
                <a:solidFill>
                  <a:sysClr val="window" lastClr="FFFFFF"/>
                </a:solidFill>
                <a:effectLst>
                  <a:outerShdw blurRad="38100" dist="38100" dir="2700000" algn="tl">
                    <a:srgbClr val="000000">
                      <a:alpha val="43137"/>
                    </a:srgbClr>
                  </a:outerShdw>
                </a:effectLst>
                <a:latin typeface="Comic Sans MS" pitchFamily="66" charset="0"/>
              </a:rPr>
              <a:t/>
            </a:r>
            <a:br>
              <a:rPr lang="tr-TR" sz="2400" b="1" kern="0" dirty="0">
                <a:solidFill>
                  <a:sysClr val="window" lastClr="FFFFFF"/>
                </a:solidFill>
                <a:effectLst>
                  <a:outerShdw blurRad="38100" dist="38100" dir="2700000" algn="tl">
                    <a:srgbClr val="000000">
                      <a:alpha val="43137"/>
                    </a:srgbClr>
                  </a:outerShdw>
                </a:effectLst>
                <a:latin typeface="Comic Sans MS" pitchFamily="66" charset="0"/>
              </a:rPr>
            </a:br>
            <a:r>
              <a:rPr lang="tr-TR" sz="2400" b="1" kern="0" dirty="0">
                <a:solidFill>
                  <a:sysClr val="window" lastClr="FFFFFF"/>
                </a:solidFill>
                <a:effectLst>
                  <a:outerShdw blurRad="38100" dist="38100" dir="2700000" algn="tl">
                    <a:srgbClr val="000000">
                      <a:alpha val="43137"/>
                    </a:srgbClr>
                  </a:outerShdw>
                </a:effectLst>
                <a:latin typeface="Comic Sans MS" pitchFamily="66" charset="0"/>
              </a:rPr>
              <a:t/>
            </a:r>
            <a:br>
              <a:rPr lang="tr-TR" sz="2400" b="1" kern="0" dirty="0">
                <a:solidFill>
                  <a:sysClr val="window" lastClr="FFFFFF"/>
                </a:solidFill>
                <a:effectLst>
                  <a:outerShdw blurRad="38100" dist="38100" dir="2700000" algn="tl">
                    <a:srgbClr val="000000">
                      <a:alpha val="43137"/>
                    </a:srgbClr>
                  </a:outerShdw>
                </a:effectLst>
                <a:latin typeface="Comic Sans MS" pitchFamily="66" charset="0"/>
              </a:rPr>
            </a:br>
            <a:r>
              <a:rPr lang="tr-TR" sz="2400" b="1" kern="0" dirty="0">
                <a:solidFill>
                  <a:sysClr val="window" lastClr="FFFFFF"/>
                </a:solidFill>
                <a:effectLst>
                  <a:outerShdw blurRad="38100" dist="38100" dir="2700000" algn="tl">
                    <a:srgbClr val="000000">
                      <a:alpha val="43137"/>
                    </a:srgbClr>
                  </a:outerShdw>
                </a:effectLst>
                <a:latin typeface="Comic Sans MS" pitchFamily="66" charset="0"/>
              </a:rPr>
              <a:t>2:Bu dönemde devirlerin birbirlerinden ayrılmasında kullanılan </a:t>
            </a:r>
            <a:r>
              <a:rPr lang="tr-TR" sz="2400" b="1" kern="0" dirty="0">
                <a:solidFill>
                  <a:srgbClr val="00B0F0"/>
                </a:solidFill>
                <a:effectLst>
                  <a:outerShdw blurRad="38100" dist="38100" dir="2700000" algn="tl">
                    <a:srgbClr val="000000">
                      <a:alpha val="43137"/>
                    </a:srgbClr>
                  </a:outerShdw>
                </a:effectLst>
                <a:latin typeface="Comic Sans MS" pitchFamily="66" charset="0"/>
              </a:rPr>
              <a:t>araç gereçlerin niteliği </a:t>
            </a:r>
            <a:r>
              <a:rPr lang="tr-TR" sz="2400" b="1" kern="0" dirty="0">
                <a:solidFill>
                  <a:sysClr val="window" lastClr="FFFFFF"/>
                </a:solidFill>
                <a:effectLst>
                  <a:outerShdw blurRad="38100" dist="38100" dir="2700000" algn="tl">
                    <a:srgbClr val="000000">
                      <a:alpha val="43137"/>
                    </a:srgbClr>
                  </a:outerShdw>
                </a:effectLst>
                <a:latin typeface="Comic Sans MS" pitchFamily="66" charset="0"/>
              </a:rPr>
              <a:t>ölçüt alınmıştır.</a:t>
            </a:r>
            <a:br>
              <a:rPr lang="tr-TR" sz="2400" b="1" kern="0" dirty="0">
                <a:solidFill>
                  <a:sysClr val="window" lastClr="FFFFFF"/>
                </a:solidFill>
                <a:effectLst>
                  <a:outerShdw blurRad="38100" dist="38100" dir="2700000" algn="tl">
                    <a:srgbClr val="000000">
                      <a:alpha val="43137"/>
                    </a:srgbClr>
                  </a:outerShdw>
                </a:effectLst>
                <a:latin typeface="Comic Sans MS" pitchFamily="66" charset="0"/>
              </a:rPr>
            </a:br>
            <a:r>
              <a:rPr lang="tr-TR" sz="2400" b="1" kern="0" dirty="0">
                <a:solidFill>
                  <a:sysClr val="window" lastClr="FFFFFF"/>
                </a:solidFill>
                <a:effectLst>
                  <a:outerShdw blurRad="38100" dist="38100" dir="2700000" algn="tl">
                    <a:srgbClr val="000000">
                      <a:alpha val="43137"/>
                    </a:srgbClr>
                  </a:outerShdw>
                </a:effectLst>
                <a:latin typeface="Comic Sans MS" pitchFamily="66" charset="0"/>
              </a:rPr>
              <a:t/>
            </a:r>
            <a:br>
              <a:rPr lang="tr-TR" sz="2400" b="1" kern="0" dirty="0">
                <a:solidFill>
                  <a:sysClr val="window" lastClr="FFFFFF"/>
                </a:solidFill>
                <a:effectLst>
                  <a:outerShdw blurRad="38100" dist="38100" dir="2700000" algn="tl">
                    <a:srgbClr val="000000">
                      <a:alpha val="43137"/>
                    </a:srgbClr>
                  </a:outerShdw>
                </a:effectLst>
                <a:latin typeface="Comic Sans MS" pitchFamily="66" charset="0"/>
              </a:rPr>
            </a:br>
            <a:r>
              <a:rPr lang="tr-TR" sz="2400" b="1" kern="0" dirty="0">
                <a:solidFill>
                  <a:sysClr val="window" lastClr="FFFFFF"/>
                </a:solidFill>
                <a:effectLst>
                  <a:outerShdw blurRad="38100" dist="38100" dir="2700000" algn="tl">
                    <a:srgbClr val="000000">
                      <a:alpha val="43137"/>
                    </a:srgbClr>
                  </a:outerShdw>
                </a:effectLst>
                <a:latin typeface="Comic Sans MS" pitchFamily="66" charset="0"/>
              </a:rPr>
              <a:t> 3:Bu dönemde devirler, her yerde </a:t>
            </a:r>
            <a:r>
              <a:rPr lang="tr-TR" sz="2400" b="1" kern="0" dirty="0">
                <a:solidFill>
                  <a:srgbClr val="00B0F0"/>
                </a:solidFill>
                <a:effectLst>
                  <a:outerShdw blurRad="38100" dist="38100" dir="2700000" algn="tl">
                    <a:srgbClr val="000000">
                      <a:alpha val="43137"/>
                    </a:srgbClr>
                  </a:outerShdw>
                </a:effectLst>
                <a:latin typeface="Comic Sans MS" pitchFamily="66" charset="0"/>
              </a:rPr>
              <a:t>aynı anda yaşanmamıştır.</a:t>
            </a:r>
            <a:br>
              <a:rPr lang="tr-TR" sz="2400" b="1" kern="0" dirty="0">
                <a:solidFill>
                  <a:srgbClr val="00B0F0"/>
                </a:solidFill>
                <a:effectLst>
                  <a:outerShdw blurRad="38100" dist="38100" dir="2700000" algn="tl">
                    <a:srgbClr val="000000">
                      <a:alpha val="43137"/>
                    </a:srgbClr>
                  </a:outerShdw>
                </a:effectLst>
                <a:latin typeface="Comic Sans MS" pitchFamily="66" charset="0"/>
              </a:rPr>
            </a:br>
            <a:endParaRPr kumimoji="0" lang="tr-TR" sz="2400" b="1" i="0" u="none" strike="noStrike" kern="0" cap="none" spc="0" normalizeH="0" baseline="0" noProof="0" dirty="0" smtClean="0">
              <a:ln>
                <a:noFill/>
              </a:ln>
              <a:solidFill>
                <a:srgbClr val="00B0F0"/>
              </a:solidFill>
              <a:effectLst>
                <a:outerShdw blurRad="38100" dist="38100" dir="2700000" algn="tl">
                  <a:srgbClr val="000000">
                    <a:alpha val="43137"/>
                  </a:srgbClr>
                </a:outerShdw>
              </a:effectLst>
              <a:uLnTx/>
              <a:uFillTx/>
              <a:latin typeface="Comic Sans MS" pitchFamily="66"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tr-TR" sz="2400" b="1" i="0" u="none" strike="noStrike" kern="0" cap="none" spc="0" normalizeH="0" baseline="0" noProof="0" dirty="0" smtClean="0">
                <a:ln>
                  <a:noFill/>
                </a:ln>
                <a:solidFill>
                  <a:sysClr val="window" lastClr="FFFFFF"/>
                </a:solidFill>
                <a:effectLst>
                  <a:outerShdw blurRad="38100" dist="38100" dir="2700000" algn="tl">
                    <a:srgbClr val="000000">
                      <a:alpha val="43137"/>
                    </a:srgbClr>
                  </a:outerShdw>
                </a:effectLst>
                <a:uLnTx/>
                <a:uFillTx/>
                <a:latin typeface="Comic Sans MS" pitchFamily="66" charset="0"/>
              </a:rPr>
              <a:t>4:Yazılı kayıt ve belgelerin olmadığı bu dönemde hakkında tarih bilimi en çok </a:t>
            </a:r>
            <a:r>
              <a:rPr lang="tr-TR" sz="2400" b="1" kern="0" noProof="0" dirty="0" smtClean="0">
                <a:solidFill>
                  <a:srgbClr val="FFC000"/>
                </a:solidFill>
                <a:effectLst>
                  <a:outerShdw blurRad="38100" dist="38100" dir="2700000" algn="tl">
                    <a:srgbClr val="000000">
                      <a:alpha val="43137"/>
                    </a:srgbClr>
                  </a:outerShdw>
                </a:effectLst>
                <a:latin typeface="Comic Sans MS" pitchFamily="66" charset="0"/>
              </a:rPr>
              <a:t>A</a:t>
            </a:r>
            <a:r>
              <a:rPr kumimoji="0" lang="tr-TR" sz="2400" b="1" i="0" u="none" strike="noStrike" kern="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Comic Sans MS" pitchFamily="66" charset="0"/>
              </a:rPr>
              <a:t>rkeolojiden</a:t>
            </a:r>
            <a:r>
              <a:rPr kumimoji="0" lang="tr-TR" sz="2400" b="1" i="0" u="none" strike="noStrike" kern="0" cap="none" spc="0" normalizeH="0" baseline="0" noProof="0" dirty="0" smtClean="0">
                <a:ln>
                  <a:noFill/>
                </a:ln>
                <a:solidFill>
                  <a:sysClr val="window" lastClr="FFFFFF"/>
                </a:solidFill>
                <a:effectLst>
                  <a:outerShdw blurRad="38100" dist="38100" dir="2700000" algn="tl">
                    <a:srgbClr val="000000">
                      <a:alpha val="43137"/>
                    </a:srgbClr>
                  </a:outerShdw>
                </a:effectLst>
                <a:uLnTx/>
                <a:uFillTx/>
                <a:latin typeface="Comic Sans MS" pitchFamily="66" charset="0"/>
              </a:rPr>
              <a:t> yararlanır.</a:t>
            </a:r>
            <a:endParaRPr kumimoji="0" lang="tr-TR" sz="2400" b="1" i="0" u="none" strike="noStrike" kern="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Comic Sans MS" pitchFamily="66" charset="0"/>
            </a:endParaRPr>
          </a:p>
        </p:txBody>
      </p:sp>
      <p:sp>
        <p:nvSpPr>
          <p:cNvPr id="8" name="16 Dikdörtgen"/>
          <p:cNvSpPr/>
          <p:nvPr/>
        </p:nvSpPr>
        <p:spPr>
          <a:xfrm>
            <a:off x="7551792" y="1257360"/>
            <a:ext cx="3744416" cy="677108"/>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glow rad="139700">
              <a:srgbClr val="C0504D">
                <a:satMod val="175000"/>
                <a:alpha val="40000"/>
              </a:srgbClr>
            </a:glow>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900" b="1" i="0" u="none" strike="noStrike" kern="0" cap="none" spc="0" normalizeH="0" baseline="0" noProof="0" dirty="0">
                <a:ln>
                  <a:noFill/>
                </a:ln>
                <a:solidFill>
                  <a:sysClr val="window" lastClr="FFFFFF"/>
                </a:solidFill>
                <a:effectLst/>
                <a:uLnTx/>
                <a:uFillTx/>
                <a:latin typeface="Calibri"/>
                <a:ea typeface="+mn-ea"/>
                <a:cs typeface="+mn-cs"/>
              </a:rPr>
              <a:t>TAS DEVRİ  </a:t>
            </a:r>
            <a:endParaRPr kumimoji="0" lang="tr-TR" sz="1900" b="1" i="0" u="none" strike="noStrike" kern="0" cap="none" spc="0" normalizeH="0" baseline="0" noProof="0" dirty="0" smtClean="0">
              <a:ln>
                <a:noFill/>
              </a:ln>
              <a:solidFill>
                <a:sysClr val="window" lastClr="FFFFFF"/>
              </a:solidFill>
              <a:effectLst/>
              <a:uLnTx/>
              <a:uFillTx/>
              <a:latin typeface="Calibri"/>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900" b="1" i="0" u="none" strike="noStrike" kern="0" cap="none" spc="0" normalizeH="0" baseline="0" noProof="0" dirty="0" smtClean="0">
                <a:ln>
                  <a:noFill/>
                </a:ln>
                <a:solidFill>
                  <a:sysClr val="window" lastClr="FFFFFF"/>
                </a:solidFill>
                <a:effectLst/>
                <a:uLnTx/>
                <a:uFillTx/>
                <a:latin typeface="Calibri"/>
                <a:ea typeface="+mn-ea"/>
                <a:cs typeface="+mn-cs"/>
              </a:rPr>
              <a:t>(</a:t>
            </a:r>
            <a:r>
              <a:rPr kumimoji="0" lang="tr-TR" sz="1900" b="1" i="0" u="none" strike="noStrike" kern="0" cap="none" spc="0" normalizeH="0" baseline="0" noProof="0" dirty="0">
                <a:ln>
                  <a:noFill/>
                </a:ln>
                <a:solidFill>
                  <a:sysClr val="window" lastClr="FFFFFF"/>
                </a:solidFill>
                <a:effectLst/>
                <a:uLnTx/>
                <a:uFillTx/>
                <a:latin typeface="Calibri"/>
                <a:ea typeface="+mn-ea"/>
                <a:cs typeface="+mn-cs"/>
              </a:rPr>
              <a:t>MÖ. 600.000 - M.Ö. 5000)</a:t>
            </a:r>
          </a:p>
        </p:txBody>
      </p:sp>
      <p:sp>
        <p:nvSpPr>
          <p:cNvPr id="9" name="13 Metin kutusu"/>
          <p:cNvSpPr txBox="1"/>
          <p:nvPr/>
        </p:nvSpPr>
        <p:spPr>
          <a:xfrm>
            <a:off x="8464664" y="2349522"/>
            <a:ext cx="2448272" cy="307777"/>
          </a:xfrm>
          <a:prstGeom prst="rect">
            <a:avLst/>
          </a:prstGeom>
          <a:solidFill>
            <a:sysClr val="window" lastClr="FFFFFF"/>
          </a:solidFill>
          <a:ln w="25400" cap="flat" cmpd="sng" algn="ctr">
            <a:noFill/>
            <a:prstDash val="solid"/>
          </a:ln>
          <a:effectLst>
            <a:glow rad="101600">
              <a:srgbClr val="4BACC6">
                <a:satMod val="175000"/>
                <a:alpha val="40000"/>
              </a:srgbClr>
            </a:glow>
            <a:innerShdw blurRad="114300">
              <a:prstClr val="black"/>
            </a:innerShdw>
          </a:effectLst>
          <a:scene3d>
            <a:camera prst="orthographicFront">
              <a:rot lat="0" lon="0" rev="0"/>
            </a:camera>
            <a:lightRig rig="balanced" dir="t">
              <a:rot lat="0" lon="0" rev="8700000"/>
            </a:lightRig>
          </a:scene3d>
          <a:sp3d>
            <a:bevelT w="190500" h="38100"/>
          </a:sp3d>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400" b="1" i="0" u="none" strike="noStrike" kern="0" cap="none" spc="0" normalizeH="0" baseline="0" noProof="0" dirty="0">
                <a:ln>
                  <a:noFill/>
                </a:ln>
                <a:solidFill>
                  <a:sysClr val="windowText" lastClr="000000"/>
                </a:solidFill>
                <a:effectLst/>
                <a:uLnTx/>
                <a:uFillTx/>
                <a:latin typeface="Calibri"/>
                <a:ea typeface="+mn-ea"/>
                <a:cs typeface="+mn-cs"/>
              </a:rPr>
              <a:t>Kaba Taş ( Paleolitik ) Devri</a:t>
            </a:r>
          </a:p>
        </p:txBody>
      </p:sp>
      <p:sp>
        <p:nvSpPr>
          <p:cNvPr id="10" name="14 Metin kutusu"/>
          <p:cNvSpPr txBox="1"/>
          <p:nvPr/>
        </p:nvSpPr>
        <p:spPr>
          <a:xfrm>
            <a:off x="8464664" y="2853577"/>
            <a:ext cx="2448272" cy="307777"/>
          </a:xfrm>
          <a:prstGeom prst="rect">
            <a:avLst/>
          </a:prstGeom>
          <a:solidFill>
            <a:sysClr val="window" lastClr="FFFFFF"/>
          </a:solidFill>
          <a:ln w="25400" cap="flat" cmpd="sng" algn="ctr">
            <a:noFill/>
            <a:prstDash val="solid"/>
          </a:ln>
          <a:effectLst>
            <a:glow rad="101600">
              <a:srgbClr val="4BACC6">
                <a:satMod val="175000"/>
                <a:alpha val="40000"/>
              </a:srgbClr>
            </a:glow>
            <a:innerShdw blurRad="114300">
              <a:prstClr val="black"/>
            </a:innerShdw>
          </a:effectLst>
          <a:scene3d>
            <a:camera prst="orthographicFront">
              <a:rot lat="0" lon="0" rev="0"/>
            </a:camera>
            <a:lightRig rig="balanced" dir="t">
              <a:rot lat="0" lon="0" rev="8700000"/>
            </a:lightRig>
          </a:scene3d>
          <a:sp3d>
            <a:bevelT w="190500" h="38100"/>
          </a:sp3d>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400" b="1" i="0" u="none" strike="noStrike" kern="0" cap="none" spc="0" normalizeH="0" baseline="0" noProof="0" dirty="0">
                <a:ln>
                  <a:noFill/>
                </a:ln>
                <a:solidFill>
                  <a:sysClr val="windowText" lastClr="000000"/>
                </a:solidFill>
                <a:effectLst/>
                <a:uLnTx/>
                <a:uFillTx/>
                <a:latin typeface="Calibri"/>
                <a:ea typeface="+mn-ea"/>
                <a:cs typeface="+mn-cs"/>
              </a:rPr>
              <a:t>Yontma Taş ( Mezolitik ) Devri</a:t>
            </a:r>
          </a:p>
        </p:txBody>
      </p:sp>
      <p:sp>
        <p:nvSpPr>
          <p:cNvPr id="11" name="15 Metin kutusu"/>
          <p:cNvSpPr txBox="1"/>
          <p:nvPr/>
        </p:nvSpPr>
        <p:spPr>
          <a:xfrm>
            <a:off x="8464664" y="3356998"/>
            <a:ext cx="2448272" cy="307777"/>
          </a:xfrm>
          <a:prstGeom prst="rect">
            <a:avLst/>
          </a:prstGeom>
          <a:solidFill>
            <a:sysClr val="window" lastClr="FFFFFF"/>
          </a:solidFill>
          <a:ln w="25400" cap="flat" cmpd="sng" algn="ctr">
            <a:noFill/>
            <a:prstDash val="solid"/>
          </a:ln>
          <a:effectLst>
            <a:glow rad="101600">
              <a:srgbClr val="4BACC6">
                <a:satMod val="175000"/>
                <a:alpha val="40000"/>
              </a:srgbClr>
            </a:glow>
            <a:innerShdw blurRad="114300">
              <a:prstClr val="black"/>
            </a:innerShdw>
          </a:effectLst>
          <a:scene3d>
            <a:camera prst="orthographicFront">
              <a:rot lat="0" lon="0" rev="0"/>
            </a:camera>
            <a:lightRig rig="balanced" dir="t">
              <a:rot lat="0" lon="0" rev="8700000"/>
            </a:lightRig>
          </a:scene3d>
          <a:sp3d>
            <a:bevelT w="190500" h="38100"/>
          </a:sp3d>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400" b="1" i="0" u="none" strike="noStrike" kern="0" cap="none" spc="0" normalizeH="0" baseline="0" noProof="0" dirty="0">
                <a:ln>
                  <a:noFill/>
                </a:ln>
                <a:solidFill>
                  <a:sysClr val="windowText" lastClr="000000"/>
                </a:solidFill>
                <a:effectLst/>
                <a:uLnTx/>
                <a:uFillTx/>
                <a:latin typeface="Calibri"/>
                <a:ea typeface="+mn-ea"/>
                <a:cs typeface="+mn-cs"/>
              </a:rPr>
              <a:t>Cilalı Taş  ( Neolitik) Devri</a:t>
            </a:r>
          </a:p>
        </p:txBody>
      </p:sp>
      <p:sp>
        <p:nvSpPr>
          <p:cNvPr id="12" name="42 Dikdörtgen"/>
          <p:cNvSpPr/>
          <p:nvPr/>
        </p:nvSpPr>
        <p:spPr>
          <a:xfrm>
            <a:off x="9553904" y="4987518"/>
            <a:ext cx="1359032" cy="307777"/>
          </a:xfrm>
          <a:prstGeom prst="rect">
            <a:avLst/>
          </a:prstGeom>
          <a:solidFill>
            <a:sysClr val="window" lastClr="FFFFFF"/>
          </a:solidFill>
          <a:ln w="25400" cap="flat" cmpd="sng" algn="ctr">
            <a:noFill/>
            <a:prstDash val="solid"/>
          </a:ln>
          <a:effectLst>
            <a:glow rad="101600">
              <a:srgbClr val="9BBB59">
                <a:satMod val="175000"/>
                <a:alpha val="40000"/>
              </a:srgbClr>
            </a:glow>
            <a:innerShdw blurRad="114300">
              <a:prstClr val="black"/>
            </a:innerShdw>
          </a:effectLst>
          <a:scene3d>
            <a:camera prst="orthographicFront">
              <a:rot lat="0" lon="0" rev="0"/>
            </a:camera>
            <a:lightRig rig="balanced" dir="t">
              <a:rot lat="0" lon="0" rev="8700000"/>
            </a:lightRig>
          </a:scene3d>
          <a:sp3d>
            <a:bevelT w="190500" h="38100"/>
          </a:sp3d>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400" b="1" i="0" u="none" strike="noStrike" kern="0" cap="none" spc="0" normalizeH="0" baseline="0" noProof="0" dirty="0">
                <a:ln>
                  <a:noFill/>
                </a:ln>
                <a:solidFill>
                  <a:sysClr val="windowText" lastClr="000000"/>
                </a:solidFill>
                <a:effectLst/>
                <a:uLnTx/>
                <a:uFillTx/>
                <a:latin typeface="Calibri"/>
                <a:ea typeface="+mn-ea"/>
                <a:cs typeface="+mn-cs"/>
              </a:rPr>
              <a:t>Bakır Devri</a:t>
            </a:r>
          </a:p>
        </p:txBody>
      </p:sp>
      <p:sp>
        <p:nvSpPr>
          <p:cNvPr id="13" name="43 Dikdörtgen"/>
          <p:cNvSpPr/>
          <p:nvPr/>
        </p:nvSpPr>
        <p:spPr>
          <a:xfrm>
            <a:off x="9553904" y="5563582"/>
            <a:ext cx="1359032" cy="307777"/>
          </a:xfrm>
          <a:prstGeom prst="rect">
            <a:avLst/>
          </a:prstGeom>
          <a:solidFill>
            <a:sysClr val="window" lastClr="FFFFFF"/>
          </a:solidFill>
          <a:ln w="25400" cap="flat" cmpd="sng" algn="ctr">
            <a:noFill/>
            <a:prstDash val="solid"/>
          </a:ln>
          <a:effectLst>
            <a:glow rad="101600">
              <a:srgbClr val="9BBB59">
                <a:satMod val="175000"/>
                <a:alpha val="40000"/>
              </a:srgbClr>
            </a:glow>
            <a:innerShdw blurRad="114300">
              <a:prstClr val="black"/>
            </a:innerShdw>
          </a:effectLst>
          <a:scene3d>
            <a:camera prst="orthographicFront">
              <a:rot lat="0" lon="0" rev="0"/>
            </a:camera>
            <a:lightRig rig="balanced" dir="t">
              <a:rot lat="0" lon="0" rev="8700000"/>
            </a:lightRig>
          </a:scene3d>
          <a:sp3d>
            <a:bevelT w="190500" h="38100"/>
          </a:sp3d>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400" b="1" i="0" u="none" strike="noStrike" kern="0" cap="none" spc="0" normalizeH="0" baseline="0" noProof="0" dirty="0">
                <a:ln>
                  <a:noFill/>
                </a:ln>
                <a:solidFill>
                  <a:sysClr val="windowText" lastClr="000000"/>
                </a:solidFill>
                <a:effectLst/>
                <a:uLnTx/>
                <a:uFillTx/>
                <a:latin typeface="Calibri"/>
                <a:ea typeface="+mn-ea"/>
                <a:cs typeface="+mn-cs"/>
              </a:rPr>
              <a:t>Tunç Devri</a:t>
            </a:r>
          </a:p>
        </p:txBody>
      </p:sp>
      <p:sp>
        <p:nvSpPr>
          <p:cNvPr id="14" name="44 Dikdörtgen"/>
          <p:cNvSpPr/>
          <p:nvPr/>
        </p:nvSpPr>
        <p:spPr>
          <a:xfrm>
            <a:off x="9553904" y="6139004"/>
            <a:ext cx="1359032" cy="307777"/>
          </a:xfrm>
          <a:prstGeom prst="rect">
            <a:avLst/>
          </a:prstGeom>
          <a:solidFill>
            <a:sysClr val="window" lastClr="FFFFFF"/>
          </a:solidFill>
          <a:ln w="25400" cap="flat" cmpd="sng" algn="ctr">
            <a:noFill/>
            <a:prstDash val="solid"/>
          </a:ln>
          <a:effectLst>
            <a:glow rad="101600">
              <a:srgbClr val="9BBB59">
                <a:satMod val="175000"/>
                <a:alpha val="40000"/>
              </a:srgbClr>
            </a:glow>
            <a:innerShdw blurRad="114300">
              <a:prstClr val="black"/>
            </a:innerShdw>
          </a:effectLst>
          <a:scene3d>
            <a:camera prst="orthographicFront">
              <a:rot lat="0" lon="0" rev="0"/>
            </a:camera>
            <a:lightRig rig="balanced" dir="t">
              <a:rot lat="0" lon="0" rev="8700000"/>
            </a:lightRig>
          </a:scene3d>
          <a:sp3d>
            <a:bevelT w="190500" h="38100"/>
          </a:sp3d>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400" b="1" i="0" u="none" strike="noStrike" kern="0" cap="none" spc="0" normalizeH="0" baseline="0" noProof="0" dirty="0">
                <a:ln>
                  <a:noFill/>
                </a:ln>
                <a:solidFill>
                  <a:sysClr val="windowText" lastClr="000000"/>
                </a:solidFill>
                <a:effectLst/>
                <a:uLnTx/>
                <a:uFillTx/>
                <a:latin typeface="Calibri"/>
                <a:ea typeface="+mn-ea"/>
                <a:cs typeface="+mn-cs"/>
              </a:rPr>
              <a:t>Demir Devri</a:t>
            </a:r>
          </a:p>
        </p:txBody>
      </p:sp>
      <p:cxnSp>
        <p:nvCxnSpPr>
          <p:cNvPr id="15" name="45 Düz Bağlayıcı"/>
          <p:cNvCxnSpPr/>
          <p:nvPr/>
        </p:nvCxnSpPr>
        <p:spPr>
          <a:xfrm flipV="1">
            <a:off x="11354104" y="4842218"/>
            <a:ext cx="0" cy="1440160"/>
          </a:xfrm>
          <a:prstGeom prst="line">
            <a:avLst/>
          </a:prstGeom>
          <a:noFill/>
          <a:ln w="25400" cap="flat" cmpd="sng" algn="ctr">
            <a:solidFill>
              <a:srgbClr val="4BACC6">
                <a:lumMod val="75000"/>
              </a:srgbClr>
            </a:solidFill>
            <a:prstDash val="solid"/>
          </a:ln>
          <a:effectLst/>
        </p:spPr>
      </p:cxnSp>
      <p:cxnSp>
        <p:nvCxnSpPr>
          <p:cNvPr id="16" name="46 Düz Bağlayıcı"/>
          <p:cNvCxnSpPr/>
          <p:nvPr/>
        </p:nvCxnSpPr>
        <p:spPr>
          <a:xfrm>
            <a:off x="10994064" y="5130250"/>
            <a:ext cx="360040" cy="0"/>
          </a:xfrm>
          <a:prstGeom prst="line">
            <a:avLst/>
          </a:prstGeom>
          <a:noFill/>
          <a:ln w="25400" cap="flat" cmpd="sng" algn="ctr">
            <a:solidFill>
              <a:srgbClr val="4BACC6">
                <a:lumMod val="75000"/>
              </a:srgbClr>
            </a:solidFill>
            <a:prstDash val="solid"/>
          </a:ln>
          <a:effectLst/>
        </p:spPr>
      </p:cxnSp>
      <p:cxnSp>
        <p:nvCxnSpPr>
          <p:cNvPr id="17" name="47 Düz Bağlayıcı"/>
          <p:cNvCxnSpPr/>
          <p:nvPr/>
        </p:nvCxnSpPr>
        <p:spPr>
          <a:xfrm>
            <a:off x="10994064" y="5706314"/>
            <a:ext cx="360040" cy="0"/>
          </a:xfrm>
          <a:prstGeom prst="line">
            <a:avLst/>
          </a:prstGeom>
          <a:noFill/>
          <a:ln w="25400" cap="flat" cmpd="sng" algn="ctr">
            <a:solidFill>
              <a:srgbClr val="4BACC6">
                <a:lumMod val="75000"/>
              </a:srgbClr>
            </a:solidFill>
            <a:prstDash val="solid"/>
          </a:ln>
          <a:effectLst/>
        </p:spPr>
      </p:cxnSp>
      <p:cxnSp>
        <p:nvCxnSpPr>
          <p:cNvPr id="18" name="48 Düz Bağlayıcı"/>
          <p:cNvCxnSpPr/>
          <p:nvPr/>
        </p:nvCxnSpPr>
        <p:spPr>
          <a:xfrm>
            <a:off x="10994064" y="6282378"/>
            <a:ext cx="360040" cy="0"/>
          </a:xfrm>
          <a:prstGeom prst="line">
            <a:avLst/>
          </a:prstGeom>
          <a:noFill/>
          <a:ln w="25400" cap="flat" cmpd="sng" algn="ctr">
            <a:solidFill>
              <a:srgbClr val="4BACC6">
                <a:lumMod val="75000"/>
              </a:srgbClr>
            </a:solidFill>
            <a:prstDash val="solid"/>
          </a:ln>
          <a:effectLst/>
        </p:spPr>
      </p:cxnSp>
      <p:sp>
        <p:nvSpPr>
          <p:cNvPr id="19" name="30 Dikdörtgen"/>
          <p:cNvSpPr/>
          <p:nvPr/>
        </p:nvSpPr>
        <p:spPr>
          <a:xfrm>
            <a:off x="7609688" y="4130572"/>
            <a:ext cx="3744416" cy="677108"/>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glow rad="139700">
              <a:srgbClr val="C0504D">
                <a:satMod val="175000"/>
                <a:alpha val="40000"/>
              </a:srgbClr>
            </a:glow>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a-DK" sz="1900" b="1" i="0" u="none" strike="noStrike" kern="0" cap="none" spc="0" normalizeH="0" baseline="0" noProof="0" dirty="0">
                <a:ln>
                  <a:noFill/>
                </a:ln>
                <a:solidFill>
                  <a:sysClr val="window" lastClr="FFFFFF"/>
                </a:solidFill>
                <a:effectLst/>
                <a:uLnTx/>
                <a:uFillTx/>
                <a:latin typeface="Calibri"/>
                <a:ea typeface="+mn-ea"/>
                <a:cs typeface="+mn-cs"/>
              </a:rPr>
              <a:t>MADEN DEVRİ </a:t>
            </a:r>
            <a:endParaRPr kumimoji="0" lang="tr-TR" sz="1900" b="1" i="0" u="none" strike="noStrike" kern="0" cap="none" spc="0" normalizeH="0" baseline="0" noProof="0" dirty="0" smtClean="0">
              <a:ln>
                <a:noFill/>
              </a:ln>
              <a:solidFill>
                <a:sysClr val="window" lastClr="FFFFFF"/>
              </a:solidFill>
              <a:effectLst/>
              <a:uLnTx/>
              <a:uFillTx/>
              <a:latin typeface="Calibri"/>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da-DK" sz="1900" b="1" i="0" u="none" strike="noStrike" kern="0" cap="none" spc="0" normalizeH="0" baseline="0" noProof="0" dirty="0" smtClean="0">
                <a:ln>
                  <a:noFill/>
                </a:ln>
                <a:solidFill>
                  <a:sysClr val="window" lastClr="FFFFFF"/>
                </a:solidFill>
                <a:effectLst/>
                <a:uLnTx/>
                <a:uFillTx/>
                <a:latin typeface="Calibri"/>
                <a:ea typeface="+mn-ea"/>
                <a:cs typeface="+mn-cs"/>
              </a:rPr>
              <a:t>(</a:t>
            </a:r>
            <a:r>
              <a:rPr kumimoji="0" lang="da-DK" sz="1900" b="1" i="0" u="none" strike="noStrike" kern="0" cap="none" spc="0" normalizeH="0" baseline="0" noProof="0" dirty="0">
                <a:ln>
                  <a:noFill/>
                </a:ln>
                <a:solidFill>
                  <a:sysClr val="window" lastClr="FFFFFF"/>
                </a:solidFill>
                <a:effectLst/>
                <a:uLnTx/>
                <a:uFillTx/>
                <a:latin typeface="Calibri"/>
                <a:ea typeface="+mn-ea"/>
                <a:cs typeface="+mn-cs"/>
              </a:rPr>
              <a:t>M.</a:t>
            </a:r>
            <a:r>
              <a:rPr kumimoji="0" lang="tr-TR" sz="1900" b="1" i="0" u="none" strike="noStrike" kern="0" cap="none" spc="0" normalizeH="0" baseline="0" noProof="0" dirty="0">
                <a:ln>
                  <a:noFill/>
                </a:ln>
                <a:solidFill>
                  <a:sysClr val="window" lastClr="FFFFFF"/>
                </a:solidFill>
                <a:effectLst/>
                <a:uLnTx/>
                <a:uFillTx/>
                <a:latin typeface="Calibri"/>
                <a:ea typeface="+mn-ea"/>
                <a:cs typeface="+mn-cs"/>
              </a:rPr>
              <a:t>Ö</a:t>
            </a:r>
            <a:r>
              <a:rPr kumimoji="0" lang="da-DK" sz="1900" b="1" i="0" u="none" strike="noStrike" kern="0" cap="none" spc="0" normalizeH="0" baseline="0" noProof="0" dirty="0">
                <a:ln>
                  <a:noFill/>
                </a:ln>
                <a:solidFill>
                  <a:sysClr val="window" lastClr="FFFFFF"/>
                </a:solidFill>
                <a:effectLst/>
                <a:uLnTx/>
                <a:uFillTx/>
                <a:latin typeface="Calibri"/>
                <a:ea typeface="+mn-ea"/>
                <a:cs typeface="+mn-cs"/>
              </a:rPr>
              <a:t>. 500</a:t>
            </a:r>
            <a:r>
              <a:rPr kumimoji="0" lang="tr-TR" sz="1900" b="1" i="0" u="none" strike="noStrike" kern="0" cap="none" spc="0" normalizeH="0" baseline="0" noProof="0" dirty="0">
                <a:ln>
                  <a:noFill/>
                </a:ln>
                <a:solidFill>
                  <a:sysClr val="window" lastClr="FFFFFF"/>
                </a:solidFill>
                <a:effectLst/>
                <a:uLnTx/>
                <a:uFillTx/>
                <a:latin typeface="Calibri"/>
                <a:ea typeface="+mn-ea"/>
                <a:cs typeface="+mn-cs"/>
              </a:rPr>
              <a:t>0</a:t>
            </a:r>
            <a:r>
              <a:rPr kumimoji="0" lang="da-DK" sz="1900" b="1" i="0" u="none" strike="noStrike" kern="0" cap="none" spc="0" normalizeH="0" baseline="0" noProof="0" dirty="0">
                <a:ln>
                  <a:noFill/>
                </a:ln>
                <a:solidFill>
                  <a:sysClr val="window" lastClr="FFFFFF"/>
                </a:solidFill>
                <a:effectLst/>
                <a:uLnTx/>
                <a:uFillTx/>
                <a:latin typeface="Calibri"/>
                <a:ea typeface="+mn-ea"/>
                <a:cs typeface="+mn-cs"/>
              </a:rPr>
              <a:t>- M.Ö. 3</a:t>
            </a:r>
            <a:r>
              <a:rPr kumimoji="0" lang="tr-TR" sz="1900" b="1" i="0" u="none" strike="noStrike" kern="0" cap="none" spc="0" normalizeH="0" baseline="0" noProof="0" dirty="0">
                <a:ln>
                  <a:noFill/>
                </a:ln>
                <a:solidFill>
                  <a:sysClr val="window" lastClr="FFFFFF"/>
                </a:solidFill>
                <a:effectLst/>
                <a:uLnTx/>
                <a:uFillTx/>
                <a:latin typeface="Calibri"/>
                <a:ea typeface="+mn-ea"/>
                <a:cs typeface="+mn-cs"/>
              </a:rPr>
              <a:t>500</a:t>
            </a:r>
            <a:r>
              <a:rPr kumimoji="0" lang="da-DK" sz="1900" b="1" i="0" u="none" strike="noStrike" kern="0" cap="none" spc="0" normalizeH="0" baseline="0" noProof="0" dirty="0">
                <a:ln>
                  <a:noFill/>
                </a:ln>
                <a:solidFill>
                  <a:sysClr val="window" lastClr="FFFFFF"/>
                </a:solidFill>
                <a:effectLst/>
                <a:uLnTx/>
                <a:uFillTx/>
                <a:latin typeface="Calibri"/>
                <a:ea typeface="+mn-ea"/>
                <a:cs typeface="+mn-cs"/>
              </a:rPr>
              <a:t>)</a:t>
            </a:r>
          </a:p>
        </p:txBody>
      </p:sp>
      <p:cxnSp>
        <p:nvCxnSpPr>
          <p:cNvPr id="20" name="9 Düz Bağlayıcı"/>
          <p:cNvCxnSpPr/>
          <p:nvPr/>
        </p:nvCxnSpPr>
        <p:spPr>
          <a:xfrm>
            <a:off x="7047736" y="1628800"/>
            <a:ext cx="0" cy="2952328"/>
          </a:xfrm>
          <a:prstGeom prst="line">
            <a:avLst/>
          </a:prstGeom>
          <a:noFill/>
          <a:ln w="38100" cap="flat" cmpd="sng" algn="ctr">
            <a:solidFill>
              <a:srgbClr val="FFFF00"/>
            </a:solidFill>
            <a:prstDash val="solid"/>
          </a:ln>
          <a:effectLst/>
        </p:spPr>
      </p:cxnSp>
      <p:cxnSp>
        <p:nvCxnSpPr>
          <p:cNvPr id="21" name="10 Düz Bağlayıcı"/>
          <p:cNvCxnSpPr/>
          <p:nvPr/>
        </p:nvCxnSpPr>
        <p:spPr>
          <a:xfrm flipH="1">
            <a:off x="7047736" y="1628800"/>
            <a:ext cx="504056" cy="0"/>
          </a:xfrm>
          <a:prstGeom prst="line">
            <a:avLst/>
          </a:prstGeom>
          <a:noFill/>
          <a:ln w="38100" cap="flat" cmpd="sng" algn="ctr">
            <a:solidFill>
              <a:srgbClr val="FFFF00"/>
            </a:solidFill>
            <a:prstDash val="solid"/>
          </a:ln>
          <a:effectLst/>
        </p:spPr>
      </p:cxnSp>
      <p:cxnSp>
        <p:nvCxnSpPr>
          <p:cNvPr id="22" name="40 Düz Bağlayıcı"/>
          <p:cNvCxnSpPr/>
          <p:nvPr/>
        </p:nvCxnSpPr>
        <p:spPr>
          <a:xfrm flipH="1">
            <a:off x="7047736" y="4604970"/>
            <a:ext cx="504056" cy="0"/>
          </a:xfrm>
          <a:prstGeom prst="line">
            <a:avLst/>
          </a:prstGeom>
          <a:noFill/>
          <a:ln w="38100" cap="flat" cmpd="sng" algn="ctr">
            <a:solidFill>
              <a:srgbClr val="FFFF00"/>
            </a:solidFill>
            <a:prstDash val="solid"/>
          </a:ln>
          <a:effectLst/>
        </p:spPr>
      </p:cxnSp>
      <p:cxnSp>
        <p:nvCxnSpPr>
          <p:cNvPr id="23" name="18 Düz Bağlayıcı"/>
          <p:cNvCxnSpPr/>
          <p:nvPr/>
        </p:nvCxnSpPr>
        <p:spPr>
          <a:xfrm flipV="1">
            <a:off x="11296208" y="2096851"/>
            <a:ext cx="0" cy="1512168"/>
          </a:xfrm>
          <a:prstGeom prst="line">
            <a:avLst/>
          </a:prstGeom>
          <a:noFill/>
          <a:ln w="25400" cap="flat" cmpd="sng" algn="ctr">
            <a:solidFill>
              <a:srgbClr val="00B050"/>
            </a:solidFill>
            <a:prstDash val="solid"/>
          </a:ln>
          <a:effectLst/>
        </p:spPr>
      </p:cxnSp>
      <p:cxnSp>
        <p:nvCxnSpPr>
          <p:cNvPr id="24" name="28 Düz Bağlayıcı"/>
          <p:cNvCxnSpPr/>
          <p:nvPr/>
        </p:nvCxnSpPr>
        <p:spPr>
          <a:xfrm>
            <a:off x="10963856" y="3609019"/>
            <a:ext cx="360040" cy="0"/>
          </a:xfrm>
          <a:prstGeom prst="line">
            <a:avLst/>
          </a:prstGeom>
          <a:noFill/>
          <a:ln w="25400" cap="flat" cmpd="sng" algn="ctr">
            <a:solidFill>
              <a:srgbClr val="00B050"/>
            </a:solidFill>
            <a:prstDash val="solid"/>
          </a:ln>
          <a:effectLst/>
        </p:spPr>
      </p:cxnSp>
      <p:cxnSp>
        <p:nvCxnSpPr>
          <p:cNvPr id="25" name="28 Düz Bağlayıcı"/>
          <p:cNvCxnSpPr/>
          <p:nvPr/>
        </p:nvCxnSpPr>
        <p:spPr>
          <a:xfrm>
            <a:off x="10912936" y="3084396"/>
            <a:ext cx="360040" cy="0"/>
          </a:xfrm>
          <a:prstGeom prst="line">
            <a:avLst/>
          </a:prstGeom>
          <a:noFill/>
          <a:ln w="25400" cap="flat" cmpd="sng" algn="ctr">
            <a:solidFill>
              <a:srgbClr val="00B050"/>
            </a:solidFill>
            <a:prstDash val="solid"/>
          </a:ln>
          <a:effectLst/>
        </p:spPr>
      </p:cxnSp>
      <p:cxnSp>
        <p:nvCxnSpPr>
          <p:cNvPr id="26" name="28 Düz Bağlayıcı"/>
          <p:cNvCxnSpPr/>
          <p:nvPr/>
        </p:nvCxnSpPr>
        <p:spPr>
          <a:xfrm>
            <a:off x="10936168" y="2651329"/>
            <a:ext cx="360040" cy="0"/>
          </a:xfrm>
          <a:prstGeom prst="line">
            <a:avLst/>
          </a:prstGeom>
          <a:noFill/>
          <a:ln w="25400" cap="flat" cmpd="sng" algn="ctr">
            <a:solidFill>
              <a:srgbClr val="00B050"/>
            </a:solidFill>
            <a:prstDash val="solid"/>
          </a:ln>
          <a:effectLst/>
        </p:spPr>
      </p:cxnSp>
    </p:spTree>
    <p:extLst>
      <p:ext uri="{BB962C8B-B14F-4D97-AF65-F5344CB8AC3E}">
        <p14:creationId xmlns:p14="http://schemas.microsoft.com/office/powerpoint/2010/main" xmlns="" val="11416945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444500" y="658182"/>
            <a:ext cx="203200" cy="5990366"/>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400" b="1" dirty="0" smtClean="0">
                <a:solidFill>
                  <a:schemeClr val="bg1"/>
                </a:solidFill>
                <a:latin typeface="Comic Sans MS" pitchFamily="66" charset="0"/>
                <a:cs typeface="Times New Roman" pitchFamily="18" charset="0"/>
              </a:rPr>
              <a:t> </a:t>
            </a:r>
            <a:endParaRPr lang="tr-TR" sz="2400" b="1" dirty="0">
              <a:solidFill>
                <a:schemeClr val="bg1"/>
              </a:solidFill>
              <a:latin typeface="Comic Sans MS" pitchFamily="66" charset="0"/>
            </a:endParaRPr>
          </a:p>
        </p:txBody>
      </p:sp>
      <p:sp>
        <p:nvSpPr>
          <p:cNvPr id="3" name="Dolu Çerçeve 2"/>
          <p:cNvSpPr/>
          <p:nvPr/>
        </p:nvSpPr>
        <p:spPr>
          <a:xfrm>
            <a:off x="4267200" y="194378"/>
            <a:ext cx="2781300"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a.TAŞ DEVİRLERİ</a:t>
            </a:r>
            <a:endParaRPr lang="tr-TR" sz="2400" b="1" dirty="0">
              <a:solidFill>
                <a:schemeClr val="tx1"/>
              </a:solidFill>
            </a:endParaRPr>
          </a:p>
        </p:txBody>
      </p:sp>
      <p:sp>
        <p:nvSpPr>
          <p:cNvPr id="35" name="Yukarı Bükülü Ok 34"/>
          <p:cNvSpPr/>
          <p:nvPr/>
        </p:nvSpPr>
        <p:spPr>
          <a:xfrm rot="5400000">
            <a:off x="1040920" y="1552098"/>
            <a:ext cx="45313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chemeClr val="bg1"/>
              </a:solidFill>
            </a:endParaRPr>
          </a:p>
        </p:txBody>
      </p:sp>
      <p:sp>
        <p:nvSpPr>
          <p:cNvPr id="36" name="Dolu Çerçeve 35"/>
          <p:cNvSpPr/>
          <p:nvPr/>
        </p:nvSpPr>
        <p:spPr>
          <a:xfrm>
            <a:off x="1043633" y="854753"/>
            <a:ext cx="6558810"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kern="0" dirty="0" smtClean="0">
                <a:solidFill>
                  <a:schemeClr val="tx1"/>
                </a:solidFill>
              </a:rPr>
              <a:t>Kabataş Devri  </a:t>
            </a:r>
            <a:r>
              <a:rPr lang="tr-TR" sz="2000" b="1" kern="0" dirty="0">
                <a:solidFill>
                  <a:schemeClr val="tx1"/>
                </a:solidFill>
              </a:rPr>
              <a:t>(Paleolitik-Eski Taş) M.Ö </a:t>
            </a:r>
            <a:r>
              <a:rPr lang="tr-TR" sz="2000" b="1" kern="0" dirty="0" smtClean="0">
                <a:solidFill>
                  <a:schemeClr val="tx1"/>
                </a:solidFill>
              </a:rPr>
              <a:t>600.000–10.000 </a:t>
            </a:r>
            <a:endParaRPr lang="tr-TR" b="1" dirty="0">
              <a:solidFill>
                <a:schemeClr val="tx1"/>
              </a:solidFill>
            </a:endParaRPr>
          </a:p>
        </p:txBody>
      </p:sp>
      <p:sp>
        <p:nvSpPr>
          <p:cNvPr id="23" name="5 Başlık"/>
          <p:cNvSpPr txBox="1">
            <a:spLocks/>
          </p:cNvSpPr>
          <p:nvPr/>
        </p:nvSpPr>
        <p:spPr>
          <a:xfrm>
            <a:off x="1758434" y="1514927"/>
            <a:ext cx="5290066" cy="44661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a:solidFill>
                  <a:schemeClr val="bg1"/>
                </a:solidFill>
                <a:latin typeface="Comic Sans MS" pitchFamily="66" charset="0"/>
              </a:rPr>
              <a:t>İnsanlığın en uzun ve en ilkel </a:t>
            </a:r>
            <a:r>
              <a:rPr lang="tr-TR" sz="2000" b="1" kern="0" dirty="0" smtClean="0">
                <a:solidFill>
                  <a:schemeClr val="bg1"/>
                </a:solidFill>
                <a:latin typeface="Comic Sans MS" pitchFamily="66" charset="0"/>
              </a:rPr>
              <a:t>devridir.</a:t>
            </a:r>
            <a:endParaRPr lang="tr-TR" sz="2000" b="1" dirty="0" smtClean="0">
              <a:solidFill>
                <a:schemeClr val="bg1"/>
              </a:solidFill>
              <a:latin typeface="Comic Sans MS" pitchFamily="66" charset="0"/>
            </a:endParaRPr>
          </a:p>
        </p:txBody>
      </p:sp>
      <p:sp>
        <p:nvSpPr>
          <p:cNvPr id="11" name="5 Başlık"/>
          <p:cNvSpPr txBox="1">
            <a:spLocks/>
          </p:cNvSpPr>
          <p:nvPr/>
        </p:nvSpPr>
        <p:spPr>
          <a:xfrm>
            <a:off x="1758434" y="2217830"/>
            <a:ext cx="9100066" cy="44661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a:solidFill>
                  <a:schemeClr val="bg1"/>
                </a:solidFill>
                <a:latin typeface="Comic Sans MS" pitchFamily="66" charset="0"/>
              </a:rPr>
              <a:t>Bu devirde buzul çağı yaşandı, bundan dolayı iklim şartları </a:t>
            </a:r>
            <a:r>
              <a:rPr lang="tr-TR" sz="2000" b="1" kern="0" dirty="0" smtClean="0">
                <a:solidFill>
                  <a:schemeClr val="bg1"/>
                </a:solidFill>
                <a:latin typeface="Comic Sans MS" pitchFamily="66" charset="0"/>
              </a:rPr>
              <a:t>elverişsizdir.</a:t>
            </a:r>
            <a:endParaRPr lang="tr-TR" sz="2000" b="1" dirty="0" smtClean="0">
              <a:solidFill>
                <a:schemeClr val="bg1"/>
              </a:solidFill>
              <a:latin typeface="Comic Sans MS" pitchFamily="66" charset="0"/>
            </a:endParaRPr>
          </a:p>
        </p:txBody>
      </p:sp>
      <p:sp>
        <p:nvSpPr>
          <p:cNvPr id="12" name="5 Başlık"/>
          <p:cNvSpPr txBox="1">
            <a:spLocks/>
          </p:cNvSpPr>
          <p:nvPr/>
        </p:nvSpPr>
        <p:spPr>
          <a:xfrm>
            <a:off x="1758434" y="2968235"/>
            <a:ext cx="4364781" cy="44661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a:solidFill>
                  <a:schemeClr val="bg1"/>
                </a:solidFill>
                <a:latin typeface="Comic Sans MS" pitchFamily="66" charset="0"/>
              </a:rPr>
              <a:t>*İnsanlar mağaralarda </a:t>
            </a:r>
            <a:r>
              <a:rPr lang="tr-TR" sz="2000" b="1" kern="0" dirty="0" smtClean="0">
                <a:solidFill>
                  <a:schemeClr val="bg1"/>
                </a:solidFill>
                <a:latin typeface="Comic Sans MS" pitchFamily="66" charset="0"/>
              </a:rPr>
              <a:t>yaşadılar.</a:t>
            </a:r>
            <a:endParaRPr lang="tr-TR" sz="2000" b="1" dirty="0" smtClean="0">
              <a:solidFill>
                <a:schemeClr val="bg1"/>
              </a:solidFill>
              <a:latin typeface="Comic Sans MS" pitchFamily="66" charset="0"/>
            </a:endParaRPr>
          </a:p>
        </p:txBody>
      </p:sp>
      <p:sp>
        <p:nvSpPr>
          <p:cNvPr id="13" name="5 Başlık"/>
          <p:cNvSpPr txBox="1">
            <a:spLocks/>
          </p:cNvSpPr>
          <p:nvPr/>
        </p:nvSpPr>
        <p:spPr>
          <a:xfrm>
            <a:off x="1758434" y="3653365"/>
            <a:ext cx="4364781" cy="44661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sz="2000" b="1" kern="0" dirty="0">
                <a:solidFill>
                  <a:schemeClr val="bg1"/>
                </a:solidFill>
                <a:latin typeface="Comic Sans MS" pitchFamily="66" charset="0"/>
              </a:rPr>
              <a:t>*Avcılık ve Toplayıcılıkla geçinildi.</a:t>
            </a:r>
          </a:p>
          <a:p>
            <a:pPr lvl="0">
              <a:defRPr/>
            </a:pPr>
            <a:endParaRPr lang="tr-TR" sz="2000" b="1" kern="0" dirty="0">
              <a:solidFill>
                <a:schemeClr val="bg1"/>
              </a:solidFill>
              <a:latin typeface="Cambria" pitchFamily="18" charset="0"/>
            </a:endParaRPr>
          </a:p>
        </p:txBody>
      </p:sp>
      <p:sp>
        <p:nvSpPr>
          <p:cNvPr id="14" name="5 Başlık"/>
          <p:cNvSpPr txBox="1">
            <a:spLocks/>
          </p:cNvSpPr>
          <p:nvPr/>
        </p:nvSpPr>
        <p:spPr>
          <a:xfrm>
            <a:off x="1758434" y="4377869"/>
            <a:ext cx="3061286" cy="44661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a:solidFill>
                  <a:schemeClr val="bg1"/>
                </a:solidFill>
                <a:latin typeface="Comic Sans MS" pitchFamily="66" charset="0"/>
              </a:rPr>
              <a:t>*Göçebe </a:t>
            </a:r>
            <a:r>
              <a:rPr lang="tr-TR" sz="2000" b="1" kern="0" dirty="0" smtClean="0">
                <a:solidFill>
                  <a:schemeClr val="bg1"/>
                </a:solidFill>
                <a:latin typeface="Comic Sans MS" pitchFamily="66" charset="0"/>
              </a:rPr>
              <a:t>hayat vardır.</a:t>
            </a:r>
            <a:r>
              <a:rPr lang="tr-TR" sz="2000" b="1" kern="0" dirty="0">
                <a:solidFill>
                  <a:schemeClr val="bg1"/>
                </a:solidFill>
                <a:latin typeface="Comic Sans MS" pitchFamily="66" charset="0"/>
              </a:rPr>
              <a:t/>
            </a:r>
            <a:br>
              <a:rPr lang="tr-TR" sz="2000" b="1" kern="0" dirty="0">
                <a:solidFill>
                  <a:schemeClr val="bg1"/>
                </a:solidFill>
                <a:latin typeface="Comic Sans MS" pitchFamily="66" charset="0"/>
              </a:rPr>
            </a:br>
            <a:endParaRPr lang="tr-TR" sz="2000" b="1" dirty="0" smtClean="0">
              <a:solidFill>
                <a:schemeClr val="bg1"/>
              </a:solidFill>
              <a:latin typeface="Comic Sans MS" pitchFamily="66" charset="0"/>
            </a:endParaRPr>
          </a:p>
        </p:txBody>
      </p:sp>
      <p:sp>
        <p:nvSpPr>
          <p:cNvPr id="15" name="Yukarı Bükülü Ok 14"/>
          <p:cNvSpPr/>
          <p:nvPr/>
        </p:nvSpPr>
        <p:spPr>
          <a:xfrm rot="5400000">
            <a:off x="1040920" y="2288243"/>
            <a:ext cx="45313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chemeClr val="bg1"/>
              </a:solidFill>
            </a:endParaRPr>
          </a:p>
        </p:txBody>
      </p:sp>
      <p:sp>
        <p:nvSpPr>
          <p:cNvPr id="16" name="Yukarı Bükülü Ok 15"/>
          <p:cNvSpPr/>
          <p:nvPr/>
        </p:nvSpPr>
        <p:spPr>
          <a:xfrm rot="5400000">
            <a:off x="1015576" y="3005406"/>
            <a:ext cx="45313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chemeClr val="bg1"/>
              </a:solidFill>
            </a:endParaRPr>
          </a:p>
        </p:txBody>
      </p:sp>
      <p:sp>
        <p:nvSpPr>
          <p:cNvPr id="17" name="Yukarı Bükülü Ok 16"/>
          <p:cNvSpPr/>
          <p:nvPr/>
        </p:nvSpPr>
        <p:spPr>
          <a:xfrm rot="5400000">
            <a:off x="1009435" y="3697053"/>
            <a:ext cx="45313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chemeClr val="bg1"/>
              </a:solidFill>
            </a:endParaRPr>
          </a:p>
        </p:txBody>
      </p:sp>
      <p:sp>
        <p:nvSpPr>
          <p:cNvPr id="18" name="Yukarı Bükülü Ok 17"/>
          <p:cNvSpPr/>
          <p:nvPr/>
        </p:nvSpPr>
        <p:spPr>
          <a:xfrm rot="5400000">
            <a:off x="1009435" y="4415040"/>
            <a:ext cx="45313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chemeClr val="bg1"/>
              </a:solidFill>
            </a:endParaRPr>
          </a:p>
        </p:txBody>
      </p:sp>
      <p:sp>
        <p:nvSpPr>
          <p:cNvPr id="19" name="Dikdörtgen 18"/>
          <p:cNvSpPr/>
          <p:nvPr/>
        </p:nvSpPr>
        <p:spPr>
          <a:xfrm>
            <a:off x="668348" y="1093129"/>
            <a:ext cx="375285"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r-T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tr-TR" sz="2000">
              <a:solidFill>
                <a:prstClr val="black"/>
              </a:solidFill>
              <a:latin typeface="Comic Sans MS" pitchFamily="66" charset="0"/>
            </a:endParaRPr>
          </a:p>
        </p:txBody>
      </p:sp>
    </p:spTree>
    <p:extLst>
      <p:ext uri="{BB962C8B-B14F-4D97-AF65-F5344CB8AC3E}">
        <p14:creationId xmlns:p14="http://schemas.microsoft.com/office/powerpoint/2010/main" xmlns="" val="42426989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444500" y="658182"/>
            <a:ext cx="203200" cy="5990366"/>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400" b="1" dirty="0" smtClean="0">
                <a:solidFill>
                  <a:prstClr val="black"/>
                </a:solidFill>
                <a:latin typeface="Comic Sans MS" pitchFamily="66" charset="0"/>
                <a:cs typeface="Times New Roman" pitchFamily="18" charset="0"/>
              </a:rPr>
              <a:t> </a:t>
            </a:r>
            <a:endParaRPr lang="tr-TR" sz="2400" b="1" dirty="0">
              <a:solidFill>
                <a:prstClr val="black"/>
              </a:solidFill>
              <a:latin typeface="Comic Sans MS" pitchFamily="66" charset="0"/>
            </a:endParaRPr>
          </a:p>
        </p:txBody>
      </p:sp>
      <p:sp>
        <p:nvSpPr>
          <p:cNvPr id="3" name="Dolu Çerçeve 2"/>
          <p:cNvSpPr/>
          <p:nvPr/>
        </p:nvSpPr>
        <p:spPr>
          <a:xfrm>
            <a:off x="4267200" y="194378"/>
            <a:ext cx="2781300"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prstClr val="white"/>
                </a:solidFill>
              </a:rPr>
              <a:t>a.TAŞ DEVİRLERİ</a:t>
            </a:r>
            <a:endParaRPr lang="tr-TR" sz="2400" b="1" dirty="0">
              <a:solidFill>
                <a:prstClr val="white"/>
              </a:solidFill>
            </a:endParaRPr>
          </a:p>
        </p:txBody>
      </p:sp>
      <p:sp>
        <p:nvSpPr>
          <p:cNvPr id="35" name="Yukarı Bükülü Ok 34"/>
          <p:cNvSpPr/>
          <p:nvPr/>
        </p:nvSpPr>
        <p:spPr>
          <a:xfrm rot="5400000">
            <a:off x="1040920" y="1615995"/>
            <a:ext cx="45313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endParaRPr>
          </a:p>
        </p:txBody>
      </p:sp>
      <p:sp>
        <p:nvSpPr>
          <p:cNvPr id="36" name="Dolu Çerçeve 35"/>
          <p:cNvSpPr/>
          <p:nvPr/>
        </p:nvSpPr>
        <p:spPr>
          <a:xfrm>
            <a:off x="1049773" y="854753"/>
            <a:ext cx="6972467"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kern="0" dirty="0" smtClean="0">
                <a:solidFill>
                  <a:prstClr val="white"/>
                </a:solidFill>
              </a:rPr>
              <a:t> Yontma Taş (Mezolitik-Ortataş) Devri  M.Ö 10,000  M.Ö 8000</a:t>
            </a:r>
            <a:endParaRPr lang="tr-TR" b="1" dirty="0">
              <a:solidFill>
                <a:prstClr val="white"/>
              </a:solidFill>
            </a:endParaRPr>
          </a:p>
        </p:txBody>
      </p:sp>
      <p:sp>
        <p:nvSpPr>
          <p:cNvPr id="23" name="5 Başlık"/>
          <p:cNvSpPr txBox="1">
            <a:spLocks/>
          </p:cNvSpPr>
          <p:nvPr/>
        </p:nvSpPr>
        <p:spPr>
          <a:xfrm>
            <a:off x="1763876" y="1514926"/>
            <a:ext cx="7532524" cy="44661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dirty="0">
                <a:solidFill>
                  <a:schemeClr val="bg1"/>
                </a:solidFill>
                <a:latin typeface="Comic Sans MS" pitchFamily="66" charset="0"/>
              </a:rPr>
              <a:t>*İnsanlar doğadaki taşları </a:t>
            </a:r>
            <a:r>
              <a:rPr lang="tr-TR" sz="2000" b="1" dirty="0">
                <a:solidFill>
                  <a:srgbClr val="FF0000"/>
                </a:solidFill>
                <a:latin typeface="Comic Sans MS" pitchFamily="66" charset="0"/>
              </a:rPr>
              <a:t>yontarak</a:t>
            </a:r>
            <a:r>
              <a:rPr lang="tr-TR" sz="2000" b="1" dirty="0">
                <a:solidFill>
                  <a:schemeClr val="bg1"/>
                </a:solidFill>
                <a:latin typeface="Comic Sans MS" pitchFamily="66" charset="0"/>
              </a:rPr>
              <a:t> çeşitli aletler </a:t>
            </a:r>
            <a:r>
              <a:rPr lang="tr-TR" sz="2000" b="1" dirty="0" smtClean="0">
                <a:solidFill>
                  <a:schemeClr val="bg1"/>
                </a:solidFill>
                <a:latin typeface="Comic Sans MS" pitchFamily="66" charset="0"/>
              </a:rPr>
              <a:t>yaptılar.</a:t>
            </a:r>
          </a:p>
        </p:txBody>
      </p:sp>
      <p:sp>
        <p:nvSpPr>
          <p:cNvPr id="11" name="5 Başlık"/>
          <p:cNvSpPr txBox="1">
            <a:spLocks/>
          </p:cNvSpPr>
          <p:nvPr/>
        </p:nvSpPr>
        <p:spPr>
          <a:xfrm>
            <a:off x="1763681" y="2204791"/>
            <a:ext cx="5007038" cy="44661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sz="2000" b="1" dirty="0">
                <a:solidFill>
                  <a:schemeClr val="bg1"/>
                </a:solidFill>
                <a:latin typeface="Comic Sans MS" pitchFamily="66" charset="0"/>
              </a:rPr>
              <a:t>*Geçim kaynakları </a:t>
            </a:r>
            <a:r>
              <a:rPr lang="tr-TR" sz="2000" b="1" dirty="0">
                <a:solidFill>
                  <a:srgbClr val="FF0000"/>
                </a:solidFill>
                <a:latin typeface="Comic Sans MS" pitchFamily="66" charset="0"/>
              </a:rPr>
              <a:t>Avcılık, </a:t>
            </a:r>
            <a:r>
              <a:rPr lang="tr-TR" sz="2000" b="1" dirty="0" smtClean="0">
                <a:solidFill>
                  <a:srgbClr val="FF0000"/>
                </a:solidFill>
                <a:latin typeface="Comic Sans MS" pitchFamily="66" charset="0"/>
              </a:rPr>
              <a:t>toplayıcılık</a:t>
            </a:r>
            <a:r>
              <a:rPr lang="tr-TR" sz="2000" b="1" dirty="0" smtClean="0">
                <a:solidFill>
                  <a:schemeClr val="bg1"/>
                </a:solidFill>
                <a:latin typeface="Comic Sans MS" pitchFamily="66" charset="0"/>
              </a:rPr>
              <a:t>.</a:t>
            </a:r>
            <a:endParaRPr lang="tr-TR" sz="2000" b="1" dirty="0">
              <a:solidFill>
                <a:schemeClr val="bg1"/>
              </a:solidFill>
              <a:latin typeface="Comic Sans MS" pitchFamily="66" charset="0"/>
            </a:endParaRPr>
          </a:p>
        </p:txBody>
      </p:sp>
      <p:sp>
        <p:nvSpPr>
          <p:cNvPr id="12" name="5 Başlık"/>
          <p:cNvSpPr txBox="1">
            <a:spLocks/>
          </p:cNvSpPr>
          <p:nvPr/>
        </p:nvSpPr>
        <p:spPr>
          <a:xfrm>
            <a:off x="1763876" y="2770933"/>
            <a:ext cx="9470181" cy="67415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sz="2000" b="1" dirty="0">
                <a:solidFill>
                  <a:schemeClr val="bg1"/>
                </a:solidFill>
                <a:latin typeface="Comic Sans MS" pitchFamily="66" charset="0"/>
              </a:rPr>
              <a:t>*Mağaralarda yaşanıldı, İnsanlar duygularını dile getirmek için mağara duvarlarına Resim çizdiler(Sanat Tarihinin Başlangıcı</a:t>
            </a:r>
            <a:r>
              <a:rPr lang="tr-TR" sz="2000" b="1" dirty="0" smtClean="0">
                <a:solidFill>
                  <a:schemeClr val="bg1"/>
                </a:solidFill>
                <a:latin typeface="Comic Sans MS" pitchFamily="66" charset="0"/>
              </a:rPr>
              <a:t>).</a:t>
            </a:r>
            <a:endParaRPr lang="tr-TR" sz="2000" b="1" dirty="0">
              <a:solidFill>
                <a:schemeClr val="bg1"/>
              </a:solidFill>
              <a:latin typeface="Comic Sans MS" pitchFamily="66" charset="0"/>
            </a:endParaRPr>
          </a:p>
        </p:txBody>
      </p:sp>
      <p:sp>
        <p:nvSpPr>
          <p:cNvPr id="14" name="5 Başlık"/>
          <p:cNvSpPr txBox="1">
            <a:spLocks/>
          </p:cNvSpPr>
          <p:nvPr/>
        </p:nvSpPr>
        <p:spPr>
          <a:xfrm>
            <a:off x="1763681" y="3639451"/>
            <a:ext cx="4179793" cy="44661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sz="2000" b="1" dirty="0">
                <a:solidFill>
                  <a:schemeClr val="bg1"/>
                </a:solidFill>
                <a:latin typeface="Comic Sans MS" pitchFamily="66" charset="0"/>
              </a:rPr>
              <a:t>*Dönemin sonunda </a:t>
            </a:r>
            <a:r>
              <a:rPr lang="tr-TR" sz="2000" b="1" dirty="0">
                <a:solidFill>
                  <a:srgbClr val="FF0000"/>
                </a:solidFill>
                <a:latin typeface="Comic Sans MS" pitchFamily="66" charset="0"/>
              </a:rPr>
              <a:t>Ateş</a:t>
            </a:r>
            <a:r>
              <a:rPr lang="tr-TR" sz="2000" b="1" dirty="0">
                <a:solidFill>
                  <a:schemeClr val="bg1"/>
                </a:solidFill>
                <a:latin typeface="Comic Sans MS" pitchFamily="66" charset="0"/>
              </a:rPr>
              <a:t> bulundu.</a:t>
            </a:r>
          </a:p>
          <a:p>
            <a:endParaRPr lang="tr-TR" sz="2000" b="1" dirty="0">
              <a:solidFill>
                <a:schemeClr val="bg1"/>
              </a:solidFill>
              <a:latin typeface="Comic Sans MS" pitchFamily="66" charset="0"/>
            </a:endParaRPr>
          </a:p>
        </p:txBody>
      </p:sp>
      <p:sp>
        <p:nvSpPr>
          <p:cNvPr id="15" name="Yukarı Bükülü Ok 14"/>
          <p:cNvSpPr/>
          <p:nvPr/>
        </p:nvSpPr>
        <p:spPr>
          <a:xfrm rot="5400000">
            <a:off x="1006085" y="2339933"/>
            <a:ext cx="45313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endParaRPr>
          </a:p>
        </p:txBody>
      </p:sp>
      <p:sp>
        <p:nvSpPr>
          <p:cNvPr id="16" name="Yukarı Bükülü Ok 15"/>
          <p:cNvSpPr/>
          <p:nvPr/>
        </p:nvSpPr>
        <p:spPr>
          <a:xfrm rot="5400000">
            <a:off x="1040920" y="3004418"/>
            <a:ext cx="45313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endParaRPr>
          </a:p>
        </p:txBody>
      </p:sp>
      <p:sp>
        <p:nvSpPr>
          <p:cNvPr id="17" name="Yukarı Bükülü Ok 16"/>
          <p:cNvSpPr/>
          <p:nvPr/>
        </p:nvSpPr>
        <p:spPr>
          <a:xfrm rot="5400000">
            <a:off x="1040920" y="3700311"/>
            <a:ext cx="45313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endParaRPr>
          </a:p>
        </p:txBody>
      </p:sp>
      <p:sp>
        <p:nvSpPr>
          <p:cNvPr id="18" name="Yukarı Bükülü Ok 17"/>
          <p:cNvSpPr/>
          <p:nvPr/>
        </p:nvSpPr>
        <p:spPr>
          <a:xfrm rot="5400000">
            <a:off x="3670449" y="4038022"/>
            <a:ext cx="1193501" cy="2089898"/>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endParaRPr>
          </a:p>
        </p:txBody>
      </p:sp>
      <p:pic>
        <p:nvPicPr>
          <p:cNvPr id="19" name="Picture 3" descr="C:\Users\Yusuf KEREM DUMAN\Desktop\index.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117771" y="3653365"/>
            <a:ext cx="5834884" cy="2995183"/>
          </a:xfrm>
          <a:prstGeom prst="rect">
            <a:avLst/>
          </a:prstGeom>
          <a:noFill/>
          <a:extLst>
            <a:ext uri="{909E8E84-426E-40DD-AFC4-6F175D3DCCD1}">
              <a14:hiddenFill xmlns:a14="http://schemas.microsoft.com/office/drawing/2010/main" xmlns="">
                <a:solidFill>
                  <a:srgbClr val="FFFFFF"/>
                </a:solidFill>
              </a14:hiddenFill>
            </a:ext>
          </a:extLst>
        </p:spPr>
      </p:pic>
      <p:sp>
        <p:nvSpPr>
          <p:cNvPr id="20" name="Dikdörtgen 19"/>
          <p:cNvSpPr/>
          <p:nvPr/>
        </p:nvSpPr>
        <p:spPr>
          <a:xfrm>
            <a:off x="674488" y="1125814"/>
            <a:ext cx="375285"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r-T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tr-TR" sz="2000">
              <a:solidFill>
                <a:prstClr val="black"/>
              </a:solidFill>
              <a:latin typeface="Comic Sans MS" pitchFamily="66" charset="0"/>
            </a:endParaRPr>
          </a:p>
        </p:txBody>
      </p:sp>
    </p:spTree>
    <p:extLst>
      <p:ext uri="{BB962C8B-B14F-4D97-AF65-F5344CB8AC3E}">
        <p14:creationId xmlns:p14="http://schemas.microsoft.com/office/powerpoint/2010/main" xmlns="" val="37553634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nazanyeni2"/>
          <p:cNvPicPr>
            <a:picLocks noChangeAspect="1" noChangeArrowheads="1"/>
          </p:cNvPicPr>
          <p:nvPr/>
        </p:nvPicPr>
        <p:blipFill>
          <a:blip r:embed="rId2" cstate="print"/>
          <a:srcRect/>
          <a:stretch>
            <a:fillRect/>
          </a:stretch>
        </p:blipFill>
        <p:spPr>
          <a:xfrm>
            <a:off x="270144" y="834760"/>
            <a:ext cx="11682509" cy="5690591"/>
          </a:xfrm>
          <a:prstGeom prst="rect">
            <a:avLst/>
          </a:prstGeom>
          <a:noFill/>
        </p:spPr>
      </p:pic>
      <p:pic>
        <p:nvPicPr>
          <p:cNvPr id="2050"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96333" y="155985"/>
            <a:ext cx="11590867" cy="646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1670461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444500" y="658182"/>
            <a:ext cx="203200" cy="5990366"/>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b="1" dirty="0" smtClean="0">
                <a:solidFill>
                  <a:schemeClr val="bg1"/>
                </a:solidFill>
                <a:latin typeface="Comic Sans MS" pitchFamily="66" charset="0"/>
                <a:cs typeface="Times New Roman" pitchFamily="18" charset="0"/>
              </a:rPr>
              <a:t> </a:t>
            </a:r>
            <a:endParaRPr lang="tr-TR" b="1" dirty="0">
              <a:solidFill>
                <a:schemeClr val="bg1"/>
              </a:solidFill>
              <a:latin typeface="Comic Sans MS" pitchFamily="66" charset="0"/>
            </a:endParaRPr>
          </a:p>
        </p:txBody>
      </p:sp>
      <p:sp>
        <p:nvSpPr>
          <p:cNvPr id="36" name="Dolu Çerçeve 35"/>
          <p:cNvSpPr/>
          <p:nvPr/>
        </p:nvSpPr>
        <p:spPr>
          <a:xfrm>
            <a:off x="1030904" y="827763"/>
            <a:ext cx="5622639"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kern="0" dirty="0" smtClean="0">
                <a:solidFill>
                  <a:schemeClr val="tx1"/>
                </a:solidFill>
              </a:rPr>
              <a:t>Cilali Taş Devri (Neolitik-Yeni Taş) M.Ö8000-5500</a:t>
            </a:r>
            <a:endParaRPr lang="tr-TR" sz="2000" b="1" dirty="0">
              <a:solidFill>
                <a:schemeClr val="tx1"/>
              </a:solidFill>
            </a:endParaRPr>
          </a:p>
        </p:txBody>
      </p:sp>
      <p:sp>
        <p:nvSpPr>
          <p:cNvPr id="23" name="5 Başlık"/>
          <p:cNvSpPr txBox="1">
            <a:spLocks/>
          </p:cNvSpPr>
          <p:nvPr/>
        </p:nvSpPr>
        <p:spPr>
          <a:xfrm>
            <a:off x="1480847" y="1514927"/>
            <a:ext cx="10406351" cy="90170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spcBef>
                <a:spcPct val="20000"/>
              </a:spcBef>
              <a:buClr>
                <a:srgbClr val="0BD0D9"/>
              </a:buClr>
              <a:buSzPct val="95000"/>
              <a:defRPr/>
            </a:pPr>
            <a:r>
              <a:rPr lang="tr-TR" b="1" kern="0" dirty="0">
                <a:solidFill>
                  <a:schemeClr val="bg1"/>
                </a:solidFill>
                <a:latin typeface="Comic Sans MS" pitchFamily="66" charset="0"/>
              </a:rPr>
              <a:t>Yapılan alet ve silahların yüzeyleri parlatılıp, uçları kesici hale getirildiği için bu döneme Cilalı Taş Devri denilmiştir. Bu devrin en önemli özelliği, insanların </a:t>
            </a:r>
            <a:r>
              <a:rPr lang="tr-TR" b="1" kern="0" dirty="0">
                <a:solidFill>
                  <a:srgbClr val="FF0000"/>
                </a:solidFill>
                <a:latin typeface="Comic Sans MS" pitchFamily="66" charset="0"/>
              </a:rPr>
              <a:t>yerleşik hayata </a:t>
            </a:r>
            <a:r>
              <a:rPr lang="tr-TR" b="1" kern="0" dirty="0">
                <a:solidFill>
                  <a:schemeClr val="bg1"/>
                </a:solidFill>
                <a:latin typeface="Comic Sans MS" pitchFamily="66" charset="0"/>
              </a:rPr>
              <a:t>geçerek </a:t>
            </a:r>
            <a:r>
              <a:rPr lang="tr-TR" b="1" kern="0" dirty="0">
                <a:solidFill>
                  <a:srgbClr val="FF0000"/>
                </a:solidFill>
                <a:latin typeface="Comic Sans MS" pitchFamily="66" charset="0"/>
              </a:rPr>
              <a:t>tarım faaliyetlerine </a:t>
            </a:r>
            <a:r>
              <a:rPr lang="tr-TR" b="1" kern="0" dirty="0">
                <a:solidFill>
                  <a:schemeClr val="bg1"/>
                </a:solidFill>
                <a:latin typeface="Comic Sans MS" pitchFamily="66" charset="0"/>
              </a:rPr>
              <a:t>başlamış olmasıdır. </a:t>
            </a:r>
          </a:p>
        </p:txBody>
      </p:sp>
      <p:sp>
        <p:nvSpPr>
          <p:cNvPr id="12" name="5 Başlık"/>
          <p:cNvSpPr txBox="1">
            <a:spLocks/>
          </p:cNvSpPr>
          <p:nvPr/>
        </p:nvSpPr>
        <p:spPr>
          <a:xfrm>
            <a:off x="1474707" y="2568641"/>
            <a:ext cx="10406350" cy="633876"/>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b="1" kern="0" dirty="0">
                <a:solidFill>
                  <a:schemeClr val="bg1"/>
                </a:solidFill>
                <a:latin typeface="Comic Sans MS" pitchFamily="66" charset="0"/>
              </a:rPr>
              <a:t>-</a:t>
            </a:r>
            <a:r>
              <a:rPr lang="tr-TR" b="1" kern="0" dirty="0" smtClean="0">
                <a:solidFill>
                  <a:schemeClr val="bg1"/>
                </a:solidFill>
                <a:latin typeface="Comic Sans MS" pitchFamily="66" charset="0"/>
              </a:rPr>
              <a:t>Ziraata </a:t>
            </a:r>
            <a:r>
              <a:rPr lang="tr-TR" b="1" kern="0" dirty="0">
                <a:solidFill>
                  <a:schemeClr val="bg1"/>
                </a:solidFill>
                <a:latin typeface="Comic Sans MS" pitchFamily="66" charset="0"/>
              </a:rPr>
              <a:t>elverişli nehir ve su kenarlarında çeşitli bitkiler yetiştirilerek tarım hayatı başlamıştır. </a:t>
            </a:r>
            <a:r>
              <a:rPr lang="tr-TR" b="1" kern="0" dirty="0">
                <a:solidFill>
                  <a:srgbClr val="FF0000"/>
                </a:solidFill>
                <a:latin typeface="Comic Sans MS" pitchFamily="66" charset="0"/>
              </a:rPr>
              <a:t>Sabanın</a:t>
            </a:r>
            <a:r>
              <a:rPr lang="tr-TR" b="1" kern="0" dirty="0">
                <a:solidFill>
                  <a:schemeClr val="bg1"/>
                </a:solidFill>
                <a:latin typeface="Comic Sans MS" pitchFamily="66" charset="0"/>
              </a:rPr>
              <a:t> kullanılması ile tarım üretimi </a:t>
            </a:r>
            <a:r>
              <a:rPr lang="tr-TR" b="1" kern="0" dirty="0" smtClean="0">
                <a:solidFill>
                  <a:schemeClr val="bg1"/>
                </a:solidFill>
                <a:latin typeface="Comic Sans MS" pitchFamily="66" charset="0"/>
              </a:rPr>
              <a:t>artmıştır.</a:t>
            </a:r>
            <a:endParaRPr lang="tr-TR" b="1" dirty="0" smtClean="0">
              <a:solidFill>
                <a:schemeClr val="bg1"/>
              </a:solidFill>
              <a:latin typeface="Comic Sans MS" pitchFamily="66" charset="0"/>
            </a:endParaRPr>
          </a:p>
        </p:txBody>
      </p:sp>
      <p:sp>
        <p:nvSpPr>
          <p:cNvPr id="28" name="Dolu Çerçeve 27"/>
          <p:cNvSpPr/>
          <p:nvPr/>
        </p:nvSpPr>
        <p:spPr>
          <a:xfrm>
            <a:off x="4419600" y="136974"/>
            <a:ext cx="2781300"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prstClr val="white"/>
                </a:solidFill>
              </a:rPr>
              <a:t>a.TAŞ DEVİRLERİ</a:t>
            </a:r>
            <a:endParaRPr lang="tr-TR" sz="2400" b="1" dirty="0">
              <a:solidFill>
                <a:prstClr val="white"/>
              </a:solidFill>
            </a:endParaRPr>
          </a:p>
        </p:txBody>
      </p:sp>
      <p:sp>
        <p:nvSpPr>
          <p:cNvPr id="29" name="Dikdörtgen 28"/>
          <p:cNvSpPr/>
          <p:nvPr/>
        </p:nvSpPr>
        <p:spPr>
          <a:xfrm>
            <a:off x="655619" y="997653"/>
            <a:ext cx="375285"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r-T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tr-TR" sz="2000">
              <a:solidFill>
                <a:prstClr val="black"/>
              </a:solidFill>
              <a:latin typeface="Comic Sans MS" pitchFamily="66" charset="0"/>
            </a:endParaRPr>
          </a:p>
        </p:txBody>
      </p:sp>
      <p:pic>
        <p:nvPicPr>
          <p:cNvPr id="1026" name="Picture 2" descr="C:\Users\YUSUF KEREM DUMAN\Desktop\resized_0431d-0826b7482019_2subat_saban3.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816100" y="3438525"/>
            <a:ext cx="9232900" cy="321002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8894932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444500" y="658182"/>
            <a:ext cx="203200" cy="5990366"/>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b="1" dirty="0" smtClean="0">
                <a:solidFill>
                  <a:prstClr val="black"/>
                </a:solidFill>
                <a:latin typeface="Comic Sans MS" pitchFamily="66" charset="0"/>
                <a:cs typeface="Times New Roman" pitchFamily="18" charset="0"/>
              </a:rPr>
              <a:t> </a:t>
            </a:r>
            <a:endParaRPr lang="tr-TR" b="1" dirty="0">
              <a:solidFill>
                <a:prstClr val="black"/>
              </a:solidFill>
              <a:latin typeface="Comic Sans MS" pitchFamily="66" charset="0"/>
            </a:endParaRPr>
          </a:p>
        </p:txBody>
      </p:sp>
      <p:sp>
        <p:nvSpPr>
          <p:cNvPr id="36" name="Dolu Çerçeve 35"/>
          <p:cNvSpPr/>
          <p:nvPr/>
        </p:nvSpPr>
        <p:spPr>
          <a:xfrm>
            <a:off x="1030904" y="827763"/>
            <a:ext cx="5622639"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kern="0" dirty="0" smtClean="0">
                <a:solidFill>
                  <a:prstClr val="white"/>
                </a:solidFill>
              </a:rPr>
              <a:t>Cilali Taş Devri (Neolitik-Yeni Taş) M.Ö8000-5500</a:t>
            </a:r>
            <a:endParaRPr lang="tr-TR" sz="2000" b="1" dirty="0">
              <a:solidFill>
                <a:prstClr val="white"/>
              </a:solidFill>
            </a:endParaRPr>
          </a:p>
        </p:txBody>
      </p:sp>
      <p:sp>
        <p:nvSpPr>
          <p:cNvPr id="11" name="5 Başlık"/>
          <p:cNvSpPr txBox="1">
            <a:spLocks/>
          </p:cNvSpPr>
          <p:nvPr/>
        </p:nvSpPr>
        <p:spPr>
          <a:xfrm>
            <a:off x="1474706" y="2652853"/>
            <a:ext cx="10406350" cy="44661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spcBef>
                <a:spcPct val="20000"/>
              </a:spcBef>
              <a:buClr>
                <a:srgbClr val="0BD0D9"/>
              </a:buClr>
              <a:buSzPct val="95000"/>
              <a:defRPr/>
            </a:pPr>
            <a:r>
              <a:rPr lang="tr-TR" b="1" kern="0" dirty="0">
                <a:solidFill>
                  <a:prstClr val="black"/>
                </a:solidFill>
                <a:latin typeface="Comic Sans MS" pitchFamily="66" charset="0"/>
              </a:rPr>
              <a:t>-</a:t>
            </a:r>
            <a:r>
              <a:rPr lang="tr-TR" b="1" kern="0" dirty="0" smtClean="0">
                <a:solidFill>
                  <a:prstClr val="black"/>
                </a:solidFill>
                <a:latin typeface="Comic Sans MS" pitchFamily="66" charset="0"/>
              </a:rPr>
              <a:t>Bitki </a:t>
            </a:r>
            <a:r>
              <a:rPr lang="tr-TR" b="1" kern="0" dirty="0">
                <a:solidFill>
                  <a:prstClr val="black"/>
                </a:solidFill>
                <a:latin typeface="Comic Sans MS" pitchFamily="66" charset="0"/>
              </a:rPr>
              <a:t>liflerinden kumaş dokunarak elbiseler yapıldı. Böylece </a:t>
            </a:r>
            <a:r>
              <a:rPr lang="tr-TR" b="1" kern="0" dirty="0">
                <a:solidFill>
                  <a:srgbClr val="FF0000"/>
                </a:solidFill>
                <a:latin typeface="Comic Sans MS" pitchFamily="66" charset="0"/>
              </a:rPr>
              <a:t>dokumacılık</a:t>
            </a:r>
            <a:r>
              <a:rPr lang="tr-TR" b="1" kern="0" dirty="0">
                <a:solidFill>
                  <a:prstClr val="black"/>
                </a:solidFill>
                <a:latin typeface="Comic Sans MS" pitchFamily="66" charset="0"/>
              </a:rPr>
              <a:t> başlamıştır.</a:t>
            </a:r>
          </a:p>
        </p:txBody>
      </p:sp>
      <p:sp>
        <p:nvSpPr>
          <p:cNvPr id="13" name="5 Başlık"/>
          <p:cNvSpPr txBox="1">
            <a:spLocks/>
          </p:cNvSpPr>
          <p:nvPr/>
        </p:nvSpPr>
        <p:spPr>
          <a:xfrm>
            <a:off x="1483640" y="3430055"/>
            <a:ext cx="10406351" cy="44661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spcBef>
                <a:spcPct val="20000"/>
              </a:spcBef>
              <a:buClr>
                <a:srgbClr val="0BD0D9"/>
              </a:buClr>
              <a:buSzPct val="95000"/>
              <a:defRPr/>
            </a:pPr>
            <a:r>
              <a:rPr lang="tr-TR" b="1" kern="0" dirty="0">
                <a:solidFill>
                  <a:prstClr val="black"/>
                </a:solidFill>
                <a:latin typeface="Comic Sans MS" pitchFamily="66" charset="0"/>
              </a:rPr>
              <a:t>-</a:t>
            </a:r>
            <a:r>
              <a:rPr lang="tr-TR" b="1" kern="0" dirty="0" smtClean="0">
                <a:solidFill>
                  <a:prstClr val="black"/>
                </a:solidFill>
                <a:latin typeface="Comic Sans MS" pitchFamily="66" charset="0"/>
              </a:rPr>
              <a:t>Bazı </a:t>
            </a:r>
            <a:r>
              <a:rPr lang="tr-TR" b="1" kern="0" dirty="0">
                <a:solidFill>
                  <a:srgbClr val="FF0000"/>
                </a:solidFill>
                <a:latin typeface="Comic Sans MS" pitchFamily="66" charset="0"/>
              </a:rPr>
              <a:t>hayvanlar evcilleştirilmiştir   </a:t>
            </a:r>
            <a:r>
              <a:rPr lang="tr-TR" b="1" kern="0" dirty="0">
                <a:solidFill>
                  <a:prstClr val="black"/>
                </a:solidFill>
                <a:latin typeface="Comic Sans MS" pitchFamily="66" charset="0"/>
              </a:rPr>
              <a:t>(at, koyun, keçi, tavuk).</a:t>
            </a:r>
          </a:p>
        </p:txBody>
      </p:sp>
      <p:sp>
        <p:nvSpPr>
          <p:cNvPr id="14" name="5 Başlık"/>
          <p:cNvSpPr txBox="1">
            <a:spLocks/>
          </p:cNvSpPr>
          <p:nvPr/>
        </p:nvSpPr>
        <p:spPr>
          <a:xfrm>
            <a:off x="1480848" y="1649184"/>
            <a:ext cx="10409143" cy="58300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b="1" kern="0" dirty="0">
                <a:solidFill>
                  <a:prstClr val="black"/>
                </a:solidFill>
                <a:latin typeface="Comic Sans MS" pitchFamily="66" charset="0"/>
              </a:rPr>
              <a:t>-</a:t>
            </a:r>
            <a:r>
              <a:rPr lang="tr-TR" b="1" kern="0" dirty="0" smtClean="0">
                <a:solidFill>
                  <a:prstClr val="black"/>
                </a:solidFill>
                <a:latin typeface="Comic Sans MS" pitchFamily="66" charset="0"/>
              </a:rPr>
              <a:t>İnsanlar </a:t>
            </a:r>
            <a:r>
              <a:rPr lang="tr-TR" b="1" kern="0" dirty="0">
                <a:solidFill>
                  <a:prstClr val="black"/>
                </a:solidFill>
                <a:latin typeface="Comic Sans MS" pitchFamily="66" charset="0"/>
              </a:rPr>
              <a:t>nehir ve su kenarlarına bitişik evler yaparak yerleşik hayata geçmiştir. Böylece </a:t>
            </a:r>
            <a:r>
              <a:rPr lang="tr-TR" b="1" kern="0" dirty="0">
                <a:solidFill>
                  <a:srgbClr val="FF0000"/>
                </a:solidFill>
                <a:latin typeface="Comic Sans MS" pitchFamily="66" charset="0"/>
              </a:rPr>
              <a:t>ilk köyler </a:t>
            </a:r>
            <a:r>
              <a:rPr lang="tr-TR" b="1" kern="0" dirty="0" smtClean="0">
                <a:solidFill>
                  <a:prstClr val="black"/>
                </a:solidFill>
                <a:latin typeface="Comic Sans MS" pitchFamily="66" charset="0"/>
              </a:rPr>
              <a:t>kuruldu.</a:t>
            </a:r>
            <a:endParaRPr lang="tr-TR" b="1" dirty="0" smtClean="0">
              <a:solidFill>
                <a:prstClr val="black"/>
              </a:solidFill>
              <a:latin typeface="Comic Sans MS" pitchFamily="66" charset="0"/>
            </a:endParaRPr>
          </a:p>
        </p:txBody>
      </p:sp>
      <p:sp>
        <p:nvSpPr>
          <p:cNvPr id="19" name="5 Başlık"/>
          <p:cNvSpPr txBox="1">
            <a:spLocks/>
          </p:cNvSpPr>
          <p:nvPr/>
        </p:nvSpPr>
        <p:spPr>
          <a:xfrm>
            <a:off x="1450367" y="4183014"/>
            <a:ext cx="10406351" cy="44661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spcBef>
                <a:spcPct val="20000"/>
              </a:spcBef>
              <a:buClr>
                <a:srgbClr val="0BD0D9"/>
              </a:buClr>
              <a:buSzPct val="95000"/>
              <a:defRPr/>
            </a:pPr>
            <a:r>
              <a:rPr lang="tr-TR" b="1" kern="0" dirty="0">
                <a:solidFill>
                  <a:prstClr val="black"/>
                </a:solidFill>
                <a:latin typeface="Comic Sans MS" pitchFamily="66" charset="0"/>
              </a:rPr>
              <a:t>-</a:t>
            </a:r>
            <a:r>
              <a:rPr lang="tr-TR" b="1" kern="0" dirty="0" smtClean="0">
                <a:solidFill>
                  <a:prstClr val="black"/>
                </a:solidFill>
                <a:latin typeface="Comic Sans MS" pitchFamily="66" charset="0"/>
              </a:rPr>
              <a:t>Topraktan </a:t>
            </a:r>
            <a:r>
              <a:rPr lang="tr-TR" b="1" kern="0" dirty="0">
                <a:solidFill>
                  <a:srgbClr val="FF0000"/>
                </a:solidFill>
                <a:latin typeface="Comic Sans MS" pitchFamily="66" charset="0"/>
              </a:rPr>
              <a:t>kaplar ve değişik ev eşyaları </a:t>
            </a:r>
            <a:r>
              <a:rPr lang="tr-TR" b="1" kern="0" dirty="0" smtClean="0">
                <a:solidFill>
                  <a:prstClr val="black"/>
                </a:solidFill>
                <a:latin typeface="Comic Sans MS" pitchFamily="66" charset="0"/>
              </a:rPr>
              <a:t>yapılmıştır.</a:t>
            </a:r>
            <a:endParaRPr lang="tr-TR" b="1" kern="0" dirty="0">
              <a:solidFill>
                <a:prstClr val="black"/>
              </a:solidFill>
              <a:latin typeface="Comic Sans MS" pitchFamily="66" charset="0"/>
            </a:endParaRPr>
          </a:p>
        </p:txBody>
      </p:sp>
      <p:sp>
        <p:nvSpPr>
          <p:cNvPr id="20" name="5 Başlık"/>
          <p:cNvSpPr txBox="1">
            <a:spLocks/>
          </p:cNvSpPr>
          <p:nvPr/>
        </p:nvSpPr>
        <p:spPr>
          <a:xfrm>
            <a:off x="1474705" y="4945471"/>
            <a:ext cx="10406351" cy="44661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spcBef>
                <a:spcPct val="20000"/>
              </a:spcBef>
              <a:buClr>
                <a:srgbClr val="0BD0D9"/>
              </a:buClr>
              <a:buSzPct val="95000"/>
              <a:defRPr/>
            </a:pPr>
            <a:r>
              <a:rPr lang="tr-TR" b="1" kern="0" dirty="0">
                <a:solidFill>
                  <a:prstClr val="black"/>
                </a:solidFill>
                <a:latin typeface="Comic Sans MS" pitchFamily="66" charset="0"/>
              </a:rPr>
              <a:t>-</a:t>
            </a:r>
            <a:r>
              <a:rPr lang="tr-TR" b="1" kern="0" dirty="0" smtClean="0">
                <a:solidFill>
                  <a:srgbClr val="FF0000"/>
                </a:solidFill>
                <a:latin typeface="Comic Sans MS" pitchFamily="66" charset="0"/>
              </a:rPr>
              <a:t>Ticari </a:t>
            </a:r>
            <a:r>
              <a:rPr lang="tr-TR" b="1" kern="0" dirty="0">
                <a:solidFill>
                  <a:srgbClr val="FF0000"/>
                </a:solidFill>
                <a:latin typeface="Comic Sans MS" pitchFamily="66" charset="0"/>
              </a:rPr>
              <a:t>faaliyetler </a:t>
            </a:r>
            <a:r>
              <a:rPr lang="tr-TR" b="1" kern="0" dirty="0">
                <a:solidFill>
                  <a:prstClr val="black"/>
                </a:solidFill>
                <a:latin typeface="Comic Sans MS" pitchFamily="66" charset="0"/>
              </a:rPr>
              <a:t>başlamış, ihtiyaç fazlası ürünler takas usulü ile satılmıştır.</a:t>
            </a:r>
          </a:p>
        </p:txBody>
      </p:sp>
      <p:sp>
        <p:nvSpPr>
          <p:cNvPr id="22" name="5 Başlık"/>
          <p:cNvSpPr txBox="1">
            <a:spLocks/>
          </p:cNvSpPr>
          <p:nvPr/>
        </p:nvSpPr>
        <p:spPr>
          <a:xfrm>
            <a:off x="1474704" y="5703875"/>
            <a:ext cx="10406351" cy="44661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spcBef>
                <a:spcPct val="20000"/>
              </a:spcBef>
              <a:buClr>
                <a:srgbClr val="0BD0D9"/>
              </a:buClr>
              <a:buSzPct val="95000"/>
              <a:defRPr/>
            </a:pPr>
            <a:r>
              <a:rPr lang="tr-TR" b="1" kern="0" dirty="0">
                <a:solidFill>
                  <a:prstClr val="black"/>
                </a:solidFill>
                <a:latin typeface="Comic Sans MS" pitchFamily="66" charset="0"/>
              </a:rPr>
              <a:t>-</a:t>
            </a:r>
            <a:r>
              <a:rPr lang="tr-TR" b="1" kern="0" dirty="0" smtClean="0">
                <a:solidFill>
                  <a:prstClr val="black"/>
                </a:solidFill>
                <a:latin typeface="Comic Sans MS" pitchFamily="66" charset="0"/>
              </a:rPr>
              <a:t>Mezar </a:t>
            </a:r>
            <a:r>
              <a:rPr lang="tr-TR" b="1" kern="0" dirty="0">
                <a:solidFill>
                  <a:prstClr val="black"/>
                </a:solidFill>
                <a:latin typeface="Comic Sans MS" pitchFamily="66" charset="0"/>
              </a:rPr>
              <a:t>kültürü gelişmiş, </a:t>
            </a:r>
            <a:r>
              <a:rPr lang="tr-TR" b="1" kern="0" dirty="0">
                <a:solidFill>
                  <a:srgbClr val="FF0000"/>
                </a:solidFill>
                <a:latin typeface="Comic Sans MS" pitchFamily="66" charset="0"/>
              </a:rPr>
              <a:t>Dolmen ve Menhir </a:t>
            </a:r>
            <a:r>
              <a:rPr lang="tr-TR" b="1" kern="0" dirty="0">
                <a:solidFill>
                  <a:prstClr val="black"/>
                </a:solidFill>
                <a:latin typeface="Comic Sans MS" pitchFamily="66" charset="0"/>
              </a:rPr>
              <a:t>adı verilen mezarlar yapılmıştır.</a:t>
            </a:r>
          </a:p>
          <a:p>
            <a:pPr>
              <a:spcBef>
                <a:spcPct val="20000"/>
              </a:spcBef>
              <a:buClr>
                <a:srgbClr val="0BD0D9"/>
              </a:buClr>
              <a:buSzPct val="95000"/>
              <a:defRPr/>
            </a:pPr>
            <a:endParaRPr lang="tr-TR" b="1" kern="0" dirty="0">
              <a:solidFill>
                <a:prstClr val="black"/>
              </a:solidFill>
              <a:latin typeface="Comic Sans MS" pitchFamily="66" charset="0"/>
            </a:endParaRPr>
          </a:p>
        </p:txBody>
      </p:sp>
      <p:sp>
        <p:nvSpPr>
          <p:cNvPr id="28" name="Dolu Çerçeve 27"/>
          <p:cNvSpPr/>
          <p:nvPr/>
        </p:nvSpPr>
        <p:spPr>
          <a:xfrm>
            <a:off x="4419600" y="136974"/>
            <a:ext cx="2781300"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prstClr val="white"/>
                </a:solidFill>
              </a:rPr>
              <a:t>a.TAŞ DEVİRLERİ</a:t>
            </a:r>
            <a:endParaRPr lang="tr-TR" sz="2400" b="1" dirty="0">
              <a:solidFill>
                <a:prstClr val="white"/>
              </a:solidFill>
            </a:endParaRPr>
          </a:p>
        </p:txBody>
      </p:sp>
      <p:sp>
        <p:nvSpPr>
          <p:cNvPr id="29" name="Dikdörtgen 28"/>
          <p:cNvSpPr/>
          <p:nvPr/>
        </p:nvSpPr>
        <p:spPr>
          <a:xfrm>
            <a:off x="655619" y="997653"/>
            <a:ext cx="375285"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r-T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tr-TR" sz="2000">
              <a:solidFill>
                <a:prstClr val="black"/>
              </a:solidFill>
              <a:latin typeface="Comic Sans MS" pitchFamily="66" charset="0"/>
            </a:endParaRPr>
          </a:p>
        </p:txBody>
      </p:sp>
    </p:spTree>
    <p:extLst>
      <p:ext uri="{BB962C8B-B14F-4D97-AF65-F5344CB8AC3E}">
        <p14:creationId xmlns:p14="http://schemas.microsoft.com/office/powerpoint/2010/main" xmlns="" val="38772584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1251857" y="940633"/>
            <a:ext cx="9100459" cy="1446550"/>
          </a:xfrm>
          <a:prstGeom prst="rect">
            <a:avLst/>
          </a:prstGeom>
          <a:noFill/>
        </p:spPr>
        <p:txBody>
          <a:bodyPr wrap="square" rtlCol="0">
            <a:spAutoFit/>
          </a:bodyPr>
          <a:lstStyle/>
          <a:p>
            <a:pPr algn="ctr"/>
            <a:r>
              <a:rPr lang="tr-TR" sz="8800" b="1" dirty="0" smtClean="0">
                <a:solidFill>
                  <a:srgbClr val="0070C0"/>
                </a:solidFill>
                <a:latin typeface="Cambria" pitchFamily="18" charset="0"/>
              </a:rPr>
              <a:t> </a:t>
            </a:r>
            <a:endParaRPr lang="tr-TR" sz="8800" b="1" dirty="0">
              <a:solidFill>
                <a:srgbClr val="0070C0"/>
              </a:solidFill>
              <a:latin typeface="Cambria" pitchFamily="18" charset="0"/>
            </a:endParaRPr>
          </a:p>
        </p:txBody>
      </p:sp>
      <p:pic>
        <p:nvPicPr>
          <p:cNvPr id="2050" name="Picture 2" descr="C:\Users\Yusuf Kerem DUMAN\Desktop\3802ac453bd9e1fa94e6e0f9568c0303.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48343" y="576943"/>
            <a:ext cx="11484428" cy="5715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1623960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14350" y="1270000"/>
            <a:ext cx="11468100" cy="4851400"/>
          </a:xfrm>
        </p:spPr>
        <p:txBody>
          <a:bodyPr>
            <a:normAutofit/>
          </a:bodyPr>
          <a:lstStyle/>
          <a:p>
            <a:pPr algn="l"/>
            <a:r>
              <a:rPr lang="tr-TR" sz="2700" b="1" dirty="0" smtClean="0">
                <a:solidFill>
                  <a:srgbClr val="000000"/>
                </a:solidFill>
                <a:latin typeface="Comic Sans MS" pitchFamily="66" charset="0"/>
              </a:rPr>
              <a:t>Cilalı Taş çağında tarımla birlikte üretim fazlası ortaya çıkmıştır.</a:t>
            </a:r>
            <a:br>
              <a:rPr lang="tr-TR" sz="2700" b="1" dirty="0" smtClean="0">
                <a:solidFill>
                  <a:srgbClr val="000000"/>
                </a:solidFill>
                <a:latin typeface="Comic Sans MS" pitchFamily="66" charset="0"/>
              </a:rPr>
            </a:br>
            <a:r>
              <a:rPr lang="tr-TR" sz="2700" b="1" dirty="0" smtClean="0">
                <a:solidFill>
                  <a:srgbClr val="000000"/>
                </a:solidFill>
                <a:latin typeface="Comic Sans MS" pitchFamily="66" charset="0"/>
              </a:rPr>
              <a:t>Üretim fazlasının ortaya çıkması aşağıdakilerden hangisine etki etmiştir?</a:t>
            </a:r>
            <a:br>
              <a:rPr lang="tr-TR" sz="2700" b="1" dirty="0" smtClean="0">
                <a:solidFill>
                  <a:srgbClr val="000000"/>
                </a:solidFill>
                <a:latin typeface="Comic Sans MS" pitchFamily="66" charset="0"/>
              </a:rPr>
            </a:br>
            <a:r>
              <a:rPr lang="tr-TR" sz="2700" b="1" dirty="0" smtClean="0">
                <a:solidFill>
                  <a:srgbClr val="000000"/>
                </a:solidFill>
                <a:latin typeface="Comic Sans MS" pitchFamily="66" charset="0"/>
              </a:rPr>
              <a:t/>
            </a:r>
            <a:br>
              <a:rPr lang="tr-TR" sz="2700" b="1" dirty="0" smtClean="0">
                <a:solidFill>
                  <a:srgbClr val="000000"/>
                </a:solidFill>
                <a:latin typeface="Comic Sans MS" pitchFamily="66" charset="0"/>
              </a:rPr>
            </a:br>
            <a:r>
              <a:rPr lang="tr-TR" sz="2700" b="1" dirty="0" smtClean="0">
                <a:solidFill>
                  <a:srgbClr val="000000"/>
                </a:solidFill>
                <a:latin typeface="Comic Sans MS" pitchFamily="66" charset="0"/>
              </a:rPr>
              <a:t>A</a:t>
            </a:r>
            <a:r>
              <a:rPr lang="tr-TR" sz="2700" b="1" dirty="0">
                <a:solidFill>
                  <a:srgbClr val="000000"/>
                </a:solidFill>
                <a:latin typeface="Comic Sans MS" pitchFamily="66" charset="0"/>
              </a:rPr>
              <a:t>) </a:t>
            </a:r>
            <a:r>
              <a:rPr lang="tr-TR" sz="2700" b="1" dirty="0" smtClean="0">
                <a:solidFill>
                  <a:srgbClr val="000000"/>
                </a:solidFill>
                <a:latin typeface="Comic Sans MS" pitchFamily="66" charset="0"/>
              </a:rPr>
              <a:t>Ateşin kullanılmaya başlamasına</a:t>
            </a:r>
            <a:r>
              <a:rPr lang="tr-TR" sz="2700" b="1" dirty="0">
                <a:solidFill>
                  <a:srgbClr val="000000"/>
                </a:solidFill>
                <a:latin typeface="Comic Sans MS" pitchFamily="66" charset="0"/>
              </a:rPr>
              <a:t/>
            </a:r>
            <a:br>
              <a:rPr lang="tr-TR" sz="2700" b="1" dirty="0">
                <a:solidFill>
                  <a:srgbClr val="000000"/>
                </a:solidFill>
                <a:latin typeface="Comic Sans MS" pitchFamily="66" charset="0"/>
              </a:rPr>
            </a:br>
            <a:r>
              <a:rPr lang="tr-TR" sz="2700" b="1" dirty="0">
                <a:solidFill>
                  <a:srgbClr val="000000"/>
                </a:solidFill>
                <a:latin typeface="Comic Sans MS" pitchFamily="66" charset="0"/>
              </a:rPr>
              <a:t>B) </a:t>
            </a:r>
            <a:r>
              <a:rPr lang="tr-TR" sz="2700" b="1" dirty="0" smtClean="0">
                <a:solidFill>
                  <a:srgbClr val="000000"/>
                </a:solidFill>
                <a:latin typeface="Comic Sans MS" pitchFamily="66" charset="0"/>
              </a:rPr>
              <a:t>Ticaretin başlamasına</a:t>
            </a:r>
            <a:r>
              <a:rPr lang="tr-TR" sz="2700" b="1" dirty="0">
                <a:solidFill>
                  <a:srgbClr val="000000"/>
                </a:solidFill>
                <a:latin typeface="Comic Sans MS" pitchFamily="66" charset="0"/>
              </a:rPr>
              <a:t/>
            </a:r>
            <a:br>
              <a:rPr lang="tr-TR" sz="2700" b="1" dirty="0">
                <a:solidFill>
                  <a:srgbClr val="000000"/>
                </a:solidFill>
                <a:latin typeface="Comic Sans MS" pitchFamily="66" charset="0"/>
              </a:rPr>
            </a:br>
            <a:r>
              <a:rPr lang="tr-TR" sz="2700" b="1" dirty="0">
                <a:solidFill>
                  <a:srgbClr val="000000"/>
                </a:solidFill>
                <a:latin typeface="Comic Sans MS" pitchFamily="66" charset="0"/>
              </a:rPr>
              <a:t>C) </a:t>
            </a:r>
            <a:r>
              <a:rPr lang="tr-TR" sz="2700" b="1" dirty="0" smtClean="0">
                <a:solidFill>
                  <a:srgbClr val="000000"/>
                </a:solidFill>
                <a:latin typeface="Comic Sans MS" pitchFamily="66" charset="0"/>
              </a:rPr>
              <a:t>Avcılığın terk edilmesine</a:t>
            </a:r>
            <a:r>
              <a:rPr lang="tr-TR" sz="2700" b="1" dirty="0">
                <a:solidFill>
                  <a:srgbClr val="000000"/>
                </a:solidFill>
                <a:latin typeface="Comic Sans MS" pitchFamily="66" charset="0"/>
              </a:rPr>
              <a:t/>
            </a:r>
            <a:br>
              <a:rPr lang="tr-TR" sz="2700" b="1" dirty="0">
                <a:solidFill>
                  <a:srgbClr val="000000"/>
                </a:solidFill>
                <a:latin typeface="Comic Sans MS" pitchFamily="66" charset="0"/>
              </a:rPr>
            </a:br>
            <a:r>
              <a:rPr lang="tr-TR" sz="2700" b="1" dirty="0">
                <a:solidFill>
                  <a:srgbClr val="000000"/>
                </a:solidFill>
                <a:latin typeface="Comic Sans MS" pitchFamily="66" charset="0"/>
              </a:rPr>
              <a:t>D) </a:t>
            </a:r>
            <a:r>
              <a:rPr lang="tr-TR" sz="2700" b="1" dirty="0" smtClean="0">
                <a:solidFill>
                  <a:srgbClr val="000000"/>
                </a:solidFill>
                <a:latin typeface="Comic Sans MS" pitchFamily="66" charset="0"/>
              </a:rPr>
              <a:t>Alet yapımının başlamasına</a:t>
            </a:r>
            <a:r>
              <a:rPr lang="tr-TR" sz="2700" b="1" dirty="0">
                <a:solidFill>
                  <a:srgbClr val="000000"/>
                </a:solidFill>
                <a:latin typeface="Comic Sans MS" pitchFamily="66" charset="0"/>
              </a:rPr>
              <a:t/>
            </a:r>
            <a:br>
              <a:rPr lang="tr-TR" sz="2700" b="1" dirty="0">
                <a:solidFill>
                  <a:srgbClr val="000000"/>
                </a:solidFill>
                <a:latin typeface="Comic Sans MS" pitchFamily="66" charset="0"/>
              </a:rPr>
            </a:br>
            <a:r>
              <a:rPr lang="tr-TR" sz="2700" b="1" dirty="0">
                <a:solidFill>
                  <a:srgbClr val="000000"/>
                </a:solidFill>
                <a:latin typeface="Comic Sans MS" pitchFamily="66" charset="0"/>
              </a:rPr>
              <a:t>E) </a:t>
            </a:r>
            <a:r>
              <a:rPr lang="tr-TR" sz="2700" b="1" dirty="0" smtClean="0">
                <a:solidFill>
                  <a:srgbClr val="000000"/>
                </a:solidFill>
                <a:latin typeface="Comic Sans MS" pitchFamily="66" charset="0"/>
              </a:rPr>
              <a:t>Çekirdek ailelerin ortaya çıkmasına</a:t>
            </a:r>
            <a:r>
              <a:rPr lang="tr-TR" dirty="0">
                <a:solidFill>
                  <a:srgbClr val="000000"/>
                </a:solidFill>
                <a:latin typeface="TT5FE0O00+KMFJQI"/>
              </a:rPr>
              <a:t/>
            </a:r>
            <a:br>
              <a:rPr lang="tr-TR" dirty="0">
                <a:solidFill>
                  <a:srgbClr val="000000"/>
                </a:solidFill>
                <a:latin typeface="TT5FE0O00+KMFJQI"/>
              </a:rPr>
            </a:br>
            <a:endParaRPr lang="tr-TR" dirty="0"/>
          </a:p>
        </p:txBody>
      </p:sp>
      <p:sp>
        <p:nvSpPr>
          <p:cNvPr id="3" name="Komut Düğmesi: İleri veya Sonraki 2">
            <a:hlinkClick r:id="" action="ppaction://hlinkshowjump?jump=nextslide" highlightClick="1"/>
          </p:cNvPr>
          <p:cNvSpPr/>
          <p:nvPr/>
        </p:nvSpPr>
        <p:spPr>
          <a:xfrm>
            <a:off x="514350" y="361950"/>
            <a:ext cx="1054100" cy="647700"/>
          </a:xfrm>
          <a:prstGeom prst="actionButtonForwardNex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white"/>
              </a:solidFill>
            </a:endParaRPr>
          </a:p>
        </p:txBody>
      </p:sp>
    </p:spTree>
    <p:extLst>
      <p:ext uri="{BB962C8B-B14F-4D97-AF65-F5344CB8AC3E}">
        <p14:creationId xmlns:p14="http://schemas.microsoft.com/office/powerpoint/2010/main" xmlns="" val="3023353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444500" y="658182"/>
            <a:ext cx="203200" cy="5990366"/>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400" b="1" dirty="0" smtClean="0">
                <a:solidFill>
                  <a:schemeClr val="bg1"/>
                </a:solidFill>
                <a:latin typeface="Comic Sans MS" pitchFamily="66" charset="0"/>
                <a:cs typeface="Times New Roman" pitchFamily="18" charset="0"/>
              </a:rPr>
              <a:t> </a:t>
            </a:r>
            <a:endParaRPr lang="tr-TR" sz="2400" b="1" dirty="0">
              <a:solidFill>
                <a:schemeClr val="bg1"/>
              </a:solidFill>
              <a:latin typeface="Comic Sans MS" pitchFamily="66" charset="0"/>
            </a:endParaRPr>
          </a:p>
        </p:txBody>
      </p:sp>
      <p:sp>
        <p:nvSpPr>
          <p:cNvPr id="3" name="Dolu Çerçeve 2"/>
          <p:cNvSpPr/>
          <p:nvPr/>
        </p:nvSpPr>
        <p:spPr>
          <a:xfrm>
            <a:off x="4267200" y="194378"/>
            <a:ext cx="3189514"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b.MADEN DEVİRLERİ</a:t>
            </a:r>
            <a:endParaRPr lang="tr-TR" sz="2400" b="1" dirty="0">
              <a:solidFill>
                <a:schemeClr val="tx1"/>
              </a:solidFill>
            </a:endParaRPr>
          </a:p>
        </p:txBody>
      </p:sp>
      <p:sp>
        <p:nvSpPr>
          <p:cNvPr id="36" name="Dolu Çerçeve 35"/>
          <p:cNvSpPr/>
          <p:nvPr/>
        </p:nvSpPr>
        <p:spPr>
          <a:xfrm>
            <a:off x="1054910" y="753153"/>
            <a:ext cx="2835896"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kern="0" dirty="0" smtClean="0">
                <a:solidFill>
                  <a:schemeClr val="tx1"/>
                </a:solidFill>
              </a:rPr>
              <a:t> Bakır Devri (Kalkolitik)</a:t>
            </a:r>
            <a:endParaRPr lang="tr-TR" b="1" dirty="0">
              <a:solidFill>
                <a:schemeClr val="tx1"/>
              </a:solidFill>
            </a:endParaRPr>
          </a:p>
        </p:txBody>
      </p:sp>
      <p:sp>
        <p:nvSpPr>
          <p:cNvPr id="23" name="5 Başlık"/>
          <p:cNvSpPr txBox="1">
            <a:spLocks/>
          </p:cNvSpPr>
          <p:nvPr/>
        </p:nvSpPr>
        <p:spPr>
          <a:xfrm>
            <a:off x="1766123" y="1405459"/>
            <a:ext cx="10099306" cy="1075873"/>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r>
              <a:rPr lang="tr-TR" b="1" dirty="0">
                <a:solidFill>
                  <a:schemeClr val="bg1"/>
                </a:solidFill>
                <a:latin typeface="Comic Sans MS" pitchFamily="66" charset="0"/>
              </a:rPr>
              <a:t>ilk defa bulunarak işlenilen madenler </a:t>
            </a:r>
            <a:r>
              <a:rPr lang="tr-TR" b="1" dirty="0">
                <a:solidFill>
                  <a:srgbClr val="FF0000"/>
                </a:solidFill>
                <a:latin typeface="Comic Sans MS" pitchFamily="66" charset="0"/>
              </a:rPr>
              <a:t>altın gümüş ve bakırdır</a:t>
            </a:r>
            <a:r>
              <a:rPr lang="tr-TR" b="1" dirty="0">
                <a:solidFill>
                  <a:schemeClr val="bg1"/>
                </a:solidFill>
                <a:latin typeface="Comic Sans MS" pitchFamily="66" charset="0"/>
              </a:rPr>
              <a:t>. Bakır tabiatta daha çok bulunduğundan bakırdan bir çok eşyalar yapıldı. Bu nedenle bu dönme bakır devri adı verilmiştir. Maden devrin </a:t>
            </a:r>
            <a:r>
              <a:rPr lang="tr-TR" b="1" dirty="0">
                <a:solidFill>
                  <a:srgbClr val="FF0000"/>
                </a:solidFill>
                <a:latin typeface="Comic Sans MS" pitchFamily="66" charset="0"/>
              </a:rPr>
              <a:t>en uzun dönemidir.</a:t>
            </a:r>
            <a:br>
              <a:rPr lang="tr-TR" b="1" dirty="0">
                <a:solidFill>
                  <a:srgbClr val="FF0000"/>
                </a:solidFill>
                <a:latin typeface="Comic Sans MS" pitchFamily="66" charset="0"/>
              </a:rPr>
            </a:br>
            <a:endParaRPr lang="tr-TR" b="1" dirty="0">
              <a:solidFill>
                <a:srgbClr val="FF0000"/>
              </a:solidFill>
              <a:latin typeface="Comic Sans MS" pitchFamily="66" charset="0"/>
            </a:endParaRPr>
          </a:p>
        </p:txBody>
      </p:sp>
      <p:sp>
        <p:nvSpPr>
          <p:cNvPr id="19" name="5 Başlık"/>
          <p:cNvSpPr txBox="1">
            <a:spLocks/>
          </p:cNvSpPr>
          <p:nvPr/>
        </p:nvSpPr>
        <p:spPr>
          <a:xfrm>
            <a:off x="1721457" y="3380915"/>
            <a:ext cx="10188638" cy="108539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r>
              <a:rPr lang="tr-TR" b="1" dirty="0">
                <a:solidFill>
                  <a:schemeClr val="bg1"/>
                </a:solidFill>
                <a:latin typeface="Comic Sans MS" pitchFamily="66" charset="0"/>
              </a:rPr>
              <a:t>Bakır ve kalayın karışımından elde edilmiştir. Kalay sert olduğundan silah yapımında da kullanılmıştır. (kılıç ve kalkan gibi</a:t>
            </a:r>
            <a:r>
              <a:rPr lang="tr-TR" b="1" dirty="0" smtClean="0">
                <a:solidFill>
                  <a:schemeClr val="bg1"/>
                </a:solidFill>
                <a:latin typeface="Comic Sans MS" pitchFamily="66" charset="0"/>
              </a:rPr>
              <a:t>).Bu </a:t>
            </a:r>
            <a:r>
              <a:rPr lang="tr-TR" b="1" dirty="0">
                <a:solidFill>
                  <a:schemeClr val="bg1"/>
                </a:solidFill>
                <a:latin typeface="Comic Sans MS" pitchFamily="66" charset="0"/>
              </a:rPr>
              <a:t>dönemde </a:t>
            </a:r>
            <a:r>
              <a:rPr lang="tr-TR" b="1" dirty="0">
                <a:solidFill>
                  <a:srgbClr val="FF0000"/>
                </a:solidFill>
                <a:latin typeface="Comic Sans MS" pitchFamily="66" charset="0"/>
              </a:rPr>
              <a:t>ilk şehir devletleri (site) kuruldu</a:t>
            </a:r>
            <a:r>
              <a:rPr lang="tr-TR" b="1" dirty="0">
                <a:solidFill>
                  <a:schemeClr val="bg1"/>
                </a:solidFill>
                <a:latin typeface="Comic Sans MS" pitchFamily="66" charset="0"/>
              </a:rPr>
              <a:t>. Sümer, Akad, Babil, Asur, Mısır, Hitit gibi</a:t>
            </a:r>
            <a:br>
              <a:rPr lang="tr-TR" b="1" dirty="0">
                <a:solidFill>
                  <a:schemeClr val="bg1"/>
                </a:solidFill>
                <a:latin typeface="Comic Sans MS" pitchFamily="66" charset="0"/>
              </a:rPr>
            </a:br>
            <a:endParaRPr lang="tr-TR" b="1" dirty="0">
              <a:solidFill>
                <a:schemeClr val="bg1"/>
              </a:solidFill>
              <a:latin typeface="Comic Sans MS" pitchFamily="66" charset="0"/>
            </a:endParaRPr>
          </a:p>
        </p:txBody>
      </p:sp>
      <p:sp>
        <p:nvSpPr>
          <p:cNvPr id="20" name="5 Başlık"/>
          <p:cNvSpPr txBox="1">
            <a:spLocks/>
          </p:cNvSpPr>
          <p:nvPr/>
        </p:nvSpPr>
        <p:spPr>
          <a:xfrm>
            <a:off x="1766123" y="5284594"/>
            <a:ext cx="5094319" cy="1363953"/>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r>
              <a:rPr lang="tr-TR" b="1" dirty="0">
                <a:solidFill>
                  <a:schemeClr val="bg1"/>
                </a:solidFill>
                <a:latin typeface="Comic Sans MS" pitchFamily="66" charset="0"/>
              </a:rPr>
              <a:t>*</a:t>
            </a:r>
            <a:r>
              <a:rPr lang="tr-TR" b="1" dirty="0">
                <a:solidFill>
                  <a:srgbClr val="FF0000"/>
                </a:solidFill>
                <a:latin typeface="Comic Sans MS" pitchFamily="66" charset="0"/>
              </a:rPr>
              <a:t>En kısa süren </a:t>
            </a:r>
            <a:r>
              <a:rPr lang="tr-TR" b="1" dirty="0">
                <a:solidFill>
                  <a:schemeClr val="bg1"/>
                </a:solidFill>
                <a:latin typeface="Comic Sans MS" pitchFamily="66" charset="0"/>
              </a:rPr>
              <a:t>maden devridir.</a:t>
            </a:r>
          </a:p>
          <a:p>
            <a:pPr lvl="0"/>
            <a:r>
              <a:rPr lang="tr-TR" b="1" dirty="0">
                <a:solidFill>
                  <a:schemeClr val="bg1"/>
                </a:solidFill>
                <a:latin typeface="Comic Sans MS" pitchFamily="66" charset="0"/>
              </a:rPr>
              <a:t>*Silah yapım teknikleri </a:t>
            </a:r>
            <a:r>
              <a:rPr lang="tr-TR" b="1" dirty="0" smtClean="0">
                <a:solidFill>
                  <a:schemeClr val="bg1"/>
                </a:solidFill>
                <a:latin typeface="Comic Sans MS" pitchFamily="66" charset="0"/>
              </a:rPr>
              <a:t>artı.</a:t>
            </a:r>
            <a:endParaRPr lang="tr-TR" b="1" dirty="0">
              <a:solidFill>
                <a:schemeClr val="bg1"/>
              </a:solidFill>
              <a:latin typeface="Comic Sans MS" pitchFamily="66" charset="0"/>
            </a:endParaRPr>
          </a:p>
          <a:p>
            <a:pPr lvl="0"/>
            <a:r>
              <a:rPr lang="tr-TR" b="1" dirty="0">
                <a:solidFill>
                  <a:schemeClr val="bg1"/>
                </a:solidFill>
                <a:latin typeface="Comic Sans MS" pitchFamily="66" charset="0"/>
              </a:rPr>
              <a:t>*Büyük </a:t>
            </a:r>
            <a:r>
              <a:rPr lang="tr-TR" b="1" dirty="0" smtClean="0">
                <a:solidFill>
                  <a:schemeClr val="bg1"/>
                </a:solidFill>
                <a:latin typeface="Comic Sans MS" pitchFamily="66" charset="0"/>
              </a:rPr>
              <a:t>Devletler, İmparatorluklar </a:t>
            </a:r>
            <a:r>
              <a:rPr lang="tr-TR" b="1" dirty="0">
                <a:solidFill>
                  <a:schemeClr val="bg1"/>
                </a:solidFill>
                <a:latin typeface="Comic Sans MS" pitchFamily="66" charset="0"/>
              </a:rPr>
              <a:t>kuruldu.</a:t>
            </a:r>
          </a:p>
          <a:p>
            <a:pPr lvl="0"/>
            <a:r>
              <a:rPr lang="tr-TR" b="1" dirty="0">
                <a:solidFill>
                  <a:schemeClr val="bg1"/>
                </a:solidFill>
                <a:latin typeface="Comic Sans MS" pitchFamily="66" charset="0"/>
              </a:rPr>
              <a:t>*Dönemin sonunda yazı bulundu.</a:t>
            </a:r>
          </a:p>
        </p:txBody>
      </p:sp>
      <p:sp>
        <p:nvSpPr>
          <p:cNvPr id="21" name="Dolu Çerçeve 20"/>
          <p:cNvSpPr/>
          <p:nvPr/>
        </p:nvSpPr>
        <p:spPr>
          <a:xfrm>
            <a:off x="1039279" y="2706496"/>
            <a:ext cx="1736439"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kern="0" dirty="0" smtClean="0">
                <a:solidFill>
                  <a:schemeClr val="tx1"/>
                </a:solidFill>
              </a:rPr>
              <a:t> Tunç Devri</a:t>
            </a:r>
            <a:endParaRPr lang="tr-TR" b="1" dirty="0">
              <a:solidFill>
                <a:schemeClr val="tx1"/>
              </a:solidFill>
            </a:endParaRPr>
          </a:p>
        </p:txBody>
      </p:sp>
      <p:sp>
        <p:nvSpPr>
          <p:cNvPr id="22" name="Dolu Çerçeve 21"/>
          <p:cNvSpPr/>
          <p:nvPr/>
        </p:nvSpPr>
        <p:spPr>
          <a:xfrm>
            <a:off x="1054910" y="4589726"/>
            <a:ext cx="1736439"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kern="0" dirty="0" smtClean="0">
                <a:solidFill>
                  <a:schemeClr val="tx1"/>
                </a:solidFill>
              </a:rPr>
              <a:t> Demir Devri</a:t>
            </a:r>
            <a:endParaRPr lang="tr-TR" b="1" dirty="0">
              <a:solidFill>
                <a:schemeClr val="tx1"/>
              </a:solidFill>
            </a:endParaRPr>
          </a:p>
        </p:txBody>
      </p:sp>
      <p:sp>
        <p:nvSpPr>
          <p:cNvPr id="26" name="Yukarı Bükülü Ok 25"/>
          <p:cNvSpPr/>
          <p:nvPr/>
        </p:nvSpPr>
        <p:spPr>
          <a:xfrm rot="5400000">
            <a:off x="1040920" y="3740734"/>
            <a:ext cx="45313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chemeClr val="bg1"/>
              </a:solidFill>
            </a:endParaRPr>
          </a:p>
        </p:txBody>
      </p:sp>
      <p:sp>
        <p:nvSpPr>
          <p:cNvPr id="27" name="Yukarı Bükülü Ok 26"/>
          <p:cNvSpPr/>
          <p:nvPr/>
        </p:nvSpPr>
        <p:spPr>
          <a:xfrm rot="5400000">
            <a:off x="1040920" y="5927236"/>
            <a:ext cx="45313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chemeClr val="bg1"/>
              </a:solidFill>
            </a:endParaRPr>
          </a:p>
        </p:txBody>
      </p:sp>
      <p:sp>
        <p:nvSpPr>
          <p:cNvPr id="16" name="Yukarı Bükülü Ok 15"/>
          <p:cNvSpPr/>
          <p:nvPr/>
        </p:nvSpPr>
        <p:spPr>
          <a:xfrm rot="5400000">
            <a:off x="1035169" y="1556330"/>
            <a:ext cx="45313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chemeClr val="bg1"/>
              </a:solidFill>
              <a:latin typeface="Comic Sans MS" pitchFamily="66" charset="0"/>
            </a:endParaRPr>
          </a:p>
        </p:txBody>
      </p:sp>
      <p:sp>
        <p:nvSpPr>
          <p:cNvPr id="17" name="Dikdörtgen 16"/>
          <p:cNvSpPr/>
          <p:nvPr/>
        </p:nvSpPr>
        <p:spPr>
          <a:xfrm>
            <a:off x="655619" y="986767"/>
            <a:ext cx="375285"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r-T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tr-TR" sz="2000">
              <a:solidFill>
                <a:prstClr val="black"/>
              </a:solidFill>
              <a:latin typeface="Comic Sans MS" pitchFamily="66" charset="0"/>
            </a:endParaRPr>
          </a:p>
        </p:txBody>
      </p:sp>
      <p:sp>
        <p:nvSpPr>
          <p:cNvPr id="18" name="Dikdörtgen 17"/>
          <p:cNvSpPr/>
          <p:nvPr/>
        </p:nvSpPr>
        <p:spPr>
          <a:xfrm>
            <a:off x="647700" y="2865500"/>
            <a:ext cx="375285"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r-T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tr-TR" sz="2000">
              <a:solidFill>
                <a:prstClr val="black"/>
              </a:solidFill>
              <a:latin typeface="Comic Sans MS" pitchFamily="66" charset="0"/>
            </a:endParaRPr>
          </a:p>
        </p:txBody>
      </p:sp>
      <p:sp>
        <p:nvSpPr>
          <p:cNvPr id="28" name="Dikdörtgen 27"/>
          <p:cNvSpPr/>
          <p:nvPr/>
        </p:nvSpPr>
        <p:spPr>
          <a:xfrm>
            <a:off x="655619" y="4850330"/>
            <a:ext cx="375285"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r-T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tr-TR" sz="2000">
              <a:solidFill>
                <a:prstClr val="black"/>
              </a:solidFill>
              <a:latin typeface="Comic Sans MS" pitchFamily="66" charset="0"/>
            </a:endParaRPr>
          </a:p>
        </p:txBody>
      </p:sp>
    </p:spTree>
    <p:extLst>
      <p:ext uri="{BB962C8B-B14F-4D97-AF65-F5344CB8AC3E}">
        <p14:creationId xmlns:p14="http://schemas.microsoft.com/office/powerpoint/2010/main" xmlns="" val="7443018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14350" y="1257300"/>
            <a:ext cx="11468100" cy="4216400"/>
          </a:xfrm>
        </p:spPr>
        <p:txBody>
          <a:bodyPr>
            <a:normAutofit fontScale="90000"/>
          </a:bodyPr>
          <a:lstStyle/>
          <a:p>
            <a:pPr algn="l"/>
            <a:r>
              <a:rPr lang="tr-TR" sz="2400" b="1" dirty="0" smtClean="0">
                <a:solidFill>
                  <a:srgbClr val="FF0000"/>
                </a:solidFill>
                <a:latin typeface="Comic Sans MS" pitchFamily="66" charset="0"/>
              </a:rPr>
              <a:t>Konya </a:t>
            </a:r>
            <a:r>
              <a:rPr lang="tr-TR" sz="2400" b="1" dirty="0">
                <a:solidFill>
                  <a:srgbClr val="FF0000"/>
                </a:solidFill>
                <a:latin typeface="Comic Sans MS" pitchFamily="66" charset="0"/>
              </a:rPr>
              <a:t>yöresinde </a:t>
            </a:r>
            <a:r>
              <a:rPr lang="tr-TR" sz="2400" b="1" dirty="0">
                <a:solidFill>
                  <a:schemeClr val="bg1"/>
                </a:solidFill>
                <a:latin typeface="Comic Sans MS" pitchFamily="66" charset="0"/>
              </a:rPr>
              <a:t>bakır ve kurşun madenleri </a:t>
            </a:r>
            <a:r>
              <a:rPr lang="tr-TR" sz="2400" b="1" dirty="0" smtClean="0">
                <a:solidFill>
                  <a:schemeClr val="bg1"/>
                </a:solidFill>
                <a:latin typeface="Comic Sans MS" pitchFamily="66" charset="0"/>
              </a:rPr>
              <a:t>bulunmadığı halde</a:t>
            </a:r>
            <a:r>
              <a:rPr lang="tr-TR" sz="2400" b="1" dirty="0">
                <a:solidFill>
                  <a:schemeClr val="bg1"/>
                </a:solidFill>
                <a:latin typeface="Comic Sans MS" pitchFamily="66" charset="0"/>
              </a:rPr>
              <a:t>, bu yöredeki </a:t>
            </a:r>
            <a:r>
              <a:rPr lang="tr-TR" sz="2400" b="1" dirty="0">
                <a:solidFill>
                  <a:srgbClr val="FF0000"/>
                </a:solidFill>
                <a:latin typeface="Comic Sans MS" pitchFamily="66" charset="0"/>
              </a:rPr>
              <a:t>Çatalhöyük’te</a:t>
            </a:r>
            <a:r>
              <a:rPr lang="tr-TR" sz="2400" b="1" dirty="0">
                <a:solidFill>
                  <a:schemeClr val="bg1"/>
                </a:solidFill>
                <a:latin typeface="Comic Sans MS" pitchFamily="66" charset="0"/>
              </a:rPr>
              <a:t> bu madenlerden </a:t>
            </a:r>
            <a:r>
              <a:rPr lang="tr-TR" sz="2400" b="1" dirty="0" smtClean="0">
                <a:solidFill>
                  <a:schemeClr val="bg1"/>
                </a:solidFill>
                <a:latin typeface="Comic Sans MS" pitchFamily="66" charset="0"/>
              </a:rPr>
              <a:t>yapılmış boncuk </a:t>
            </a:r>
            <a:r>
              <a:rPr lang="tr-TR" sz="2400" b="1" dirty="0">
                <a:solidFill>
                  <a:schemeClr val="bg1"/>
                </a:solidFill>
                <a:latin typeface="Comic Sans MS" pitchFamily="66" charset="0"/>
              </a:rPr>
              <a:t>ve yüzük gibi takılar bulunmuştur.</a:t>
            </a:r>
            <a:br>
              <a:rPr lang="tr-TR" sz="2400" b="1" dirty="0">
                <a:solidFill>
                  <a:schemeClr val="bg1"/>
                </a:solidFill>
                <a:latin typeface="Comic Sans MS" pitchFamily="66" charset="0"/>
              </a:rPr>
            </a:br>
            <a:r>
              <a:rPr lang="tr-TR" sz="2400" b="1" dirty="0">
                <a:solidFill>
                  <a:schemeClr val="bg1"/>
                </a:solidFill>
                <a:latin typeface="Comic Sans MS" pitchFamily="66" charset="0"/>
              </a:rPr>
              <a:t>Bu bilgiler Çatalhöyük’te yaşamış olan kültür ile </a:t>
            </a:r>
            <a:r>
              <a:rPr lang="tr-TR" sz="2400" b="1" dirty="0" smtClean="0">
                <a:solidFill>
                  <a:schemeClr val="bg1"/>
                </a:solidFill>
                <a:latin typeface="Comic Sans MS" pitchFamily="66" charset="0"/>
              </a:rPr>
              <a:t>ilgili aşağıdaki </a:t>
            </a:r>
            <a:r>
              <a:rPr lang="tr-TR" sz="2400" b="1" dirty="0">
                <a:solidFill>
                  <a:schemeClr val="bg1"/>
                </a:solidFill>
                <a:latin typeface="Comic Sans MS" pitchFamily="66" charset="0"/>
              </a:rPr>
              <a:t>yargılardan hangisi için kanıt olabilir?</a:t>
            </a:r>
            <a:br>
              <a:rPr lang="tr-TR" sz="2400" b="1" dirty="0">
                <a:solidFill>
                  <a:schemeClr val="bg1"/>
                </a:solidFill>
                <a:latin typeface="Comic Sans MS" pitchFamily="66" charset="0"/>
              </a:rPr>
            </a:br>
            <a:r>
              <a:rPr lang="tr-TR" sz="2400" b="1" dirty="0" smtClean="0">
                <a:solidFill>
                  <a:schemeClr val="bg1"/>
                </a:solidFill>
                <a:latin typeface="Comic Sans MS" pitchFamily="66" charset="0"/>
              </a:rPr>
              <a:t/>
            </a:r>
            <a:br>
              <a:rPr lang="tr-TR" sz="2400" b="1" dirty="0" smtClean="0">
                <a:solidFill>
                  <a:schemeClr val="bg1"/>
                </a:solidFill>
                <a:latin typeface="Comic Sans MS" pitchFamily="66" charset="0"/>
              </a:rPr>
            </a:br>
            <a:r>
              <a:rPr lang="tr-TR" sz="2400" b="1" dirty="0" smtClean="0">
                <a:solidFill>
                  <a:schemeClr val="bg1"/>
                </a:solidFill>
                <a:latin typeface="Comic Sans MS" pitchFamily="66" charset="0"/>
              </a:rPr>
              <a:t>A</a:t>
            </a:r>
            <a:r>
              <a:rPr lang="tr-TR" sz="2400" b="1" dirty="0">
                <a:solidFill>
                  <a:schemeClr val="bg1"/>
                </a:solidFill>
                <a:latin typeface="Comic Sans MS" pitchFamily="66" charset="0"/>
              </a:rPr>
              <a:t>) İnsanları bir arada yaşamaya zorlayan bir otorite vardır.</a:t>
            </a:r>
            <a:br>
              <a:rPr lang="tr-TR" sz="2400" b="1" dirty="0">
                <a:solidFill>
                  <a:schemeClr val="bg1"/>
                </a:solidFill>
                <a:latin typeface="Comic Sans MS" pitchFamily="66" charset="0"/>
              </a:rPr>
            </a:br>
            <a:r>
              <a:rPr lang="tr-TR" sz="2400" b="1" dirty="0">
                <a:solidFill>
                  <a:schemeClr val="bg1"/>
                </a:solidFill>
                <a:latin typeface="Comic Sans MS" pitchFamily="66" charset="0"/>
              </a:rPr>
              <a:t>B) Maden bu kültürde öteki kültürlerden daha önce kullanılmıştır.</a:t>
            </a:r>
            <a:br>
              <a:rPr lang="tr-TR" sz="2400" b="1" dirty="0">
                <a:solidFill>
                  <a:schemeClr val="bg1"/>
                </a:solidFill>
                <a:latin typeface="Comic Sans MS" pitchFamily="66" charset="0"/>
              </a:rPr>
            </a:br>
            <a:r>
              <a:rPr lang="tr-TR" sz="2400" b="1" dirty="0">
                <a:solidFill>
                  <a:schemeClr val="bg1"/>
                </a:solidFill>
                <a:latin typeface="Comic Sans MS" pitchFamily="66" charset="0"/>
              </a:rPr>
              <a:t>C) Verimli bir yörede bulunulmasına karşın tarıma önem verilmemiştir.</a:t>
            </a:r>
            <a:br>
              <a:rPr lang="tr-TR" sz="2400" b="1" dirty="0">
                <a:solidFill>
                  <a:schemeClr val="bg1"/>
                </a:solidFill>
                <a:latin typeface="Comic Sans MS" pitchFamily="66" charset="0"/>
              </a:rPr>
            </a:br>
            <a:r>
              <a:rPr lang="tr-TR" sz="2400" b="1" dirty="0">
                <a:solidFill>
                  <a:schemeClr val="bg1"/>
                </a:solidFill>
                <a:latin typeface="Comic Sans MS" pitchFamily="66" charset="0"/>
              </a:rPr>
              <a:t>D) Başka toplumlarla ticaret yapılmıştır.</a:t>
            </a:r>
            <a:br>
              <a:rPr lang="tr-TR" sz="2400" b="1" dirty="0">
                <a:solidFill>
                  <a:schemeClr val="bg1"/>
                </a:solidFill>
                <a:latin typeface="Comic Sans MS" pitchFamily="66" charset="0"/>
              </a:rPr>
            </a:br>
            <a:r>
              <a:rPr lang="tr-TR" sz="2400" b="1" dirty="0">
                <a:solidFill>
                  <a:schemeClr val="bg1"/>
                </a:solidFill>
                <a:latin typeface="Comic Sans MS" pitchFamily="66" charset="0"/>
              </a:rPr>
              <a:t>E) Süslenme, bu kültürde çok önemli bir ihtiyaçtır.</a:t>
            </a:r>
            <a:br>
              <a:rPr lang="tr-TR" sz="2400" b="1" dirty="0">
                <a:solidFill>
                  <a:schemeClr val="bg1"/>
                </a:solidFill>
                <a:latin typeface="Comic Sans MS" pitchFamily="66" charset="0"/>
              </a:rPr>
            </a:br>
            <a:endParaRPr lang="tr-TR" sz="2400" b="1" dirty="0">
              <a:solidFill>
                <a:schemeClr val="bg1"/>
              </a:solidFill>
              <a:latin typeface="Comic Sans MS" pitchFamily="66" charset="0"/>
            </a:endParaRPr>
          </a:p>
        </p:txBody>
      </p:sp>
      <p:sp>
        <p:nvSpPr>
          <p:cNvPr id="3" name="Komut Düğmesi: İleri veya Sonraki 2">
            <a:hlinkClick r:id="" action="ppaction://hlinkshowjump?jump=nextslide" highlightClick="1"/>
          </p:cNvPr>
          <p:cNvSpPr/>
          <p:nvPr/>
        </p:nvSpPr>
        <p:spPr>
          <a:xfrm>
            <a:off x="514350" y="361950"/>
            <a:ext cx="1054100" cy="647700"/>
          </a:xfrm>
          <a:prstGeom prst="actionButtonForwardNex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white"/>
              </a:solidFill>
            </a:endParaRPr>
          </a:p>
        </p:txBody>
      </p:sp>
    </p:spTree>
    <p:extLst>
      <p:ext uri="{BB962C8B-B14F-4D97-AF65-F5344CB8AC3E}">
        <p14:creationId xmlns:p14="http://schemas.microsoft.com/office/powerpoint/2010/main" xmlns="" val="39899829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5 Başlık"/>
          <p:cNvSpPr txBox="1">
            <a:spLocks/>
          </p:cNvSpPr>
          <p:nvPr/>
        </p:nvSpPr>
        <p:spPr>
          <a:xfrm>
            <a:off x="425421" y="1250936"/>
            <a:ext cx="1000900" cy="32475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Önce</a:t>
            </a:r>
            <a:endParaRPr lang="tr-TR" sz="2000" b="1" dirty="0">
              <a:solidFill>
                <a:schemeClr val="bg1"/>
              </a:solidFill>
              <a:latin typeface="Comic Sans MS" pitchFamily="66" charset="0"/>
            </a:endParaRPr>
          </a:p>
        </p:txBody>
      </p:sp>
      <p:sp>
        <p:nvSpPr>
          <p:cNvPr id="16" name="Dolu Çerçeve 15"/>
          <p:cNvSpPr/>
          <p:nvPr/>
        </p:nvSpPr>
        <p:spPr>
          <a:xfrm>
            <a:off x="425421" y="378898"/>
            <a:ext cx="5039208" cy="774988"/>
          </a:xfrm>
          <a:prstGeom prst="bevel">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kern="0" dirty="0" smtClean="0">
                <a:solidFill>
                  <a:schemeClr val="tx1"/>
                </a:solidFill>
              </a:rPr>
              <a:t> Tarih Öncesi Devirlerin Sırasıyla Yaşanması</a:t>
            </a:r>
          </a:p>
          <a:p>
            <a:pPr algn="ctr"/>
            <a:r>
              <a:rPr lang="tr-TR" sz="2000" b="1" kern="0" dirty="0" smtClean="0">
                <a:solidFill>
                  <a:schemeClr val="tx1"/>
                </a:solidFill>
              </a:rPr>
              <a:t> </a:t>
            </a:r>
            <a:r>
              <a:rPr lang="tr-TR" sz="2000" b="1" kern="0" dirty="0">
                <a:solidFill>
                  <a:schemeClr val="tx1"/>
                </a:solidFill>
              </a:rPr>
              <a:t>D</a:t>
            </a:r>
            <a:r>
              <a:rPr lang="tr-TR" sz="2000" b="1" kern="0" dirty="0" smtClean="0">
                <a:solidFill>
                  <a:schemeClr val="tx1"/>
                </a:solidFill>
              </a:rPr>
              <a:t>emek:</a:t>
            </a:r>
            <a:endParaRPr lang="tr-TR" b="1" dirty="0">
              <a:solidFill>
                <a:schemeClr val="tx1"/>
              </a:solidFill>
            </a:endParaRPr>
          </a:p>
        </p:txBody>
      </p:sp>
      <p:sp>
        <p:nvSpPr>
          <p:cNvPr id="17" name="5 Başlık"/>
          <p:cNvSpPr txBox="1">
            <a:spLocks/>
          </p:cNvSpPr>
          <p:nvPr/>
        </p:nvSpPr>
        <p:spPr>
          <a:xfrm>
            <a:off x="1578720" y="1260901"/>
            <a:ext cx="3069479" cy="324759"/>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Kabataş yaşanacak</a:t>
            </a:r>
            <a:endParaRPr lang="tr-TR" sz="2000" b="1" dirty="0">
              <a:solidFill>
                <a:schemeClr val="bg1"/>
              </a:solidFill>
              <a:latin typeface="Comic Sans MS" pitchFamily="66" charset="0"/>
            </a:endParaRPr>
          </a:p>
        </p:txBody>
      </p:sp>
      <p:sp>
        <p:nvSpPr>
          <p:cNvPr id="18" name="5 Başlık"/>
          <p:cNvSpPr txBox="1">
            <a:spLocks/>
          </p:cNvSpPr>
          <p:nvPr/>
        </p:nvSpPr>
        <p:spPr>
          <a:xfrm>
            <a:off x="1578721" y="1736232"/>
            <a:ext cx="3069478" cy="324759"/>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Yontmataş yaşanacak</a:t>
            </a:r>
            <a:endParaRPr lang="tr-TR" sz="2000" b="1" dirty="0">
              <a:solidFill>
                <a:schemeClr val="bg1"/>
              </a:solidFill>
              <a:latin typeface="Comic Sans MS" pitchFamily="66" charset="0"/>
            </a:endParaRPr>
          </a:p>
        </p:txBody>
      </p:sp>
      <p:sp>
        <p:nvSpPr>
          <p:cNvPr id="28" name="5 Başlık"/>
          <p:cNvSpPr txBox="1">
            <a:spLocks/>
          </p:cNvSpPr>
          <p:nvPr/>
        </p:nvSpPr>
        <p:spPr>
          <a:xfrm>
            <a:off x="1578721" y="2186187"/>
            <a:ext cx="3069478" cy="324759"/>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Cilalıtaş yaşanacak</a:t>
            </a:r>
            <a:endParaRPr lang="tr-TR" sz="2000" b="1" dirty="0">
              <a:solidFill>
                <a:schemeClr val="bg1"/>
              </a:solidFill>
              <a:latin typeface="Comic Sans MS" pitchFamily="66" charset="0"/>
            </a:endParaRPr>
          </a:p>
        </p:txBody>
      </p:sp>
      <p:sp>
        <p:nvSpPr>
          <p:cNvPr id="29" name="5 Başlık"/>
          <p:cNvSpPr txBox="1">
            <a:spLocks/>
          </p:cNvSpPr>
          <p:nvPr/>
        </p:nvSpPr>
        <p:spPr>
          <a:xfrm>
            <a:off x="1578721" y="2643387"/>
            <a:ext cx="3069478" cy="324759"/>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Bakır Devri yaşanacak</a:t>
            </a:r>
            <a:endParaRPr lang="tr-TR" sz="2000" b="1" dirty="0">
              <a:solidFill>
                <a:schemeClr val="bg1"/>
              </a:solidFill>
              <a:latin typeface="Comic Sans MS" pitchFamily="66" charset="0"/>
            </a:endParaRPr>
          </a:p>
        </p:txBody>
      </p:sp>
      <p:sp>
        <p:nvSpPr>
          <p:cNvPr id="30" name="5 Başlık"/>
          <p:cNvSpPr txBox="1">
            <a:spLocks/>
          </p:cNvSpPr>
          <p:nvPr/>
        </p:nvSpPr>
        <p:spPr>
          <a:xfrm>
            <a:off x="1578721" y="3078815"/>
            <a:ext cx="3069478" cy="324759"/>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Tunç Devri yaşanacak</a:t>
            </a:r>
            <a:endParaRPr lang="tr-TR" sz="2000" b="1" dirty="0">
              <a:solidFill>
                <a:schemeClr val="bg1"/>
              </a:solidFill>
              <a:latin typeface="Comic Sans MS" pitchFamily="66" charset="0"/>
            </a:endParaRPr>
          </a:p>
        </p:txBody>
      </p:sp>
      <p:sp>
        <p:nvSpPr>
          <p:cNvPr id="31" name="5 Başlık"/>
          <p:cNvSpPr txBox="1">
            <a:spLocks/>
          </p:cNvSpPr>
          <p:nvPr/>
        </p:nvSpPr>
        <p:spPr>
          <a:xfrm>
            <a:off x="1578721" y="3525129"/>
            <a:ext cx="3069478" cy="324759"/>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Demir Devri yaşanacak</a:t>
            </a:r>
            <a:endParaRPr lang="tr-TR" sz="2000" b="1" dirty="0">
              <a:solidFill>
                <a:schemeClr val="bg1"/>
              </a:solidFill>
              <a:latin typeface="Comic Sans MS" pitchFamily="66" charset="0"/>
            </a:endParaRPr>
          </a:p>
        </p:txBody>
      </p:sp>
      <p:sp>
        <p:nvSpPr>
          <p:cNvPr id="32" name="5 Başlık"/>
          <p:cNvSpPr txBox="1">
            <a:spLocks/>
          </p:cNvSpPr>
          <p:nvPr/>
        </p:nvSpPr>
        <p:spPr>
          <a:xfrm>
            <a:off x="425421" y="1736232"/>
            <a:ext cx="1000900" cy="32475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Sonra</a:t>
            </a:r>
            <a:endParaRPr lang="tr-TR" sz="2000" b="1" dirty="0">
              <a:solidFill>
                <a:schemeClr val="bg1"/>
              </a:solidFill>
              <a:latin typeface="Comic Sans MS" pitchFamily="66" charset="0"/>
            </a:endParaRPr>
          </a:p>
        </p:txBody>
      </p:sp>
      <p:sp>
        <p:nvSpPr>
          <p:cNvPr id="33" name="5 Başlık"/>
          <p:cNvSpPr txBox="1">
            <a:spLocks/>
          </p:cNvSpPr>
          <p:nvPr/>
        </p:nvSpPr>
        <p:spPr>
          <a:xfrm>
            <a:off x="425421" y="2206068"/>
            <a:ext cx="1000900" cy="32475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Sonra</a:t>
            </a:r>
            <a:endParaRPr lang="tr-TR" sz="2000" b="1" dirty="0">
              <a:solidFill>
                <a:schemeClr val="bg1"/>
              </a:solidFill>
              <a:latin typeface="Comic Sans MS" pitchFamily="66" charset="0"/>
            </a:endParaRPr>
          </a:p>
        </p:txBody>
      </p:sp>
      <p:sp>
        <p:nvSpPr>
          <p:cNvPr id="34" name="5 Başlık"/>
          <p:cNvSpPr txBox="1">
            <a:spLocks/>
          </p:cNvSpPr>
          <p:nvPr/>
        </p:nvSpPr>
        <p:spPr>
          <a:xfrm>
            <a:off x="425421" y="2643387"/>
            <a:ext cx="1000900" cy="32475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Sonra</a:t>
            </a:r>
            <a:endParaRPr lang="tr-TR" sz="2000" b="1" dirty="0">
              <a:solidFill>
                <a:schemeClr val="bg1"/>
              </a:solidFill>
              <a:latin typeface="Comic Sans MS" pitchFamily="66" charset="0"/>
            </a:endParaRPr>
          </a:p>
        </p:txBody>
      </p:sp>
      <p:sp>
        <p:nvSpPr>
          <p:cNvPr id="37" name="5 Başlık"/>
          <p:cNvSpPr txBox="1">
            <a:spLocks/>
          </p:cNvSpPr>
          <p:nvPr/>
        </p:nvSpPr>
        <p:spPr>
          <a:xfrm>
            <a:off x="425421" y="3116876"/>
            <a:ext cx="1000900" cy="32475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Sonra</a:t>
            </a:r>
            <a:endParaRPr lang="tr-TR" sz="2000" b="1" dirty="0">
              <a:solidFill>
                <a:schemeClr val="bg1"/>
              </a:solidFill>
              <a:latin typeface="Comic Sans MS" pitchFamily="66" charset="0"/>
            </a:endParaRPr>
          </a:p>
        </p:txBody>
      </p:sp>
      <p:sp>
        <p:nvSpPr>
          <p:cNvPr id="38" name="5 Başlık"/>
          <p:cNvSpPr txBox="1">
            <a:spLocks/>
          </p:cNvSpPr>
          <p:nvPr/>
        </p:nvSpPr>
        <p:spPr>
          <a:xfrm>
            <a:off x="425421" y="3574075"/>
            <a:ext cx="1000900" cy="32475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Sonra</a:t>
            </a:r>
            <a:endParaRPr lang="tr-TR" sz="2000" b="1" dirty="0">
              <a:solidFill>
                <a:schemeClr val="bg1"/>
              </a:solidFill>
              <a:latin typeface="Comic Sans MS" pitchFamily="66" charset="0"/>
            </a:endParaRPr>
          </a:p>
        </p:txBody>
      </p:sp>
      <p:sp>
        <p:nvSpPr>
          <p:cNvPr id="39" name="Dolu Çerçeve 38"/>
          <p:cNvSpPr/>
          <p:nvPr/>
        </p:nvSpPr>
        <p:spPr>
          <a:xfrm>
            <a:off x="5857392" y="378898"/>
            <a:ext cx="5039208" cy="774988"/>
          </a:xfrm>
          <a:prstGeom prst="bevel">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kern="0" dirty="0" smtClean="0">
                <a:solidFill>
                  <a:schemeClr val="tx1"/>
                </a:solidFill>
              </a:rPr>
              <a:t> Günümüzdeki Bir Arkeolog Kazı Çalışmalarında</a:t>
            </a:r>
            <a:endParaRPr lang="tr-TR" b="1" dirty="0">
              <a:solidFill>
                <a:schemeClr val="tx1"/>
              </a:solidFill>
            </a:endParaRPr>
          </a:p>
        </p:txBody>
      </p:sp>
      <p:sp>
        <p:nvSpPr>
          <p:cNvPr id="40" name="5 Başlık"/>
          <p:cNvSpPr txBox="1">
            <a:spLocks/>
          </p:cNvSpPr>
          <p:nvPr/>
        </p:nvSpPr>
        <p:spPr>
          <a:xfrm>
            <a:off x="6140421" y="1250936"/>
            <a:ext cx="1000900" cy="32475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Önce</a:t>
            </a:r>
            <a:endParaRPr lang="tr-TR" sz="2000" b="1" dirty="0">
              <a:solidFill>
                <a:schemeClr val="bg1"/>
              </a:solidFill>
              <a:latin typeface="Comic Sans MS" pitchFamily="66" charset="0"/>
            </a:endParaRPr>
          </a:p>
        </p:txBody>
      </p:sp>
      <p:sp>
        <p:nvSpPr>
          <p:cNvPr id="41" name="5 Başlık"/>
          <p:cNvSpPr txBox="1">
            <a:spLocks/>
          </p:cNvSpPr>
          <p:nvPr/>
        </p:nvSpPr>
        <p:spPr>
          <a:xfrm>
            <a:off x="7315492" y="1248187"/>
            <a:ext cx="3265422" cy="324759"/>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Demir Devrine ulaşır</a:t>
            </a:r>
            <a:endParaRPr lang="tr-TR" sz="2000" b="1" dirty="0">
              <a:solidFill>
                <a:schemeClr val="bg1"/>
              </a:solidFill>
              <a:latin typeface="Comic Sans MS" pitchFamily="66" charset="0"/>
            </a:endParaRPr>
          </a:p>
        </p:txBody>
      </p:sp>
      <p:sp>
        <p:nvSpPr>
          <p:cNvPr id="42" name="5 Başlık"/>
          <p:cNvSpPr txBox="1">
            <a:spLocks/>
          </p:cNvSpPr>
          <p:nvPr/>
        </p:nvSpPr>
        <p:spPr>
          <a:xfrm>
            <a:off x="6140421" y="1726251"/>
            <a:ext cx="1000900" cy="32475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Sonra</a:t>
            </a:r>
            <a:endParaRPr lang="tr-TR" sz="2000" b="1" dirty="0">
              <a:solidFill>
                <a:schemeClr val="bg1"/>
              </a:solidFill>
              <a:latin typeface="Comic Sans MS" pitchFamily="66" charset="0"/>
            </a:endParaRPr>
          </a:p>
        </p:txBody>
      </p:sp>
      <p:sp>
        <p:nvSpPr>
          <p:cNvPr id="43" name="5 Başlık"/>
          <p:cNvSpPr txBox="1">
            <a:spLocks/>
          </p:cNvSpPr>
          <p:nvPr/>
        </p:nvSpPr>
        <p:spPr>
          <a:xfrm>
            <a:off x="7315492" y="1724409"/>
            <a:ext cx="3287194" cy="324759"/>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Tunç Devrine ulaşır</a:t>
            </a:r>
            <a:endParaRPr lang="tr-TR" sz="2000" b="1" dirty="0">
              <a:solidFill>
                <a:schemeClr val="bg1"/>
              </a:solidFill>
              <a:latin typeface="Comic Sans MS" pitchFamily="66" charset="0"/>
            </a:endParaRPr>
          </a:p>
        </p:txBody>
      </p:sp>
      <p:sp>
        <p:nvSpPr>
          <p:cNvPr id="44" name="5 Başlık"/>
          <p:cNvSpPr txBox="1">
            <a:spLocks/>
          </p:cNvSpPr>
          <p:nvPr/>
        </p:nvSpPr>
        <p:spPr>
          <a:xfrm>
            <a:off x="6140421" y="2186186"/>
            <a:ext cx="1000900" cy="32475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Sonra</a:t>
            </a:r>
            <a:endParaRPr lang="tr-TR" sz="2000" b="1" dirty="0">
              <a:solidFill>
                <a:schemeClr val="bg1"/>
              </a:solidFill>
              <a:latin typeface="Comic Sans MS" pitchFamily="66" charset="0"/>
            </a:endParaRPr>
          </a:p>
        </p:txBody>
      </p:sp>
      <p:sp>
        <p:nvSpPr>
          <p:cNvPr id="45" name="5 Başlık"/>
          <p:cNvSpPr txBox="1">
            <a:spLocks/>
          </p:cNvSpPr>
          <p:nvPr/>
        </p:nvSpPr>
        <p:spPr>
          <a:xfrm>
            <a:off x="6140421" y="2647884"/>
            <a:ext cx="1000900" cy="32475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Sonra</a:t>
            </a:r>
            <a:endParaRPr lang="tr-TR" sz="2000" b="1" dirty="0">
              <a:solidFill>
                <a:schemeClr val="bg1"/>
              </a:solidFill>
              <a:latin typeface="Comic Sans MS" pitchFamily="66" charset="0"/>
            </a:endParaRPr>
          </a:p>
        </p:txBody>
      </p:sp>
      <p:sp>
        <p:nvSpPr>
          <p:cNvPr id="46" name="5 Başlık"/>
          <p:cNvSpPr txBox="1">
            <a:spLocks/>
          </p:cNvSpPr>
          <p:nvPr/>
        </p:nvSpPr>
        <p:spPr>
          <a:xfrm>
            <a:off x="6140421" y="3116876"/>
            <a:ext cx="1000900" cy="32475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Sonra</a:t>
            </a:r>
            <a:endParaRPr lang="tr-TR" sz="2000" b="1" dirty="0">
              <a:solidFill>
                <a:schemeClr val="bg1"/>
              </a:solidFill>
              <a:latin typeface="Comic Sans MS" pitchFamily="66" charset="0"/>
            </a:endParaRPr>
          </a:p>
        </p:txBody>
      </p:sp>
      <p:sp>
        <p:nvSpPr>
          <p:cNvPr id="47" name="5 Başlık"/>
          <p:cNvSpPr txBox="1">
            <a:spLocks/>
          </p:cNvSpPr>
          <p:nvPr/>
        </p:nvSpPr>
        <p:spPr>
          <a:xfrm>
            <a:off x="7315492" y="2186185"/>
            <a:ext cx="3287194" cy="324759"/>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Bakır Devrine ulaşır</a:t>
            </a:r>
            <a:endParaRPr lang="tr-TR" sz="2000" b="1" dirty="0">
              <a:solidFill>
                <a:schemeClr val="bg1"/>
              </a:solidFill>
              <a:latin typeface="Comic Sans MS" pitchFamily="66" charset="0"/>
            </a:endParaRPr>
          </a:p>
        </p:txBody>
      </p:sp>
      <p:sp>
        <p:nvSpPr>
          <p:cNvPr id="48" name="5 Başlık"/>
          <p:cNvSpPr txBox="1">
            <a:spLocks/>
          </p:cNvSpPr>
          <p:nvPr/>
        </p:nvSpPr>
        <p:spPr>
          <a:xfrm>
            <a:off x="7315492" y="2643387"/>
            <a:ext cx="3287194" cy="324759"/>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Cilalıtaş Devrine ulaşır</a:t>
            </a:r>
            <a:endParaRPr lang="tr-TR" sz="2000" b="1" dirty="0">
              <a:solidFill>
                <a:schemeClr val="bg1"/>
              </a:solidFill>
              <a:latin typeface="Comic Sans MS" pitchFamily="66" charset="0"/>
            </a:endParaRPr>
          </a:p>
        </p:txBody>
      </p:sp>
      <p:sp>
        <p:nvSpPr>
          <p:cNvPr id="49" name="5 Başlık"/>
          <p:cNvSpPr txBox="1">
            <a:spLocks/>
          </p:cNvSpPr>
          <p:nvPr/>
        </p:nvSpPr>
        <p:spPr>
          <a:xfrm>
            <a:off x="7315492" y="3082374"/>
            <a:ext cx="3287194" cy="324759"/>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Yontmataş Devrine ulaşır</a:t>
            </a:r>
            <a:endParaRPr lang="tr-TR" sz="2000" b="1" dirty="0">
              <a:solidFill>
                <a:schemeClr val="bg1"/>
              </a:solidFill>
              <a:latin typeface="Comic Sans MS" pitchFamily="66" charset="0"/>
            </a:endParaRPr>
          </a:p>
        </p:txBody>
      </p:sp>
      <p:sp>
        <p:nvSpPr>
          <p:cNvPr id="50" name="5 Başlık"/>
          <p:cNvSpPr txBox="1">
            <a:spLocks/>
          </p:cNvSpPr>
          <p:nvPr/>
        </p:nvSpPr>
        <p:spPr>
          <a:xfrm>
            <a:off x="6140421" y="3574074"/>
            <a:ext cx="1000900" cy="32475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Sonra</a:t>
            </a:r>
            <a:endParaRPr lang="tr-TR" sz="2000" b="1" dirty="0">
              <a:solidFill>
                <a:schemeClr val="bg1"/>
              </a:solidFill>
              <a:latin typeface="Comic Sans MS" pitchFamily="66" charset="0"/>
            </a:endParaRPr>
          </a:p>
        </p:txBody>
      </p:sp>
      <p:sp>
        <p:nvSpPr>
          <p:cNvPr id="51" name="5 Başlık"/>
          <p:cNvSpPr txBox="1">
            <a:spLocks/>
          </p:cNvSpPr>
          <p:nvPr/>
        </p:nvSpPr>
        <p:spPr>
          <a:xfrm>
            <a:off x="7315492" y="3525128"/>
            <a:ext cx="3287194" cy="324759"/>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Kabataş Devrine ulaşır</a:t>
            </a:r>
            <a:endParaRPr lang="tr-TR" sz="2000" b="1" dirty="0">
              <a:solidFill>
                <a:schemeClr val="bg1"/>
              </a:solidFill>
              <a:latin typeface="Comic Sans MS" pitchFamily="66" charset="0"/>
            </a:endParaRPr>
          </a:p>
        </p:txBody>
      </p:sp>
      <p:sp>
        <p:nvSpPr>
          <p:cNvPr id="52" name="Dolu Çerçeve 51"/>
          <p:cNvSpPr/>
          <p:nvPr/>
        </p:nvSpPr>
        <p:spPr>
          <a:xfrm>
            <a:off x="425419" y="4056168"/>
            <a:ext cx="6040693" cy="644359"/>
          </a:xfrm>
          <a:prstGeom prst="bevel">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kern="0" dirty="0" smtClean="0">
                <a:solidFill>
                  <a:schemeClr val="tx1"/>
                </a:solidFill>
              </a:rPr>
              <a:t> Sorularda Aşağıdaki Gibi Benzer Bir Sıralamada İse</a:t>
            </a:r>
            <a:endParaRPr lang="tr-TR" b="1" dirty="0">
              <a:solidFill>
                <a:schemeClr val="tx1"/>
              </a:solidFill>
            </a:endParaRPr>
          </a:p>
        </p:txBody>
      </p:sp>
      <p:sp>
        <p:nvSpPr>
          <p:cNvPr id="53" name="5 Başlık"/>
          <p:cNvSpPr txBox="1">
            <a:spLocks/>
          </p:cNvSpPr>
          <p:nvPr/>
        </p:nvSpPr>
        <p:spPr>
          <a:xfrm>
            <a:off x="425419" y="4821451"/>
            <a:ext cx="1000900" cy="32475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Önce</a:t>
            </a:r>
            <a:endParaRPr lang="tr-TR" sz="2000" b="1" dirty="0">
              <a:solidFill>
                <a:schemeClr val="bg1"/>
              </a:solidFill>
              <a:latin typeface="Comic Sans MS" pitchFamily="66" charset="0"/>
            </a:endParaRPr>
          </a:p>
        </p:txBody>
      </p:sp>
      <p:sp>
        <p:nvSpPr>
          <p:cNvPr id="54" name="5 Başlık"/>
          <p:cNvSpPr txBox="1">
            <a:spLocks/>
          </p:cNvSpPr>
          <p:nvPr/>
        </p:nvSpPr>
        <p:spPr>
          <a:xfrm>
            <a:off x="425421" y="5304741"/>
            <a:ext cx="1000900" cy="32475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Sonra</a:t>
            </a:r>
            <a:endParaRPr lang="tr-TR" sz="2000" b="1" dirty="0">
              <a:solidFill>
                <a:schemeClr val="bg1"/>
              </a:solidFill>
              <a:latin typeface="Comic Sans MS" pitchFamily="66" charset="0"/>
            </a:endParaRPr>
          </a:p>
        </p:txBody>
      </p:sp>
      <p:sp>
        <p:nvSpPr>
          <p:cNvPr id="55" name="5 Başlık"/>
          <p:cNvSpPr txBox="1">
            <a:spLocks/>
          </p:cNvSpPr>
          <p:nvPr/>
        </p:nvSpPr>
        <p:spPr>
          <a:xfrm>
            <a:off x="425421" y="5813297"/>
            <a:ext cx="1000900" cy="32475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Sonra</a:t>
            </a:r>
            <a:endParaRPr lang="tr-TR" sz="2000" b="1" dirty="0">
              <a:solidFill>
                <a:schemeClr val="bg1"/>
              </a:solidFill>
              <a:latin typeface="Comic Sans MS" pitchFamily="66" charset="0"/>
            </a:endParaRPr>
          </a:p>
        </p:txBody>
      </p:sp>
      <p:sp>
        <p:nvSpPr>
          <p:cNvPr id="57" name="5 Başlık"/>
          <p:cNvSpPr txBox="1">
            <a:spLocks/>
          </p:cNvSpPr>
          <p:nvPr/>
        </p:nvSpPr>
        <p:spPr>
          <a:xfrm>
            <a:off x="1578719" y="4821450"/>
            <a:ext cx="4136280" cy="324759"/>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Kabataştan bahsetmiş</a:t>
            </a:r>
            <a:endParaRPr lang="tr-TR" sz="2000" b="1" dirty="0">
              <a:solidFill>
                <a:schemeClr val="bg1"/>
              </a:solidFill>
              <a:latin typeface="Comic Sans MS" pitchFamily="66" charset="0"/>
            </a:endParaRPr>
          </a:p>
        </p:txBody>
      </p:sp>
      <p:sp>
        <p:nvSpPr>
          <p:cNvPr id="58" name="5 Başlık"/>
          <p:cNvSpPr txBox="1">
            <a:spLocks/>
          </p:cNvSpPr>
          <p:nvPr/>
        </p:nvSpPr>
        <p:spPr>
          <a:xfrm>
            <a:off x="1578720" y="5304740"/>
            <a:ext cx="4136279" cy="324759"/>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Yontmataştan bahsetmiş</a:t>
            </a:r>
            <a:endParaRPr lang="tr-TR" sz="2000" b="1" dirty="0">
              <a:solidFill>
                <a:schemeClr val="bg1"/>
              </a:solidFill>
              <a:latin typeface="Comic Sans MS" pitchFamily="66" charset="0"/>
            </a:endParaRPr>
          </a:p>
        </p:txBody>
      </p:sp>
      <p:sp>
        <p:nvSpPr>
          <p:cNvPr id="59" name="5 Başlık"/>
          <p:cNvSpPr txBox="1">
            <a:spLocks/>
          </p:cNvSpPr>
          <p:nvPr/>
        </p:nvSpPr>
        <p:spPr>
          <a:xfrm>
            <a:off x="1578721" y="5801978"/>
            <a:ext cx="4136281" cy="324759"/>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Bakır Devrinden bahsetmişse</a:t>
            </a:r>
            <a:endParaRPr lang="tr-TR" sz="2000" b="1" dirty="0">
              <a:solidFill>
                <a:schemeClr val="bg1"/>
              </a:solidFill>
              <a:latin typeface="Comic Sans MS" pitchFamily="66" charset="0"/>
            </a:endParaRPr>
          </a:p>
        </p:txBody>
      </p:sp>
      <p:sp>
        <p:nvSpPr>
          <p:cNvPr id="4" name="Köşeli Çift Ayraç 3"/>
          <p:cNvSpPr/>
          <p:nvPr/>
        </p:nvSpPr>
        <p:spPr>
          <a:xfrm>
            <a:off x="5940765" y="4821450"/>
            <a:ext cx="372949" cy="1406991"/>
          </a:xfrm>
          <a:prstGeom prst="chevron">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60" name="Köşeli Çift Ayraç 59"/>
          <p:cNvSpPr/>
          <p:nvPr/>
        </p:nvSpPr>
        <p:spPr>
          <a:xfrm>
            <a:off x="6257036" y="4821451"/>
            <a:ext cx="372949" cy="1406991"/>
          </a:xfrm>
          <a:prstGeom prst="chevron">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61" name="Köşeli Çift Ayraç 60"/>
          <p:cNvSpPr/>
          <p:nvPr/>
        </p:nvSpPr>
        <p:spPr>
          <a:xfrm>
            <a:off x="6610216" y="4821449"/>
            <a:ext cx="372949" cy="1406991"/>
          </a:xfrm>
          <a:prstGeom prst="chevron">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5" name="Dikdörtgen 4"/>
          <p:cNvSpPr/>
          <p:nvPr/>
        </p:nvSpPr>
        <p:spPr>
          <a:xfrm>
            <a:off x="7023872" y="4613836"/>
            <a:ext cx="5015728" cy="1754326"/>
          </a:xfrm>
          <a:prstGeom prst="rect">
            <a:avLst/>
          </a:prstGeom>
        </p:spPr>
        <p:txBody>
          <a:bodyPr wrap="square">
            <a:spAutoFit/>
          </a:bodyPr>
          <a:lstStyle/>
          <a:p>
            <a:r>
              <a:rPr lang="tr-TR" b="1" dirty="0" smtClean="0">
                <a:solidFill>
                  <a:schemeClr val="bg1"/>
                </a:solidFill>
                <a:latin typeface="Comic Sans MS" pitchFamily="66" charset="0"/>
              </a:rPr>
              <a:t>Yontmataş devrinden sonra Cilalıtaş devri gelmesi gerekirken</a:t>
            </a:r>
            <a:r>
              <a:rPr lang="tr-TR" b="1" dirty="0" smtClean="0">
                <a:latin typeface="Comic Sans MS" pitchFamily="66" charset="0"/>
              </a:rPr>
              <a:t> </a:t>
            </a:r>
            <a:r>
              <a:rPr lang="tr-TR" b="1" dirty="0" smtClean="0">
                <a:solidFill>
                  <a:schemeClr val="bg1"/>
                </a:solidFill>
                <a:latin typeface="Comic Sans MS" pitchFamily="66" charset="0"/>
              </a:rPr>
              <a:t>Bakır devrine geçilmiştir. </a:t>
            </a:r>
          </a:p>
          <a:p>
            <a:r>
              <a:rPr lang="tr-TR" b="1" dirty="0" smtClean="0">
                <a:solidFill>
                  <a:schemeClr val="bg1"/>
                </a:solidFill>
                <a:latin typeface="Comic Sans MS" pitchFamily="66" charset="0"/>
              </a:rPr>
              <a:t>Bunun anlamı bu dönem insanları kendinden daha üstün bir medeniyetle irtibata geçmiştir.</a:t>
            </a:r>
            <a:endParaRPr lang="tr-TR" dirty="0"/>
          </a:p>
        </p:txBody>
      </p:sp>
    </p:spTree>
    <p:extLst>
      <p:ext uri="{BB962C8B-B14F-4D97-AF65-F5344CB8AC3E}">
        <p14:creationId xmlns:p14="http://schemas.microsoft.com/office/powerpoint/2010/main" xmlns="" val="41177150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444500" y="293914"/>
            <a:ext cx="203200" cy="6354634"/>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400" b="1" dirty="0" smtClean="0">
                <a:solidFill>
                  <a:schemeClr val="bg1"/>
                </a:solidFill>
                <a:latin typeface="Comic Sans MS" pitchFamily="66" charset="0"/>
                <a:cs typeface="Times New Roman" pitchFamily="18" charset="0"/>
              </a:rPr>
              <a:t> </a:t>
            </a:r>
            <a:endParaRPr lang="tr-TR" sz="2400" b="1" dirty="0">
              <a:solidFill>
                <a:schemeClr val="bg1"/>
              </a:solidFill>
              <a:latin typeface="Comic Sans MS" pitchFamily="66" charset="0"/>
            </a:endParaRPr>
          </a:p>
        </p:txBody>
      </p:sp>
      <p:sp>
        <p:nvSpPr>
          <p:cNvPr id="36" name="Dolu Çerçeve 35"/>
          <p:cNvSpPr/>
          <p:nvPr/>
        </p:nvSpPr>
        <p:spPr>
          <a:xfrm>
            <a:off x="1072075" y="205239"/>
            <a:ext cx="1681843"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kern="0" dirty="0" smtClean="0">
                <a:solidFill>
                  <a:schemeClr val="tx1"/>
                </a:solidFill>
              </a:rPr>
              <a:t>Örnek Soru</a:t>
            </a:r>
            <a:endParaRPr lang="tr-TR" b="1" dirty="0">
              <a:solidFill>
                <a:schemeClr val="tx1"/>
              </a:solidFill>
            </a:endParaRPr>
          </a:p>
        </p:txBody>
      </p:sp>
      <p:sp>
        <p:nvSpPr>
          <p:cNvPr id="23" name="5 Başlık"/>
          <p:cNvSpPr txBox="1">
            <a:spLocks/>
          </p:cNvSpPr>
          <p:nvPr/>
        </p:nvSpPr>
        <p:spPr>
          <a:xfrm>
            <a:off x="1072076" y="820055"/>
            <a:ext cx="10553867" cy="3492501"/>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r>
              <a:rPr lang="tr-TR" sz="2000" b="1" dirty="0" smtClean="0">
                <a:solidFill>
                  <a:schemeClr val="bg1"/>
                </a:solidFill>
                <a:latin typeface="Comic Sans MS" pitchFamily="66" charset="0"/>
              </a:rPr>
              <a:t> </a:t>
            </a:r>
            <a:r>
              <a:rPr lang="tr-TR" sz="2000" b="1" dirty="0" smtClean="0">
                <a:solidFill>
                  <a:srgbClr val="FF0000"/>
                </a:solidFill>
                <a:latin typeface="Comic Sans MS" pitchFamily="66" charset="0"/>
              </a:rPr>
              <a:t>Elazığ</a:t>
            </a:r>
            <a:r>
              <a:rPr lang="tr-TR" sz="2000" b="1" dirty="0" smtClean="0">
                <a:solidFill>
                  <a:schemeClr val="bg1"/>
                </a:solidFill>
                <a:latin typeface="Comic Sans MS" pitchFamily="66" charset="0"/>
              </a:rPr>
              <a:t> şehrinin </a:t>
            </a:r>
            <a:r>
              <a:rPr lang="tr-TR" sz="2000" b="1" dirty="0" smtClean="0">
                <a:solidFill>
                  <a:srgbClr val="FF0000"/>
                </a:solidFill>
                <a:latin typeface="Comic Sans MS" pitchFamily="66" charset="0"/>
              </a:rPr>
              <a:t>sit alanı </a:t>
            </a:r>
            <a:r>
              <a:rPr lang="tr-TR" sz="2000" b="1" dirty="0" smtClean="0">
                <a:solidFill>
                  <a:schemeClr val="bg1"/>
                </a:solidFill>
                <a:latin typeface="Comic Sans MS" pitchFamily="66" charset="0"/>
              </a:rPr>
              <a:t>olan </a:t>
            </a:r>
            <a:r>
              <a:rPr lang="tr-TR" sz="2000" b="1" dirty="0" smtClean="0">
                <a:solidFill>
                  <a:srgbClr val="FF0000"/>
                </a:solidFill>
                <a:latin typeface="Comic Sans MS" pitchFamily="66" charset="0"/>
              </a:rPr>
              <a:t>(tarihi yer)  Harput </a:t>
            </a:r>
            <a:r>
              <a:rPr lang="tr-TR" sz="2000" b="1" dirty="0" smtClean="0">
                <a:solidFill>
                  <a:schemeClr val="bg1"/>
                </a:solidFill>
                <a:latin typeface="Comic Sans MS" pitchFamily="66" charset="0"/>
              </a:rPr>
              <a:t>yerleşim yerinde yapılan kazıda, en üst  katmandan  başlayarak  en alt katmana  doğru sırasıyla yazılı tabletler, tunç baltalar, bakır süs eşyaları, tohumluk tarım ürünleri, taş ve kemikten yapılmış aletler bulunmuştur.</a:t>
            </a:r>
          </a:p>
          <a:p>
            <a:pPr lvl="0"/>
            <a:r>
              <a:rPr lang="tr-TR" sz="2000" b="1" dirty="0">
                <a:solidFill>
                  <a:schemeClr val="bg1"/>
                </a:solidFill>
                <a:latin typeface="Comic Sans MS" pitchFamily="66" charset="0"/>
              </a:rPr>
              <a:t>	</a:t>
            </a:r>
            <a:r>
              <a:rPr lang="tr-TR" sz="2000" b="1" dirty="0" smtClean="0">
                <a:solidFill>
                  <a:schemeClr val="bg1"/>
                </a:solidFill>
                <a:latin typeface="Comic Sans MS" pitchFamily="66" charset="0"/>
              </a:rPr>
              <a:t>Buna göre yerleşim yeriyle ilgili olarak aşağıdakilerden hangisi </a:t>
            </a:r>
            <a:r>
              <a:rPr lang="tr-TR" sz="2000" b="1" dirty="0" smtClean="0">
                <a:solidFill>
                  <a:srgbClr val="FF0000"/>
                </a:solidFill>
                <a:latin typeface="Comic Sans MS" pitchFamily="66" charset="0"/>
              </a:rPr>
              <a:t>söylenemez?</a:t>
            </a:r>
          </a:p>
          <a:p>
            <a:pPr lvl="0"/>
            <a:endParaRPr lang="tr-TR" sz="2000" b="1" dirty="0" smtClean="0">
              <a:solidFill>
                <a:schemeClr val="bg1"/>
              </a:solidFill>
              <a:latin typeface="Comic Sans MS" pitchFamily="66" charset="0"/>
            </a:endParaRPr>
          </a:p>
          <a:p>
            <a:pPr lvl="0"/>
            <a:r>
              <a:rPr lang="tr-TR" sz="2000" b="1" dirty="0" smtClean="0">
                <a:solidFill>
                  <a:schemeClr val="bg1"/>
                </a:solidFill>
                <a:latin typeface="Comic Sans MS" pitchFamily="66" charset="0"/>
              </a:rPr>
              <a:t>A.Yazının belirli bir kültür evriminden sonra bulunduğu.</a:t>
            </a:r>
          </a:p>
          <a:p>
            <a:pPr lvl="0"/>
            <a:r>
              <a:rPr lang="tr-TR" sz="2000" b="1" dirty="0" smtClean="0">
                <a:solidFill>
                  <a:schemeClr val="bg1"/>
                </a:solidFill>
                <a:latin typeface="Comic Sans MS" pitchFamily="66" charset="0"/>
              </a:rPr>
              <a:t>B.Tarih öncesi devirler sırasına göre yaşanmıştır.</a:t>
            </a:r>
          </a:p>
          <a:p>
            <a:pPr lvl="0"/>
            <a:r>
              <a:rPr lang="tr-TR" sz="2000" b="1" dirty="0" smtClean="0">
                <a:solidFill>
                  <a:schemeClr val="bg1"/>
                </a:solidFill>
                <a:latin typeface="Comic Sans MS" pitchFamily="66" charset="0"/>
              </a:rPr>
              <a:t>C.İnsanların ilk olarak taş ve kemikten yararlandıkları.</a:t>
            </a:r>
          </a:p>
          <a:p>
            <a:pPr lvl="0"/>
            <a:r>
              <a:rPr lang="tr-TR" sz="2000" b="1" dirty="0" smtClean="0">
                <a:solidFill>
                  <a:schemeClr val="bg1"/>
                </a:solidFill>
                <a:latin typeface="Comic Sans MS" pitchFamily="66" charset="0"/>
              </a:rPr>
              <a:t>D.İnsanların işledikleri ilk madenin bakır olduğu.</a:t>
            </a:r>
          </a:p>
          <a:p>
            <a:pPr lvl="0"/>
            <a:r>
              <a:rPr lang="tr-TR" sz="2000" b="1" dirty="0" smtClean="0">
                <a:solidFill>
                  <a:schemeClr val="bg1"/>
                </a:solidFill>
                <a:latin typeface="Comic Sans MS" pitchFamily="66" charset="0"/>
              </a:rPr>
              <a:t>E.Kültürel birikimin tarihsel akış içinde geliştiği</a:t>
            </a:r>
          </a:p>
          <a:p>
            <a:pPr lvl="0"/>
            <a:endParaRPr lang="tr-TR" sz="2000" b="1" dirty="0">
              <a:solidFill>
                <a:schemeClr val="bg1"/>
              </a:solidFill>
              <a:latin typeface="Comic Sans MS" pitchFamily="66" charset="0"/>
            </a:endParaRPr>
          </a:p>
        </p:txBody>
      </p:sp>
      <p:sp>
        <p:nvSpPr>
          <p:cNvPr id="16" name="5 Başlık"/>
          <p:cNvSpPr txBox="1">
            <a:spLocks/>
          </p:cNvSpPr>
          <p:nvPr/>
        </p:nvSpPr>
        <p:spPr>
          <a:xfrm>
            <a:off x="1072075" y="4443183"/>
            <a:ext cx="10553867" cy="2295073"/>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r>
              <a:rPr lang="tr-TR" sz="2000" b="1" dirty="0" smtClean="0">
                <a:solidFill>
                  <a:schemeClr val="bg1"/>
                </a:solidFill>
                <a:latin typeface="Comic Sans MS" pitchFamily="66" charset="0"/>
              </a:rPr>
              <a:t> </a:t>
            </a:r>
            <a:r>
              <a:rPr lang="tr-TR" sz="2000" b="1" dirty="0" smtClean="0">
                <a:solidFill>
                  <a:srgbClr val="FF0000"/>
                </a:solidFill>
                <a:latin typeface="Comic Sans MS" pitchFamily="66" charset="0"/>
              </a:rPr>
              <a:t> </a:t>
            </a:r>
            <a:r>
              <a:rPr lang="tr-TR" sz="2000" b="1" dirty="0" smtClean="0">
                <a:solidFill>
                  <a:schemeClr val="bg1"/>
                </a:solidFill>
                <a:latin typeface="Comic Sans MS" pitchFamily="66" charset="0"/>
              </a:rPr>
              <a:t>Tarih öncesi çağların sırasıyla görüldüğü bir yerleşim bölgesinde en üst katmanda aşağıdaki dönemlerden hangisine ait eserlere rastlanılabileceği söylenebilir?</a:t>
            </a:r>
          </a:p>
          <a:p>
            <a:pPr lvl="0"/>
            <a:r>
              <a:rPr lang="tr-TR" sz="2000" b="1" dirty="0" smtClean="0">
                <a:solidFill>
                  <a:schemeClr val="bg1"/>
                </a:solidFill>
                <a:latin typeface="Comic Sans MS" pitchFamily="66" charset="0"/>
              </a:rPr>
              <a:t>A.Demir Çağı</a:t>
            </a:r>
          </a:p>
          <a:p>
            <a:pPr lvl="0"/>
            <a:r>
              <a:rPr lang="tr-TR" sz="2000" b="1" dirty="0" smtClean="0">
                <a:solidFill>
                  <a:schemeClr val="bg1"/>
                </a:solidFill>
                <a:latin typeface="Comic Sans MS" pitchFamily="66" charset="0"/>
              </a:rPr>
              <a:t>B.Cilalı Taş</a:t>
            </a:r>
          </a:p>
          <a:p>
            <a:pPr lvl="0"/>
            <a:r>
              <a:rPr lang="tr-TR" sz="2000" b="1" dirty="0" smtClean="0">
                <a:solidFill>
                  <a:schemeClr val="bg1"/>
                </a:solidFill>
                <a:latin typeface="Comic Sans MS" pitchFamily="66" charset="0"/>
              </a:rPr>
              <a:t>C.Bakır Çağı</a:t>
            </a:r>
          </a:p>
          <a:p>
            <a:pPr lvl="0"/>
            <a:r>
              <a:rPr lang="tr-TR" sz="2000" b="1" dirty="0" smtClean="0">
                <a:solidFill>
                  <a:schemeClr val="bg1"/>
                </a:solidFill>
                <a:latin typeface="Comic Sans MS" pitchFamily="66" charset="0"/>
              </a:rPr>
              <a:t>D.Tunç Çağı</a:t>
            </a:r>
          </a:p>
          <a:p>
            <a:pPr lvl="0"/>
            <a:r>
              <a:rPr lang="tr-TR" sz="2000" b="1" dirty="0" smtClean="0">
                <a:solidFill>
                  <a:schemeClr val="bg1"/>
                </a:solidFill>
                <a:latin typeface="Comic Sans MS" pitchFamily="66" charset="0"/>
              </a:rPr>
              <a:t>E.Yontma Taş</a:t>
            </a:r>
            <a:endParaRPr lang="tr-TR" sz="2000" b="1" dirty="0">
              <a:solidFill>
                <a:schemeClr val="bg1"/>
              </a:solidFill>
              <a:latin typeface="Comic Sans MS" pitchFamily="66" charset="0"/>
            </a:endParaRPr>
          </a:p>
        </p:txBody>
      </p:sp>
      <p:sp>
        <p:nvSpPr>
          <p:cNvPr id="7" name="Dikdörtgen 6"/>
          <p:cNvSpPr/>
          <p:nvPr/>
        </p:nvSpPr>
        <p:spPr>
          <a:xfrm>
            <a:off x="647700" y="432981"/>
            <a:ext cx="375285"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r-T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tr-TR" sz="2000">
              <a:solidFill>
                <a:prstClr val="black"/>
              </a:solidFill>
              <a:latin typeface="Comic Sans MS" pitchFamily="66" charset="0"/>
            </a:endParaRPr>
          </a:p>
        </p:txBody>
      </p:sp>
    </p:spTree>
    <p:extLst>
      <p:ext uri="{BB962C8B-B14F-4D97-AF65-F5344CB8AC3E}">
        <p14:creationId xmlns:p14="http://schemas.microsoft.com/office/powerpoint/2010/main" xmlns="" val="7709064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Dikdörtgen"/>
          <p:cNvSpPr/>
          <p:nvPr/>
        </p:nvSpPr>
        <p:spPr>
          <a:xfrm>
            <a:off x="3215681" y="498252"/>
            <a:ext cx="5568619" cy="523220"/>
          </a:xfrm>
          <a:prstGeom prst="rect">
            <a:avLst/>
          </a:prstGeom>
          <a:effectLst>
            <a:glow rad="228600">
              <a:schemeClr val="accent5">
                <a:satMod val="175000"/>
                <a:alpha val="40000"/>
              </a:schemeClr>
            </a:glow>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tr-TR" sz="2800" b="1" dirty="0" smtClean="0">
                <a:solidFill>
                  <a:prstClr val="white"/>
                </a:solidFill>
              </a:rPr>
              <a:t>TARİH ÇAĞLARI</a:t>
            </a:r>
          </a:p>
        </p:txBody>
      </p:sp>
      <p:sp>
        <p:nvSpPr>
          <p:cNvPr id="8" name="7 Dikdörtgen"/>
          <p:cNvSpPr/>
          <p:nvPr/>
        </p:nvSpPr>
        <p:spPr>
          <a:xfrm>
            <a:off x="449661" y="2408243"/>
            <a:ext cx="1619219" cy="400110"/>
          </a:xfrm>
          <a:prstGeom prst="rect">
            <a:avLst/>
          </a:prstGeom>
        </p:spPr>
        <p:style>
          <a:lnRef idx="0">
            <a:schemeClr val="accent2"/>
          </a:lnRef>
          <a:fillRef idx="3">
            <a:schemeClr val="accent2"/>
          </a:fillRef>
          <a:effectRef idx="3">
            <a:schemeClr val="accent2"/>
          </a:effectRef>
          <a:fontRef idx="minor">
            <a:schemeClr val="lt1"/>
          </a:fontRef>
        </p:style>
        <p:txBody>
          <a:bodyPr>
            <a:spAutoFit/>
          </a:bodyPr>
          <a:lstStyle/>
          <a:p>
            <a:pPr>
              <a:defRPr/>
            </a:pPr>
            <a:r>
              <a:rPr lang="tr-TR" sz="1700" b="1" dirty="0">
                <a:solidFill>
                  <a:prstClr val="white"/>
                </a:solidFill>
                <a:effectLst>
                  <a:outerShdw blurRad="38100" dist="38100" dir="2700000" algn="tl">
                    <a:srgbClr val="000000">
                      <a:alpha val="43137"/>
                    </a:srgbClr>
                  </a:outerShdw>
                </a:effectLst>
              </a:rPr>
              <a:t>    </a:t>
            </a:r>
            <a:r>
              <a:rPr lang="tr-TR" sz="2000" b="1" dirty="0">
                <a:solidFill>
                  <a:prstClr val="white"/>
                </a:solidFill>
              </a:rPr>
              <a:t>İLK ÇAĞ</a:t>
            </a:r>
          </a:p>
        </p:txBody>
      </p:sp>
      <p:sp>
        <p:nvSpPr>
          <p:cNvPr id="9" name="8 Dikdörtgen"/>
          <p:cNvSpPr/>
          <p:nvPr/>
        </p:nvSpPr>
        <p:spPr>
          <a:xfrm>
            <a:off x="3613901" y="2408243"/>
            <a:ext cx="1450456" cy="400110"/>
          </a:xfrm>
          <a:prstGeom prst="rect">
            <a:avLst/>
          </a:prstGeom>
        </p:spPr>
        <p:style>
          <a:lnRef idx="0">
            <a:schemeClr val="accent2"/>
          </a:lnRef>
          <a:fillRef idx="3">
            <a:schemeClr val="accent2"/>
          </a:fillRef>
          <a:effectRef idx="3">
            <a:schemeClr val="accent2"/>
          </a:effectRef>
          <a:fontRef idx="minor">
            <a:schemeClr val="lt1"/>
          </a:fontRef>
        </p:style>
        <p:txBody>
          <a:bodyPr>
            <a:spAutoFit/>
          </a:bodyPr>
          <a:lstStyle/>
          <a:p>
            <a:pPr>
              <a:defRPr/>
            </a:pPr>
            <a:r>
              <a:rPr lang="tr-TR" sz="2000" b="1" dirty="0">
                <a:solidFill>
                  <a:prstClr val="white"/>
                </a:solidFill>
              </a:rPr>
              <a:t>ORTA ÇAĞ</a:t>
            </a:r>
          </a:p>
        </p:txBody>
      </p:sp>
      <p:sp>
        <p:nvSpPr>
          <p:cNvPr id="10" name="9 Dikdörtgen"/>
          <p:cNvSpPr/>
          <p:nvPr/>
        </p:nvSpPr>
        <p:spPr>
          <a:xfrm>
            <a:off x="7147113" y="2408243"/>
            <a:ext cx="1424483" cy="400110"/>
          </a:xfrm>
          <a:prstGeom prst="rect">
            <a:avLst/>
          </a:prstGeom>
        </p:spPr>
        <p:style>
          <a:lnRef idx="0">
            <a:schemeClr val="accent2"/>
          </a:lnRef>
          <a:fillRef idx="3">
            <a:schemeClr val="accent2"/>
          </a:fillRef>
          <a:effectRef idx="3">
            <a:schemeClr val="accent2"/>
          </a:effectRef>
          <a:fontRef idx="minor">
            <a:schemeClr val="lt1"/>
          </a:fontRef>
        </p:style>
        <p:txBody>
          <a:bodyPr>
            <a:spAutoFit/>
          </a:bodyPr>
          <a:lstStyle/>
          <a:p>
            <a:pPr>
              <a:defRPr/>
            </a:pPr>
            <a:r>
              <a:rPr lang="tr-TR" sz="2000" b="1" dirty="0">
                <a:solidFill>
                  <a:prstClr val="white"/>
                </a:solidFill>
              </a:rPr>
              <a:t>YENİ ÇAĞ</a:t>
            </a:r>
          </a:p>
        </p:txBody>
      </p:sp>
      <p:sp>
        <p:nvSpPr>
          <p:cNvPr id="11" name="10 Metin kutusu"/>
          <p:cNvSpPr txBox="1"/>
          <p:nvPr/>
        </p:nvSpPr>
        <p:spPr>
          <a:xfrm>
            <a:off x="239349" y="2808353"/>
            <a:ext cx="2503851" cy="1323439"/>
          </a:xfrm>
          <a:prstGeom prst="rect">
            <a:avLst/>
          </a:prstGeom>
          <a:ln/>
        </p:spPr>
        <p:style>
          <a:lnRef idx="3">
            <a:schemeClr val="lt1"/>
          </a:lnRef>
          <a:fillRef idx="1">
            <a:schemeClr val="dk1"/>
          </a:fillRef>
          <a:effectRef idx="1">
            <a:schemeClr val="dk1"/>
          </a:effectRef>
          <a:fontRef idx="minor">
            <a:schemeClr val="lt1"/>
          </a:fontRef>
        </p:style>
        <p:txBody>
          <a:bodyPr wrap="square">
            <a:spAutoFit/>
          </a:bodyPr>
          <a:lstStyle/>
          <a:p>
            <a:pPr algn="ctr">
              <a:defRPr/>
            </a:pPr>
            <a:r>
              <a:rPr lang="tr-TR" sz="1600" b="1" dirty="0" smtClean="0">
                <a:solidFill>
                  <a:srgbClr val="00B0F0"/>
                </a:solidFill>
                <a:latin typeface="Cambria" pitchFamily="18" charset="0"/>
              </a:rPr>
              <a:t>M.Ö.3200 YAZININ BULUNMASIYLA BAŞLAR.</a:t>
            </a:r>
          </a:p>
          <a:p>
            <a:pPr algn="ctr">
              <a:defRPr/>
            </a:pPr>
            <a:r>
              <a:rPr lang="tr-TR" sz="1600" b="1" dirty="0" smtClean="0">
                <a:solidFill>
                  <a:srgbClr val="FFFF00"/>
                </a:solidFill>
                <a:latin typeface="Cambria" pitchFamily="18" charset="0"/>
              </a:rPr>
              <a:t>M.Ö 375 KAVİMLER GÖÇÜYLE BİTER.</a:t>
            </a:r>
            <a:endParaRPr lang="tr-TR" sz="1400" b="1" dirty="0">
              <a:solidFill>
                <a:prstClr val="white"/>
              </a:solidFill>
            </a:endParaRPr>
          </a:p>
        </p:txBody>
      </p:sp>
      <p:sp>
        <p:nvSpPr>
          <p:cNvPr id="12" name="11 Dikdörtgen"/>
          <p:cNvSpPr/>
          <p:nvPr/>
        </p:nvSpPr>
        <p:spPr>
          <a:xfrm>
            <a:off x="3061506" y="2844228"/>
            <a:ext cx="2555247" cy="1077218"/>
          </a:xfrm>
          <a:prstGeom prst="rect">
            <a:avLst/>
          </a:prstGeom>
          <a:ln/>
        </p:spPr>
        <p:style>
          <a:lnRef idx="3">
            <a:schemeClr val="lt1"/>
          </a:lnRef>
          <a:fillRef idx="1">
            <a:schemeClr val="dk1"/>
          </a:fillRef>
          <a:effectRef idx="1">
            <a:schemeClr val="dk1"/>
          </a:effectRef>
          <a:fontRef idx="minor">
            <a:schemeClr val="lt1"/>
          </a:fontRef>
        </p:style>
        <p:txBody>
          <a:bodyPr wrap="square">
            <a:spAutoFit/>
          </a:bodyPr>
          <a:lstStyle/>
          <a:p>
            <a:pPr algn="ctr">
              <a:defRPr/>
            </a:pPr>
            <a:r>
              <a:rPr lang="tr-TR" sz="1600" b="1" dirty="0" smtClean="0">
                <a:solidFill>
                  <a:prstClr val="white"/>
                </a:solidFill>
                <a:latin typeface="Cambria" pitchFamily="18" charset="0"/>
              </a:rPr>
              <a:t> </a:t>
            </a:r>
            <a:r>
              <a:rPr lang="tr-TR" sz="1600" b="1" dirty="0" smtClean="0">
                <a:solidFill>
                  <a:srgbClr val="00B0F0"/>
                </a:solidFill>
                <a:latin typeface="Cambria" pitchFamily="18" charset="0"/>
              </a:rPr>
              <a:t>M.Ö 375 KAVİMLER GÖÇÜYLE BAŞLAR.</a:t>
            </a:r>
          </a:p>
          <a:p>
            <a:pPr algn="ctr">
              <a:defRPr/>
            </a:pPr>
            <a:r>
              <a:rPr lang="tr-TR" sz="1600" b="1" dirty="0" smtClean="0">
                <a:solidFill>
                  <a:srgbClr val="FFFF00"/>
                </a:solidFill>
                <a:latin typeface="Cambria" pitchFamily="18" charset="0"/>
              </a:rPr>
              <a:t>1453 İSTANBULUN FETHİYLE BİTER</a:t>
            </a:r>
            <a:endParaRPr lang="tr-TR" sz="2000" b="1" dirty="0">
              <a:solidFill>
                <a:prstClr val="white"/>
              </a:solidFill>
              <a:latin typeface="Cambria" pitchFamily="18" charset="0"/>
            </a:endParaRPr>
          </a:p>
        </p:txBody>
      </p:sp>
      <p:cxnSp>
        <p:nvCxnSpPr>
          <p:cNvPr id="13" name="12 Düz Bağlayıcı"/>
          <p:cNvCxnSpPr/>
          <p:nvPr/>
        </p:nvCxnSpPr>
        <p:spPr>
          <a:xfrm>
            <a:off x="1103449" y="2141612"/>
            <a:ext cx="9889099" cy="0"/>
          </a:xfrm>
          <a:prstGeom prst="line">
            <a:avLst/>
          </a:prstGeom>
          <a:ln/>
        </p:spPr>
        <p:style>
          <a:lnRef idx="3">
            <a:schemeClr val="accent3"/>
          </a:lnRef>
          <a:fillRef idx="0">
            <a:schemeClr val="accent3"/>
          </a:fillRef>
          <a:effectRef idx="2">
            <a:schemeClr val="accent3"/>
          </a:effectRef>
          <a:fontRef idx="minor">
            <a:schemeClr val="tx1"/>
          </a:fontRef>
        </p:style>
      </p:cxnSp>
      <p:cxnSp>
        <p:nvCxnSpPr>
          <p:cNvPr id="14" name="13 Düz Bağlayıcı"/>
          <p:cNvCxnSpPr/>
          <p:nvPr/>
        </p:nvCxnSpPr>
        <p:spPr>
          <a:xfrm rot="5400000">
            <a:off x="1038618" y="2248769"/>
            <a:ext cx="214313" cy="0"/>
          </a:xfrm>
          <a:prstGeom prst="line">
            <a:avLst/>
          </a:prstGeom>
        </p:spPr>
        <p:style>
          <a:lnRef idx="3">
            <a:schemeClr val="accent3"/>
          </a:lnRef>
          <a:fillRef idx="0">
            <a:schemeClr val="accent3"/>
          </a:fillRef>
          <a:effectRef idx="2">
            <a:schemeClr val="accent3"/>
          </a:effectRef>
          <a:fontRef idx="minor">
            <a:schemeClr val="tx1"/>
          </a:fontRef>
        </p:style>
      </p:cxnSp>
      <p:cxnSp>
        <p:nvCxnSpPr>
          <p:cNvPr id="15" name="14 Düz Bağlayıcı"/>
          <p:cNvCxnSpPr/>
          <p:nvPr/>
        </p:nvCxnSpPr>
        <p:spPr>
          <a:xfrm rot="5400000">
            <a:off x="10904114" y="2247522"/>
            <a:ext cx="215900" cy="2116"/>
          </a:xfrm>
          <a:prstGeom prst="line">
            <a:avLst/>
          </a:prstGeom>
        </p:spPr>
        <p:style>
          <a:lnRef idx="3">
            <a:schemeClr val="accent3"/>
          </a:lnRef>
          <a:fillRef idx="0">
            <a:schemeClr val="accent3"/>
          </a:fillRef>
          <a:effectRef idx="2">
            <a:schemeClr val="accent3"/>
          </a:effectRef>
          <a:fontRef idx="minor">
            <a:schemeClr val="tx1"/>
          </a:fontRef>
        </p:style>
      </p:cxnSp>
      <p:sp>
        <p:nvSpPr>
          <p:cNvPr id="16" name="15 Dikdörtgen"/>
          <p:cNvSpPr/>
          <p:nvPr/>
        </p:nvSpPr>
        <p:spPr>
          <a:xfrm>
            <a:off x="10244838" y="2408243"/>
            <a:ext cx="1497023" cy="400110"/>
          </a:xfrm>
          <a:prstGeom prst="rect">
            <a:avLst/>
          </a:prstGeom>
        </p:spPr>
        <p:style>
          <a:lnRef idx="0">
            <a:schemeClr val="accent2"/>
          </a:lnRef>
          <a:fillRef idx="3">
            <a:schemeClr val="accent2"/>
          </a:fillRef>
          <a:effectRef idx="3">
            <a:schemeClr val="accent2"/>
          </a:effectRef>
          <a:fontRef idx="minor">
            <a:schemeClr val="lt1"/>
          </a:fontRef>
        </p:style>
        <p:txBody>
          <a:bodyPr>
            <a:spAutoFit/>
          </a:bodyPr>
          <a:lstStyle/>
          <a:p>
            <a:pPr>
              <a:defRPr/>
            </a:pPr>
            <a:r>
              <a:rPr lang="tr-TR" sz="2000" b="1" dirty="0">
                <a:solidFill>
                  <a:prstClr val="white"/>
                </a:solidFill>
              </a:rPr>
              <a:t>YAKIN ÇAĞ</a:t>
            </a:r>
            <a:endParaRPr lang="tr-TR" sz="1100" dirty="0">
              <a:solidFill>
                <a:prstClr val="white"/>
              </a:solidFill>
            </a:endParaRPr>
          </a:p>
        </p:txBody>
      </p:sp>
      <p:cxnSp>
        <p:nvCxnSpPr>
          <p:cNvPr id="17" name="16 Düz Bağlayıcı"/>
          <p:cNvCxnSpPr/>
          <p:nvPr/>
        </p:nvCxnSpPr>
        <p:spPr>
          <a:xfrm rot="5400000">
            <a:off x="7659183" y="2300632"/>
            <a:ext cx="214313" cy="2117"/>
          </a:xfrm>
          <a:prstGeom prst="line">
            <a:avLst/>
          </a:prstGeom>
        </p:spPr>
        <p:style>
          <a:lnRef idx="3">
            <a:schemeClr val="accent3"/>
          </a:lnRef>
          <a:fillRef idx="0">
            <a:schemeClr val="accent3"/>
          </a:fillRef>
          <a:effectRef idx="2">
            <a:schemeClr val="accent3"/>
          </a:effectRef>
          <a:fontRef idx="minor">
            <a:schemeClr val="tx1"/>
          </a:fontRef>
        </p:style>
      </p:cxnSp>
      <p:cxnSp>
        <p:nvCxnSpPr>
          <p:cNvPr id="18" name="17 Düz Bağlayıcı"/>
          <p:cNvCxnSpPr/>
          <p:nvPr/>
        </p:nvCxnSpPr>
        <p:spPr>
          <a:xfrm rot="5400000">
            <a:off x="4197066" y="2295454"/>
            <a:ext cx="214313" cy="2117"/>
          </a:xfrm>
          <a:prstGeom prst="line">
            <a:avLst/>
          </a:prstGeom>
        </p:spPr>
        <p:style>
          <a:lnRef idx="3">
            <a:schemeClr val="accent3"/>
          </a:lnRef>
          <a:fillRef idx="0">
            <a:schemeClr val="accent3"/>
          </a:fillRef>
          <a:effectRef idx="2">
            <a:schemeClr val="accent3"/>
          </a:effectRef>
          <a:fontRef idx="minor">
            <a:schemeClr val="tx1"/>
          </a:fontRef>
        </p:style>
      </p:cxnSp>
      <p:sp>
        <p:nvSpPr>
          <p:cNvPr id="19" name="18 Dikdörtgen"/>
          <p:cNvSpPr/>
          <p:nvPr/>
        </p:nvSpPr>
        <p:spPr>
          <a:xfrm>
            <a:off x="9903693" y="2859899"/>
            <a:ext cx="2179313" cy="1077218"/>
          </a:xfrm>
          <a:prstGeom prst="rect">
            <a:avLst/>
          </a:prstGeom>
          <a:ln/>
        </p:spPr>
        <p:style>
          <a:lnRef idx="3">
            <a:schemeClr val="lt1"/>
          </a:lnRef>
          <a:fillRef idx="1">
            <a:schemeClr val="dk1"/>
          </a:fillRef>
          <a:effectRef idx="1">
            <a:schemeClr val="dk1"/>
          </a:effectRef>
          <a:fontRef idx="minor">
            <a:schemeClr val="lt1"/>
          </a:fontRef>
        </p:style>
        <p:txBody>
          <a:bodyPr wrap="square">
            <a:spAutoFit/>
          </a:bodyPr>
          <a:lstStyle/>
          <a:p>
            <a:pPr algn="ctr">
              <a:defRPr/>
            </a:pPr>
            <a:r>
              <a:rPr lang="tr-TR" sz="1600" b="1" dirty="0" smtClean="0">
                <a:solidFill>
                  <a:srgbClr val="00B0F0"/>
                </a:solidFill>
                <a:latin typeface="Cambria" pitchFamily="18" charset="0"/>
              </a:rPr>
              <a:t>1789 FRANSIZ İHTİLALİYLE BAŞLAR.</a:t>
            </a:r>
          </a:p>
          <a:p>
            <a:pPr algn="ctr">
              <a:defRPr/>
            </a:pPr>
            <a:r>
              <a:rPr lang="tr-TR" sz="1600" b="1" dirty="0" smtClean="0">
                <a:solidFill>
                  <a:srgbClr val="FFFF00"/>
                </a:solidFill>
                <a:latin typeface="Cambria" pitchFamily="18" charset="0"/>
              </a:rPr>
              <a:t>HALA DEVAM</a:t>
            </a:r>
          </a:p>
        </p:txBody>
      </p:sp>
      <p:sp>
        <p:nvSpPr>
          <p:cNvPr id="20" name="19 Dikdörtgen"/>
          <p:cNvSpPr/>
          <p:nvPr/>
        </p:nvSpPr>
        <p:spPr>
          <a:xfrm>
            <a:off x="6300865" y="2823463"/>
            <a:ext cx="2950643" cy="1077218"/>
          </a:xfrm>
          <a:prstGeom prst="rect">
            <a:avLst/>
          </a:prstGeom>
          <a:ln/>
        </p:spPr>
        <p:style>
          <a:lnRef idx="3">
            <a:schemeClr val="lt1"/>
          </a:lnRef>
          <a:fillRef idx="1">
            <a:schemeClr val="dk1"/>
          </a:fillRef>
          <a:effectRef idx="1">
            <a:schemeClr val="dk1"/>
          </a:effectRef>
          <a:fontRef idx="minor">
            <a:schemeClr val="lt1"/>
          </a:fontRef>
        </p:style>
        <p:txBody>
          <a:bodyPr>
            <a:spAutoFit/>
          </a:bodyPr>
          <a:lstStyle/>
          <a:p>
            <a:pPr lvl="0" algn="ctr">
              <a:defRPr/>
            </a:pPr>
            <a:r>
              <a:rPr lang="tr-TR" sz="1600" b="1" dirty="0">
                <a:solidFill>
                  <a:srgbClr val="00B0F0"/>
                </a:solidFill>
                <a:latin typeface="Cambria" pitchFamily="18" charset="0"/>
              </a:rPr>
              <a:t>1453 İSTANBULUN FETHİYLE </a:t>
            </a:r>
            <a:r>
              <a:rPr lang="tr-TR" sz="1600" b="1" dirty="0" smtClean="0">
                <a:solidFill>
                  <a:srgbClr val="00B0F0"/>
                </a:solidFill>
                <a:latin typeface="Cambria" pitchFamily="18" charset="0"/>
              </a:rPr>
              <a:t>BAŞLAR.</a:t>
            </a:r>
          </a:p>
          <a:p>
            <a:pPr lvl="0" algn="ctr">
              <a:defRPr/>
            </a:pPr>
            <a:r>
              <a:rPr lang="tr-TR" sz="1600" b="1" dirty="0" smtClean="0">
                <a:solidFill>
                  <a:srgbClr val="FFFF00"/>
                </a:solidFill>
                <a:latin typeface="Cambria" pitchFamily="18" charset="0"/>
              </a:rPr>
              <a:t>1789 FRANSIZ İHTİLALİYLE BİTER.</a:t>
            </a:r>
            <a:endParaRPr lang="tr-TR" sz="1600" b="1" dirty="0">
              <a:solidFill>
                <a:srgbClr val="FFFF00"/>
              </a:solidFill>
              <a:latin typeface="Cambria" pitchFamily="18" charset="0"/>
            </a:endParaRPr>
          </a:p>
        </p:txBody>
      </p:sp>
      <p:cxnSp>
        <p:nvCxnSpPr>
          <p:cNvPr id="21" name="20 Düz Bağlayıcı"/>
          <p:cNvCxnSpPr/>
          <p:nvPr/>
        </p:nvCxnSpPr>
        <p:spPr>
          <a:xfrm>
            <a:off x="5999989" y="1116678"/>
            <a:ext cx="0" cy="801365"/>
          </a:xfrm>
          <a:prstGeom prst="line">
            <a:avLst/>
          </a:prstGeom>
        </p:spPr>
        <p:style>
          <a:lnRef idx="3">
            <a:schemeClr val="accent3"/>
          </a:lnRef>
          <a:fillRef idx="0">
            <a:schemeClr val="accent3"/>
          </a:fillRef>
          <a:effectRef idx="2">
            <a:schemeClr val="accent3"/>
          </a:effectRef>
          <a:fontRef idx="minor">
            <a:schemeClr val="tx1"/>
          </a:fontRef>
        </p:style>
      </p:cxnSp>
      <p:sp>
        <p:nvSpPr>
          <p:cNvPr id="28" name="27 Aşağı Ok Belirtme Çizgisi"/>
          <p:cNvSpPr/>
          <p:nvPr/>
        </p:nvSpPr>
        <p:spPr>
          <a:xfrm>
            <a:off x="335361" y="1366664"/>
            <a:ext cx="1536171" cy="432048"/>
          </a:xfrm>
          <a:prstGeom prst="downArrowCallou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tr-TR" b="1" dirty="0" smtClean="0">
                <a:solidFill>
                  <a:prstClr val="white"/>
                </a:solidFill>
                <a:effectLst>
                  <a:outerShdw blurRad="38100" dist="38100" dir="2700000" algn="tl">
                    <a:srgbClr val="000000">
                      <a:alpha val="43137"/>
                    </a:srgbClr>
                  </a:outerShdw>
                </a:effectLst>
              </a:rPr>
              <a:t>MÖ. 3200</a:t>
            </a:r>
            <a:endParaRPr lang="tr-TR" b="1" dirty="0">
              <a:solidFill>
                <a:prstClr val="white"/>
              </a:solidFill>
              <a:effectLst>
                <a:outerShdw blurRad="38100" dist="38100" dir="2700000" algn="tl">
                  <a:srgbClr val="000000">
                    <a:alpha val="43137"/>
                  </a:srgbClr>
                </a:outerShdw>
              </a:effectLst>
            </a:endParaRPr>
          </a:p>
        </p:txBody>
      </p:sp>
      <p:sp>
        <p:nvSpPr>
          <p:cNvPr id="32" name="31 Aşağı Ok Belirtme Çizgisi"/>
          <p:cNvSpPr/>
          <p:nvPr/>
        </p:nvSpPr>
        <p:spPr>
          <a:xfrm>
            <a:off x="3528186" y="1484110"/>
            <a:ext cx="1536171" cy="432048"/>
          </a:xfrm>
          <a:prstGeom prst="downArrowCallou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tr-TR" b="1" dirty="0" smtClean="0">
                <a:solidFill>
                  <a:prstClr val="white"/>
                </a:solidFill>
                <a:effectLst>
                  <a:outerShdw blurRad="38100" dist="38100" dir="2700000" algn="tl">
                    <a:srgbClr val="000000">
                      <a:alpha val="43137"/>
                    </a:srgbClr>
                  </a:outerShdw>
                </a:effectLst>
              </a:rPr>
              <a:t>375</a:t>
            </a:r>
            <a:endParaRPr lang="tr-TR" b="1" dirty="0">
              <a:solidFill>
                <a:prstClr val="white"/>
              </a:solidFill>
              <a:effectLst>
                <a:outerShdw blurRad="38100" dist="38100" dir="2700000" algn="tl">
                  <a:srgbClr val="000000">
                    <a:alpha val="43137"/>
                  </a:srgbClr>
                </a:outerShdw>
              </a:effectLst>
            </a:endParaRPr>
          </a:p>
        </p:txBody>
      </p:sp>
      <p:sp>
        <p:nvSpPr>
          <p:cNvPr id="33" name="32 Aşağı Ok Belirtme Çizgisi"/>
          <p:cNvSpPr/>
          <p:nvPr/>
        </p:nvSpPr>
        <p:spPr>
          <a:xfrm>
            <a:off x="6960096" y="1484787"/>
            <a:ext cx="1632181" cy="432048"/>
          </a:xfrm>
          <a:prstGeom prst="downArrowCallou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tr-TR" b="1" dirty="0" smtClean="0">
                <a:solidFill>
                  <a:prstClr val="white"/>
                </a:solidFill>
                <a:effectLst>
                  <a:outerShdw blurRad="38100" dist="38100" dir="2700000" algn="tl">
                    <a:srgbClr val="000000">
                      <a:alpha val="43137"/>
                    </a:srgbClr>
                  </a:outerShdw>
                </a:effectLst>
              </a:rPr>
              <a:t>1453</a:t>
            </a:r>
            <a:endParaRPr lang="tr-TR" b="1" dirty="0">
              <a:solidFill>
                <a:prstClr val="white"/>
              </a:solidFill>
              <a:effectLst>
                <a:outerShdw blurRad="38100" dist="38100" dir="2700000" algn="tl">
                  <a:srgbClr val="000000">
                    <a:alpha val="43137"/>
                  </a:srgbClr>
                </a:outerShdw>
              </a:effectLst>
            </a:endParaRPr>
          </a:p>
        </p:txBody>
      </p:sp>
      <p:sp>
        <p:nvSpPr>
          <p:cNvPr id="34" name="33 Aşağı Ok Belirtme Çizgisi"/>
          <p:cNvSpPr/>
          <p:nvPr/>
        </p:nvSpPr>
        <p:spPr>
          <a:xfrm>
            <a:off x="10065981" y="1526952"/>
            <a:ext cx="1536171" cy="432048"/>
          </a:xfrm>
          <a:prstGeom prst="downArrowCallou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tr-TR" b="1" dirty="0" smtClean="0">
                <a:solidFill>
                  <a:prstClr val="white"/>
                </a:solidFill>
                <a:effectLst>
                  <a:outerShdw blurRad="38100" dist="38100" dir="2700000" algn="tl">
                    <a:srgbClr val="000000">
                      <a:alpha val="43137"/>
                    </a:srgbClr>
                  </a:outerShdw>
                </a:effectLst>
              </a:rPr>
              <a:t>1789</a:t>
            </a:r>
            <a:endParaRPr lang="tr-TR" b="1" dirty="0">
              <a:solidFill>
                <a:prstClr val="white"/>
              </a:solidFill>
              <a:effectLst>
                <a:outerShdw blurRad="38100" dist="38100" dir="2700000" algn="tl">
                  <a:srgbClr val="000000">
                    <a:alpha val="43137"/>
                  </a:srgbClr>
                </a:outerShdw>
              </a:effectLst>
            </a:endParaRPr>
          </a:p>
        </p:txBody>
      </p:sp>
      <p:sp>
        <p:nvSpPr>
          <p:cNvPr id="22" name="Dikdörtgen 21"/>
          <p:cNvSpPr/>
          <p:nvPr/>
        </p:nvSpPr>
        <p:spPr>
          <a:xfrm>
            <a:off x="1758451" y="4422409"/>
            <a:ext cx="9388520" cy="1923962"/>
          </a:xfrm>
          <a:prstGeom prst="rect">
            <a:avLst/>
          </a:prstGeom>
          <a:solidFill>
            <a:schemeClr val="bg1"/>
          </a:solidFill>
          <a:ln w="19050" cap="flat" cmpd="sng" algn="ctr">
            <a:solidFill>
              <a:srgbClr val="6EA0B0">
                <a:shade val="50000"/>
              </a:srgbClr>
            </a:solidFill>
            <a:prstDash val="solid"/>
          </a:ln>
          <a:effectLst/>
        </p:spPr>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2400" b="1" i="0" u="none" strike="noStrike" kern="0" cap="none" spc="0" normalizeH="0" baseline="0" noProof="0" dirty="0" smtClean="0">
                <a:ln>
                  <a:noFill/>
                </a:ln>
                <a:effectLst/>
                <a:uLnTx/>
                <a:uFillTx/>
                <a:latin typeface="Comic Sans MS" pitchFamily="66" charset="0"/>
              </a:rPr>
              <a:t>1:Yazının kullanıldığı  </a:t>
            </a:r>
            <a:r>
              <a:rPr kumimoji="0" lang="tr-TR" sz="2400" b="1" i="0" u="none" strike="noStrike" kern="0" cap="none" spc="0" normalizeH="0" baseline="0" noProof="0" dirty="0">
                <a:ln>
                  <a:noFill/>
                </a:ln>
                <a:effectLst/>
                <a:uLnTx/>
                <a:uFillTx/>
                <a:latin typeface="Comic Sans MS" pitchFamily="66" charset="0"/>
              </a:rPr>
              <a:t>dönemlerdir.</a:t>
            </a:r>
            <a:br>
              <a:rPr kumimoji="0" lang="tr-TR" sz="2400" b="1" i="0" u="none" strike="noStrike" kern="0" cap="none" spc="0" normalizeH="0" baseline="0" noProof="0" dirty="0">
                <a:ln>
                  <a:noFill/>
                </a:ln>
                <a:effectLst/>
                <a:uLnTx/>
                <a:uFillTx/>
                <a:latin typeface="Comic Sans MS" pitchFamily="66" charset="0"/>
              </a:rPr>
            </a:br>
            <a:r>
              <a:rPr kumimoji="0" lang="tr-TR" sz="2400" b="1" i="0" u="none" strike="noStrike" kern="0" cap="none" spc="0" normalizeH="0" baseline="0" noProof="0" dirty="0" smtClean="0">
                <a:ln>
                  <a:noFill/>
                </a:ln>
                <a:effectLst/>
                <a:uLnTx/>
                <a:uFillTx/>
                <a:latin typeface="Comic Sans MS" pitchFamily="66" charset="0"/>
              </a:rPr>
              <a:t>2:Bu </a:t>
            </a:r>
            <a:r>
              <a:rPr kumimoji="0" lang="tr-TR" sz="2400" b="1" i="0" u="none" strike="noStrike" kern="0" cap="none" spc="0" normalizeH="0" baseline="0" noProof="0" dirty="0">
                <a:ln>
                  <a:noFill/>
                </a:ln>
                <a:effectLst/>
                <a:uLnTx/>
                <a:uFillTx/>
                <a:latin typeface="Comic Sans MS" pitchFamily="66" charset="0"/>
              </a:rPr>
              <a:t>dönemde devirlerin birbirlerinden ayrılmasında </a:t>
            </a:r>
            <a:r>
              <a:rPr kumimoji="0" lang="tr-TR" sz="2400" b="1" i="0" u="none" strike="noStrike" kern="0" cap="none" spc="0" normalizeH="0" baseline="0" noProof="0" dirty="0" smtClean="0">
                <a:ln>
                  <a:noFill/>
                </a:ln>
                <a:effectLst/>
                <a:uLnTx/>
                <a:uFillTx/>
                <a:latin typeface="Comic Sans MS" pitchFamily="66" charset="0"/>
              </a:rPr>
              <a:t>    	</a:t>
            </a:r>
            <a:r>
              <a:rPr kumimoji="0" lang="tr-TR" sz="2400" b="1" i="0" u="none" strike="noStrike" kern="0" cap="none" spc="0" normalizeH="0" baseline="0" noProof="0" dirty="0" smtClean="0">
                <a:ln>
                  <a:noFill/>
                </a:ln>
                <a:solidFill>
                  <a:srgbClr val="FF0000"/>
                </a:solidFill>
                <a:effectLst/>
                <a:uLnTx/>
                <a:uFillTx/>
                <a:latin typeface="Comic Sans MS" pitchFamily="66" charset="0"/>
              </a:rPr>
              <a:t>                             	                   YAZI  </a:t>
            </a:r>
            <a:r>
              <a:rPr kumimoji="0" lang="tr-TR" sz="2400" b="1" i="0" u="none" strike="noStrike" kern="0" cap="none" spc="0" normalizeH="0" baseline="0" noProof="0" dirty="0" smtClean="0">
                <a:ln>
                  <a:noFill/>
                </a:ln>
                <a:effectLst/>
                <a:uLnTx/>
                <a:uFillTx/>
                <a:latin typeface="Comic Sans MS" pitchFamily="66" charset="0"/>
              </a:rPr>
              <a:t>ölçüt </a:t>
            </a:r>
            <a:r>
              <a:rPr kumimoji="0" lang="tr-TR" sz="2400" b="1" i="0" u="none" strike="noStrike" kern="0" cap="none" spc="0" normalizeH="0" baseline="0" noProof="0" dirty="0">
                <a:ln>
                  <a:noFill/>
                </a:ln>
                <a:effectLst/>
                <a:uLnTx/>
                <a:uFillTx/>
                <a:latin typeface="Comic Sans MS" pitchFamily="66" charset="0"/>
              </a:rPr>
              <a:t>alınmıştır.</a:t>
            </a:r>
            <a:br>
              <a:rPr kumimoji="0" lang="tr-TR" sz="2400" b="1" i="0" u="none" strike="noStrike" kern="0" cap="none" spc="0" normalizeH="0" baseline="0" noProof="0" dirty="0">
                <a:ln>
                  <a:noFill/>
                </a:ln>
                <a:effectLst/>
                <a:uLnTx/>
                <a:uFillTx/>
                <a:latin typeface="Comic Sans MS" pitchFamily="66" charset="0"/>
              </a:rPr>
            </a:br>
            <a:r>
              <a:rPr kumimoji="0" lang="tr-TR" sz="2400" b="1" i="0" u="none" strike="noStrike" kern="0" cap="none" spc="0" normalizeH="0" baseline="0" noProof="0" dirty="0" smtClean="0">
                <a:ln>
                  <a:noFill/>
                </a:ln>
                <a:effectLst/>
                <a:uLnTx/>
                <a:uFillTx/>
                <a:latin typeface="Comic Sans MS" pitchFamily="66" charset="0"/>
              </a:rPr>
              <a:t>3:Bu </a:t>
            </a:r>
            <a:r>
              <a:rPr kumimoji="0" lang="tr-TR" sz="2400" b="1" i="0" u="none" strike="noStrike" kern="0" cap="none" spc="0" normalizeH="0" baseline="0" noProof="0" dirty="0">
                <a:ln>
                  <a:noFill/>
                </a:ln>
                <a:effectLst/>
                <a:uLnTx/>
                <a:uFillTx/>
                <a:latin typeface="Comic Sans MS" pitchFamily="66" charset="0"/>
              </a:rPr>
              <a:t>dönemde devirler, her yerde aynı anda </a:t>
            </a:r>
            <a:r>
              <a:rPr kumimoji="0" lang="tr-TR" sz="2400" b="1" i="0" u="none" strike="noStrike" kern="0" cap="none" spc="0" normalizeH="0" baseline="0" noProof="0" dirty="0" smtClean="0">
                <a:ln>
                  <a:noFill/>
                </a:ln>
                <a:effectLst/>
                <a:uLnTx/>
                <a:uFillTx/>
                <a:latin typeface="Comic Sans MS" pitchFamily="66" charset="0"/>
              </a:rPr>
              <a:t>yaşandı.</a:t>
            </a:r>
            <a:r>
              <a:rPr kumimoji="0" lang="tr-TR" sz="2400" b="1" i="0" u="none" strike="noStrike" kern="0" cap="none" spc="0" normalizeH="0" baseline="0" noProof="0" dirty="0">
                <a:ln>
                  <a:noFill/>
                </a:ln>
                <a:effectLst/>
                <a:uLnTx/>
                <a:uFillTx/>
                <a:latin typeface="Comic Sans MS" pitchFamily="66" charset="0"/>
              </a:rPr>
              <a:t/>
            </a:r>
            <a:br>
              <a:rPr kumimoji="0" lang="tr-TR" sz="2400" b="1" i="0" u="none" strike="noStrike" kern="0" cap="none" spc="0" normalizeH="0" baseline="0" noProof="0" dirty="0">
                <a:ln>
                  <a:noFill/>
                </a:ln>
                <a:effectLst/>
                <a:uLnTx/>
                <a:uFillTx/>
                <a:latin typeface="Comic Sans MS" pitchFamily="66" charset="0"/>
              </a:rPr>
            </a:br>
            <a:r>
              <a:rPr kumimoji="0" lang="tr-TR" sz="2400" b="1" i="0" u="none" strike="noStrike" kern="0" cap="none" spc="0" normalizeH="0" baseline="0" noProof="0" dirty="0" smtClean="0">
                <a:ln>
                  <a:noFill/>
                </a:ln>
                <a:effectLst/>
                <a:uLnTx/>
                <a:uFillTx/>
                <a:latin typeface="Comic Sans MS" pitchFamily="66" charset="0"/>
              </a:rPr>
              <a:t> </a:t>
            </a:r>
            <a:r>
              <a:rPr kumimoji="0" lang="tr-TR" sz="2400" b="1" i="0" u="none" strike="noStrike" kern="0" cap="none" spc="0" normalizeH="0" baseline="0" noProof="0" dirty="0">
                <a:ln>
                  <a:noFill/>
                </a:ln>
                <a:effectLst/>
                <a:uLnTx/>
                <a:uFillTx/>
                <a:latin typeface="Comic Sans MS" pitchFamily="66" charset="0"/>
              </a:rPr>
              <a:t/>
            </a:r>
            <a:br>
              <a:rPr kumimoji="0" lang="tr-TR" sz="2400" b="1" i="0" u="none" strike="noStrike" kern="0" cap="none" spc="0" normalizeH="0" baseline="0" noProof="0" dirty="0">
                <a:ln>
                  <a:noFill/>
                </a:ln>
                <a:effectLst/>
                <a:uLnTx/>
                <a:uFillTx/>
                <a:latin typeface="Comic Sans MS" pitchFamily="66" charset="0"/>
              </a:rPr>
            </a:br>
            <a:r>
              <a:rPr kumimoji="0" lang="tr-TR" sz="2400" b="1" i="0" u="none" strike="noStrike" kern="0" cap="none" spc="0" normalizeH="0" baseline="0" noProof="0" dirty="0">
                <a:ln>
                  <a:noFill/>
                </a:ln>
                <a:effectLst/>
                <a:uLnTx/>
                <a:uFillTx/>
                <a:latin typeface="Cambria" pitchFamily="18" charset="0"/>
                <a:ea typeface="+mn-ea"/>
                <a:cs typeface="+mn-cs"/>
              </a:rPr>
              <a:t>					</a:t>
            </a:r>
            <a:r>
              <a:rPr kumimoji="0" lang="tr-TR" sz="1800" b="1" i="0" u="none" strike="noStrike" kern="0" cap="none" spc="0" normalizeH="0" baseline="0" noProof="0" dirty="0">
                <a:ln>
                  <a:noFill/>
                </a:ln>
                <a:effectLst/>
                <a:uLnTx/>
                <a:uFillTx/>
                <a:latin typeface="Cambria" pitchFamily="18" charset="0"/>
                <a:ea typeface="+mn-ea"/>
                <a:cs typeface="+mn-cs"/>
              </a:rPr>
              <a:t>	</a:t>
            </a:r>
            <a:r>
              <a:rPr kumimoji="0" lang="tr-TR" sz="1200" b="0" i="0" u="none" strike="noStrike" kern="0" cap="none" spc="0" normalizeH="0" baseline="0" noProof="0" dirty="0">
                <a:ln>
                  <a:noFill/>
                </a:ln>
                <a:effectLst/>
                <a:uLnTx/>
                <a:uFillTx/>
                <a:latin typeface="Arial"/>
                <a:ea typeface="+mn-ea"/>
                <a:cs typeface="+mn-cs"/>
              </a:rPr>
              <a:t>	</a:t>
            </a:r>
            <a:endParaRPr kumimoji="0" lang="tr-TR" sz="1800" b="0" i="0" u="none" strike="noStrike" kern="0" cap="none" spc="0" normalizeH="0" baseline="0" noProof="0" dirty="0">
              <a:ln>
                <a:noFill/>
              </a:ln>
              <a:effectLst/>
              <a:uLnTx/>
              <a:uFillTx/>
              <a:latin typeface="Arial"/>
              <a:ea typeface="+mn-ea"/>
              <a:cs typeface="+mn-cs"/>
            </a:endParaRPr>
          </a:p>
        </p:txBody>
      </p:sp>
    </p:spTree>
    <p:extLst>
      <p:ext uri="{BB962C8B-B14F-4D97-AF65-F5344CB8AC3E}">
        <p14:creationId xmlns:p14="http://schemas.microsoft.com/office/powerpoint/2010/main" xmlns="" val="21922228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YUSUF KEREM DUMAN\Desktop\Ekran Alıntısı.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30237" y="663574"/>
            <a:ext cx="10882313" cy="55721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5575526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14350" y="1117600"/>
            <a:ext cx="11468100" cy="5384800"/>
          </a:xfrm>
        </p:spPr>
        <p:txBody>
          <a:bodyPr>
            <a:normAutofit fontScale="90000"/>
          </a:bodyPr>
          <a:lstStyle/>
          <a:p>
            <a:pPr algn="l"/>
            <a:r>
              <a:rPr lang="tr-TR" sz="2700" b="1" dirty="0" smtClean="0">
                <a:solidFill>
                  <a:schemeClr val="bg1"/>
                </a:solidFill>
                <a:latin typeface="Comic Sans MS" pitchFamily="66" charset="0"/>
              </a:rPr>
              <a:t> </a:t>
            </a:r>
            <a:r>
              <a:rPr lang="tr-TR" sz="2700" b="1" dirty="0">
                <a:solidFill>
                  <a:schemeClr val="bg1"/>
                </a:solidFill>
                <a:latin typeface="Comic Sans MS" pitchFamily="66" charset="0"/>
              </a:rPr>
              <a:t>Cilalı Taş Devri’nde, yiyecek olarak kullanılmak üzere </a:t>
            </a:r>
            <a:r>
              <a:rPr lang="tr-TR" sz="2700" b="1" dirty="0" smtClean="0">
                <a:solidFill>
                  <a:schemeClr val="bg1"/>
                </a:solidFill>
                <a:latin typeface="Comic Sans MS" pitchFamily="66" charset="0"/>
              </a:rPr>
              <a:t>çeşitli bitkiler </a:t>
            </a:r>
            <a:r>
              <a:rPr lang="tr-TR" sz="2700" b="1" dirty="0">
                <a:solidFill>
                  <a:schemeClr val="bg1"/>
                </a:solidFill>
                <a:latin typeface="Comic Sans MS" pitchFamily="66" charset="0"/>
              </a:rPr>
              <a:t>yetiştirilmeye başlanmış, su kıyılarında birbirine </a:t>
            </a:r>
            <a:r>
              <a:rPr lang="tr-TR" sz="2700" b="1" dirty="0" smtClean="0">
                <a:solidFill>
                  <a:schemeClr val="bg1"/>
                </a:solidFill>
                <a:latin typeface="Comic Sans MS" pitchFamily="66" charset="0"/>
              </a:rPr>
              <a:t>bitişik bahçeli </a:t>
            </a:r>
            <a:r>
              <a:rPr lang="tr-TR" sz="2700" b="1" dirty="0">
                <a:solidFill>
                  <a:schemeClr val="bg1"/>
                </a:solidFill>
                <a:latin typeface="Comic Sans MS" pitchFamily="66" charset="0"/>
              </a:rPr>
              <a:t>evler yapılmış, taşlardan yapılan alet ve silahlar </a:t>
            </a:r>
            <a:r>
              <a:rPr lang="tr-TR" sz="2700" b="1" dirty="0" smtClean="0">
                <a:solidFill>
                  <a:schemeClr val="bg1"/>
                </a:solidFill>
                <a:latin typeface="Comic Sans MS" pitchFamily="66" charset="0"/>
              </a:rPr>
              <a:t>daha kesici </a:t>
            </a:r>
            <a:r>
              <a:rPr lang="tr-TR" sz="2700" b="1" dirty="0">
                <a:solidFill>
                  <a:schemeClr val="bg1"/>
                </a:solidFill>
                <a:latin typeface="Comic Sans MS" pitchFamily="66" charset="0"/>
              </a:rPr>
              <a:t>hale getirilmiş, bitki liflerinden giysiler, yiyecekleri </a:t>
            </a:r>
            <a:r>
              <a:rPr lang="tr-TR" sz="2700" b="1" dirty="0" smtClean="0">
                <a:solidFill>
                  <a:schemeClr val="bg1"/>
                </a:solidFill>
                <a:latin typeface="Comic Sans MS" pitchFamily="66" charset="0"/>
              </a:rPr>
              <a:t>saklamak için </a:t>
            </a:r>
            <a:r>
              <a:rPr lang="tr-TR" sz="2700" b="1" dirty="0">
                <a:solidFill>
                  <a:schemeClr val="bg1"/>
                </a:solidFill>
                <a:latin typeface="Comic Sans MS" pitchFamily="66" charset="0"/>
              </a:rPr>
              <a:t>topraktan çanak çömlek yapılmıştır.</a:t>
            </a:r>
            <a:br>
              <a:rPr lang="tr-TR" sz="2700" b="1" dirty="0">
                <a:solidFill>
                  <a:schemeClr val="bg1"/>
                </a:solidFill>
                <a:latin typeface="Comic Sans MS" pitchFamily="66" charset="0"/>
              </a:rPr>
            </a:br>
            <a:r>
              <a:rPr lang="tr-TR" sz="2700" b="1" dirty="0" smtClean="0">
                <a:solidFill>
                  <a:schemeClr val="bg1"/>
                </a:solidFill>
                <a:latin typeface="Comic Sans MS" pitchFamily="66" charset="0"/>
              </a:rPr>
              <a:t>           Bu </a:t>
            </a:r>
            <a:r>
              <a:rPr lang="tr-TR" sz="2700" b="1" dirty="0">
                <a:solidFill>
                  <a:schemeClr val="bg1"/>
                </a:solidFill>
                <a:latin typeface="Comic Sans MS" pitchFamily="66" charset="0"/>
              </a:rPr>
              <a:t>açıklamada Cilalı Taş Devri’nde aşağıdakilerden hangisinin</a:t>
            </a:r>
            <a:br>
              <a:rPr lang="tr-TR" sz="2700" b="1" dirty="0">
                <a:solidFill>
                  <a:schemeClr val="bg1"/>
                </a:solidFill>
                <a:latin typeface="Comic Sans MS" pitchFamily="66" charset="0"/>
              </a:rPr>
            </a:br>
            <a:r>
              <a:rPr lang="tr-TR" sz="2700" b="1" dirty="0">
                <a:solidFill>
                  <a:schemeClr val="bg1"/>
                </a:solidFill>
                <a:latin typeface="Comic Sans MS" pitchFamily="66" charset="0"/>
              </a:rPr>
              <a:t>gerçekleşmiş olduğunu gösteren bir </a:t>
            </a:r>
            <a:r>
              <a:rPr lang="tr-TR" sz="2700" b="1" dirty="0">
                <a:solidFill>
                  <a:srgbClr val="FF0000"/>
                </a:solidFill>
                <a:latin typeface="Comic Sans MS" pitchFamily="66" charset="0"/>
              </a:rPr>
              <a:t>kanıt yoktur</a:t>
            </a:r>
            <a:r>
              <a:rPr lang="tr-TR" sz="2700" b="1" dirty="0">
                <a:solidFill>
                  <a:schemeClr val="bg1"/>
                </a:solidFill>
                <a:latin typeface="Comic Sans MS" pitchFamily="66" charset="0"/>
              </a:rPr>
              <a:t>?</a:t>
            </a:r>
            <a:br>
              <a:rPr lang="tr-TR" sz="2700" b="1" dirty="0">
                <a:solidFill>
                  <a:schemeClr val="bg1"/>
                </a:solidFill>
                <a:latin typeface="Comic Sans MS" pitchFamily="66" charset="0"/>
              </a:rPr>
            </a:br>
            <a:r>
              <a:rPr lang="tr-TR" sz="2700" b="1" dirty="0" smtClean="0">
                <a:solidFill>
                  <a:schemeClr val="bg1"/>
                </a:solidFill>
                <a:latin typeface="Comic Sans MS" pitchFamily="66" charset="0"/>
              </a:rPr>
              <a:t/>
            </a:r>
            <a:br>
              <a:rPr lang="tr-TR" sz="2700" b="1" dirty="0" smtClean="0">
                <a:solidFill>
                  <a:schemeClr val="bg1"/>
                </a:solidFill>
                <a:latin typeface="Comic Sans MS" pitchFamily="66" charset="0"/>
              </a:rPr>
            </a:br>
            <a:r>
              <a:rPr lang="tr-TR" sz="2700" b="1" dirty="0" smtClean="0">
                <a:solidFill>
                  <a:schemeClr val="bg1"/>
                </a:solidFill>
                <a:latin typeface="Comic Sans MS" pitchFamily="66" charset="0"/>
              </a:rPr>
              <a:t>A</a:t>
            </a:r>
            <a:r>
              <a:rPr lang="tr-TR" sz="2700" b="1" dirty="0">
                <a:solidFill>
                  <a:schemeClr val="bg1"/>
                </a:solidFill>
                <a:latin typeface="Comic Sans MS" pitchFamily="66" charset="0"/>
              </a:rPr>
              <a:t>) Yerleşik hayata geçilmesi</a:t>
            </a:r>
            <a:br>
              <a:rPr lang="tr-TR" sz="2700" b="1" dirty="0">
                <a:solidFill>
                  <a:schemeClr val="bg1"/>
                </a:solidFill>
                <a:latin typeface="Comic Sans MS" pitchFamily="66" charset="0"/>
              </a:rPr>
            </a:br>
            <a:r>
              <a:rPr lang="tr-TR" sz="2700" b="1" dirty="0">
                <a:solidFill>
                  <a:schemeClr val="bg1"/>
                </a:solidFill>
                <a:latin typeface="Comic Sans MS" pitchFamily="66" charset="0"/>
              </a:rPr>
              <a:t>B) Topraktan eşya yapılması</a:t>
            </a:r>
            <a:br>
              <a:rPr lang="tr-TR" sz="2700" b="1" dirty="0">
                <a:solidFill>
                  <a:schemeClr val="bg1"/>
                </a:solidFill>
                <a:latin typeface="Comic Sans MS" pitchFamily="66" charset="0"/>
              </a:rPr>
            </a:br>
            <a:r>
              <a:rPr lang="tr-TR" sz="2700" b="1" dirty="0">
                <a:solidFill>
                  <a:schemeClr val="bg1"/>
                </a:solidFill>
                <a:latin typeface="Comic Sans MS" pitchFamily="66" charset="0"/>
              </a:rPr>
              <a:t>C) Kullanılan silahların geliştirilmesi</a:t>
            </a:r>
            <a:br>
              <a:rPr lang="tr-TR" sz="2700" b="1" dirty="0">
                <a:solidFill>
                  <a:schemeClr val="bg1"/>
                </a:solidFill>
                <a:latin typeface="Comic Sans MS" pitchFamily="66" charset="0"/>
              </a:rPr>
            </a:br>
            <a:r>
              <a:rPr lang="tr-TR" sz="2700" b="1" dirty="0">
                <a:solidFill>
                  <a:schemeClr val="bg1"/>
                </a:solidFill>
                <a:latin typeface="Comic Sans MS" pitchFamily="66" charset="0"/>
              </a:rPr>
              <a:t>D) Tarım üretimine geçilmesi</a:t>
            </a:r>
            <a:br>
              <a:rPr lang="tr-TR" sz="2700" b="1" dirty="0">
                <a:solidFill>
                  <a:schemeClr val="bg1"/>
                </a:solidFill>
                <a:latin typeface="Comic Sans MS" pitchFamily="66" charset="0"/>
              </a:rPr>
            </a:br>
            <a:r>
              <a:rPr lang="tr-TR" sz="2700" b="1" dirty="0">
                <a:solidFill>
                  <a:schemeClr val="bg1"/>
                </a:solidFill>
                <a:latin typeface="Comic Sans MS" pitchFamily="66" charset="0"/>
              </a:rPr>
              <a:t>E) Yazının bulunması</a:t>
            </a:r>
            <a:r>
              <a:rPr lang="tr-TR" dirty="0">
                <a:solidFill>
                  <a:srgbClr val="000000"/>
                </a:solidFill>
                <a:latin typeface="TT606AO00+NIGNCD"/>
              </a:rPr>
              <a:t/>
            </a:r>
            <a:br>
              <a:rPr lang="tr-TR" dirty="0">
                <a:solidFill>
                  <a:srgbClr val="000000"/>
                </a:solidFill>
                <a:latin typeface="TT606AO00+NIGNCD"/>
              </a:rPr>
            </a:br>
            <a:endParaRPr lang="tr-TR" dirty="0"/>
          </a:p>
        </p:txBody>
      </p:sp>
      <p:sp>
        <p:nvSpPr>
          <p:cNvPr id="3" name="Komut Düğmesi: İleri veya Sonraki 2">
            <a:hlinkClick r:id="" action="ppaction://hlinkshowjump?jump=nextslide" highlightClick="1"/>
          </p:cNvPr>
          <p:cNvSpPr/>
          <p:nvPr/>
        </p:nvSpPr>
        <p:spPr>
          <a:xfrm>
            <a:off x="514350" y="361950"/>
            <a:ext cx="1054100" cy="647700"/>
          </a:xfrm>
          <a:prstGeom prst="actionButtonForwardNex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white"/>
              </a:solidFill>
            </a:endParaRPr>
          </a:p>
        </p:txBody>
      </p:sp>
    </p:spTree>
    <p:extLst>
      <p:ext uri="{BB962C8B-B14F-4D97-AF65-F5344CB8AC3E}">
        <p14:creationId xmlns:p14="http://schemas.microsoft.com/office/powerpoint/2010/main" xmlns="" val="16229567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1251857" y="940633"/>
            <a:ext cx="9100459" cy="1446550"/>
          </a:xfrm>
          <a:prstGeom prst="rect">
            <a:avLst/>
          </a:prstGeom>
          <a:noFill/>
        </p:spPr>
        <p:txBody>
          <a:bodyPr wrap="square" rtlCol="0">
            <a:spAutoFit/>
          </a:bodyPr>
          <a:lstStyle/>
          <a:p>
            <a:pPr algn="ctr"/>
            <a:r>
              <a:rPr lang="tr-TR" sz="8800" b="1" dirty="0" smtClean="0">
                <a:solidFill>
                  <a:srgbClr val="0070C0"/>
                </a:solidFill>
                <a:latin typeface="Cambria" pitchFamily="18" charset="0"/>
              </a:rPr>
              <a:t> </a:t>
            </a:r>
            <a:endParaRPr lang="tr-TR" sz="8800" b="1" dirty="0">
              <a:solidFill>
                <a:srgbClr val="0070C0"/>
              </a:solidFill>
              <a:latin typeface="Cambria" pitchFamily="18" charset="0"/>
            </a:endParaRPr>
          </a:p>
        </p:txBody>
      </p:sp>
      <p:sp>
        <p:nvSpPr>
          <p:cNvPr id="5" name="1 Başlık"/>
          <p:cNvSpPr txBox="1">
            <a:spLocks/>
          </p:cNvSpPr>
          <p:nvPr/>
        </p:nvSpPr>
        <p:spPr>
          <a:xfrm>
            <a:off x="1764467" y="173038"/>
            <a:ext cx="8075240" cy="634082"/>
          </a:xfrm>
          <a:prstGeom prst="rect">
            <a:avLst/>
          </a:prstGeom>
          <a:gradFill>
            <a:gsLst>
              <a:gs pos="0">
                <a:srgbClr val="C00000"/>
              </a:gs>
              <a:gs pos="50000">
                <a:srgbClr val="4BACC6">
                  <a:lumMod val="75000"/>
                </a:srgbClr>
              </a:gs>
              <a:gs pos="100000">
                <a:srgbClr val="F79646"/>
              </a:gs>
            </a:gsLst>
            <a:lin ang="5400000" scaled="0"/>
          </a:gradFill>
          <a:ln w="85725">
            <a:solidFill>
              <a:srgbClr val="C00000"/>
            </a:solidFill>
          </a:ln>
          <a:effectLst>
            <a:glow rad="228600">
              <a:srgbClr val="C0504D">
                <a:satMod val="175000"/>
                <a:alpha val="40000"/>
              </a:srgbClr>
            </a:glow>
          </a:effectLst>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tr-TR" sz="4400" b="1" i="0" u="none" strike="noStrike" kern="1200" cap="none" spc="0" normalizeH="0" baseline="0" noProof="0" dirty="0" smtClean="0">
                <a:ln>
                  <a:noFill/>
                </a:ln>
                <a:solidFill>
                  <a:sysClr val="window" lastClr="FFFFFF"/>
                </a:solidFill>
                <a:effectLst>
                  <a:outerShdw blurRad="38100" dist="38100" dir="2700000" algn="tl">
                    <a:srgbClr val="000000">
                      <a:alpha val="43137"/>
                    </a:srgbClr>
                  </a:outerShdw>
                </a:effectLst>
                <a:uLnTx/>
                <a:uFillTx/>
                <a:latin typeface="Calibri"/>
                <a:ea typeface="+mj-ea"/>
                <a:cs typeface="+mj-cs"/>
              </a:rPr>
              <a:t>MEZOPOTAMYA UYGARLIKLARI</a:t>
            </a:r>
          </a:p>
        </p:txBody>
      </p:sp>
      <p:pic>
        <p:nvPicPr>
          <p:cNvPr id="3074" name="Picture 2" descr="C:\Users\Yusuf Kerem DUMAN\Desktop\Ekran Alıntısı.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150429" y="940634"/>
            <a:ext cx="5877177" cy="5777667"/>
          </a:xfrm>
          <a:prstGeom prst="rect">
            <a:avLst/>
          </a:prstGeom>
          <a:noFill/>
          <a:extLst>
            <a:ext uri="{909E8E84-426E-40DD-AFC4-6F175D3DCCD1}">
              <a14:hiddenFill xmlns:a14="http://schemas.microsoft.com/office/drawing/2010/main" xmlns="">
                <a:solidFill>
                  <a:srgbClr val="FFFFFF"/>
                </a:solidFill>
              </a14:hiddenFill>
            </a:ext>
          </a:extLst>
        </p:spPr>
      </p:pic>
      <p:sp>
        <p:nvSpPr>
          <p:cNvPr id="6" name="6 Dikdörtgen"/>
          <p:cNvSpPr/>
          <p:nvPr/>
        </p:nvSpPr>
        <p:spPr>
          <a:xfrm>
            <a:off x="101600" y="1141217"/>
            <a:ext cx="5840189" cy="584775"/>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square">
            <a:spAutoFit/>
          </a:bodyPr>
          <a:lstStyle/>
          <a:p>
            <a:pPr marL="342900" marR="0" lvl="0" indent="-342900" defTabSz="914400" eaLnBrk="1" fontAlgn="auto" latinLnBrk="0" hangingPunct="1">
              <a:lnSpc>
                <a:spcPct val="100000"/>
              </a:lnSpc>
              <a:spcBef>
                <a:spcPct val="20000"/>
              </a:spcBef>
              <a:spcAft>
                <a:spcPts val="0"/>
              </a:spcAft>
              <a:buClrTx/>
              <a:buSzTx/>
              <a:buFontTx/>
              <a:buNone/>
              <a:tabLst/>
              <a:defRPr/>
            </a:pPr>
            <a:r>
              <a:rPr kumimoji="0" lang="de-DE" sz="3200" b="1" i="0" u="none" strike="noStrike" kern="0" cap="none" spc="0" normalizeH="0" baseline="0" noProof="0" dirty="0" smtClean="0">
                <a:ln>
                  <a:noFill/>
                </a:ln>
                <a:solidFill>
                  <a:sysClr val="window" lastClr="FFFFFF"/>
                </a:solidFill>
                <a:uLnTx/>
                <a:uFillTx/>
                <a:latin typeface="+mj-lt"/>
              </a:rPr>
              <a:t>a. Sümerler (MÖ 4000 MÖ 2350)</a:t>
            </a:r>
            <a:endParaRPr kumimoji="0" lang="tr-TR" sz="3200" b="1" i="0" u="none" strike="noStrike" kern="0" cap="none" spc="0" normalizeH="0" baseline="0" noProof="0" dirty="0" smtClean="0">
              <a:ln>
                <a:noFill/>
              </a:ln>
              <a:solidFill>
                <a:sysClr val="windowText" lastClr="000000"/>
              </a:solidFill>
              <a:uLnTx/>
              <a:uFillTx/>
              <a:latin typeface="+mj-lt"/>
            </a:endParaRPr>
          </a:p>
        </p:txBody>
      </p:sp>
      <p:sp>
        <p:nvSpPr>
          <p:cNvPr id="7" name="2 Dikdörtgen"/>
          <p:cNvSpPr>
            <a:spLocks noGrp="1"/>
          </p:cNvSpPr>
          <p:nvPr>
            <p:ph type="title"/>
          </p:nvPr>
        </p:nvSpPr>
        <p:spPr>
          <a:xfrm>
            <a:off x="131281" y="2660445"/>
            <a:ext cx="5840187" cy="584775"/>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square">
            <a:spAutoFit/>
          </a:bodyPr>
          <a:lstStyle/>
          <a:p>
            <a:pPr marL="177800" marR="0" lvl="0" indent="-177800" algn="l" defTabSz="914400" eaLnBrk="1" fontAlgn="auto" latinLnBrk="0" hangingPunct="1">
              <a:lnSpc>
                <a:spcPct val="100000"/>
              </a:lnSpc>
              <a:spcBef>
                <a:spcPct val="20000"/>
              </a:spcBef>
              <a:spcAft>
                <a:spcPts val="0"/>
              </a:spcAft>
              <a:buClrTx/>
              <a:buSzTx/>
              <a:buFontTx/>
              <a:buNone/>
              <a:tabLst/>
              <a:defRPr/>
            </a:pPr>
            <a:r>
              <a:rPr kumimoji="0" lang="tr-TR" sz="3200" b="1" i="0" u="none" strike="noStrike" kern="0" cap="none" spc="0" normalizeH="0" baseline="0" noProof="0" dirty="0" smtClean="0">
                <a:ln>
                  <a:noFill/>
                </a:ln>
                <a:solidFill>
                  <a:sysClr val="window" lastClr="FFFFFF"/>
                </a:solidFill>
                <a:effectLst/>
                <a:uLnTx/>
                <a:uFillTx/>
                <a:latin typeface="Calibri"/>
                <a:ea typeface="+mn-ea"/>
                <a:cs typeface="+mn-cs"/>
              </a:rPr>
              <a:t>c</a:t>
            </a:r>
            <a:r>
              <a:rPr kumimoji="0" lang="sv-SE" sz="3200" b="1" i="0" u="none" strike="noStrike" kern="0" cap="none" spc="0" normalizeH="0" baseline="0" noProof="0" dirty="0" smtClean="0">
                <a:ln>
                  <a:noFill/>
                </a:ln>
                <a:solidFill>
                  <a:sysClr val="window" lastClr="FFFFFF"/>
                </a:solidFill>
                <a:effectLst/>
                <a:uLnTx/>
                <a:uFillTx/>
                <a:latin typeface="Calibri"/>
                <a:ea typeface="+mn-ea"/>
                <a:cs typeface="+mn-cs"/>
              </a:rPr>
              <a:t>. Akadlar (MÖ 2350 - MÖ 2100)</a:t>
            </a:r>
            <a:endParaRPr kumimoji="0" lang="tr-TR" sz="3200" b="1" i="0" u="none" strike="noStrike" kern="0" cap="none" spc="0" normalizeH="0" baseline="0" noProof="0" dirty="0" smtClean="0">
              <a:ln>
                <a:noFill/>
              </a:ln>
              <a:solidFill>
                <a:sysClr val="windowText" lastClr="000000"/>
              </a:solidFill>
              <a:effectLst>
                <a:outerShdw blurRad="38100" dist="38100" dir="2700000" algn="tl">
                  <a:srgbClr val="000000">
                    <a:alpha val="43137"/>
                  </a:srgbClr>
                </a:outerShdw>
              </a:effectLst>
              <a:uLnTx/>
              <a:uFillTx/>
              <a:latin typeface="Calibri"/>
              <a:ea typeface="+mn-ea"/>
              <a:cs typeface="+mn-cs"/>
            </a:endParaRPr>
          </a:p>
        </p:txBody>
      </p:sp>
      <p:sp>
        <p:nvSpPr>
          <p:cNvPr id="8" name="4 Dikdörtgen"/>
          <p:cNvSpPr/>
          <p:nvPr/>
        </p:nvSpPr>
        <p:spPr>
          <a:xfrm>
            <a:off x="101599" y="1906150"/>
            <a:ext cx="5840188" cy="584775"/>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square">
            <a:spAutoFit/>
          </a:bodyPr>
          <a:lstStyle/>
          <a:p>
            <a:pPr marL="342900" marR="0" lvl="0" indent="-342900" defTabSz="914400" eaLnBrk="1" fontAlgn="auto" latinLnBrk="0" hangingPunct="1">
              <a:lnSpc>
                <a:spcPct val="100000"/>
              </a:lnSpc>
              <a:spcBef>
                <a:spcPct val="20000"/>
              </a:spcBef>
              <a:spcAft>
                <a:spcPts val="0"/>
              </a:spcAft>
              <a:buClrTx/>
              <a:buSzTx/>
              <a:buFontTx/>
              <a:buNone/>
              <a:tabLst/>
              <a:defRPr/>
            </a:pPr>
            <a:r>
              <a:rPr kumimoji="0" lang="tr-TR" sz="3200" b="1" i="0" u="none" strike="noStrike" kern="0" cap="none" spc="0" normalizeH="0" baseline="0" noProof="0" dirty="0" smtClean="0">
                <a:ln>
                  <a:noFill/>
                </a:ln>
                <a:solidFill>
                  <a:sysClr val="window" lastClr="FFFFFF"/>
                </a:solidFill>
                <a:effectLst/>
                <a:uLnTx/>
                <a:uFillTx/>
                <a:latin typeface="Calibri"/>
                <a:ea typeface="+mn-ea"/>
                <a:cs typeface="+mn-cs"/>
              </a:rPr>
              <a:t>b</a:t>
            </a:r>
            <a:r>
              <a:rPr kumimoji="0" lang="sv-SE" sz="3200" b="1" i="0" u="none" strike="noStrike" kern="0" cap="none" spc="0" normalizeH="0" baseline="0" noProof="0" dirty="0" smtClean="0">
                <a:ln>
                  <a:noFill/>
                </a:ln>
                <a:solidFill>
                  <a:sysClr val="window" lastClr="FFFFFF"/>
                </a:solidFill>
                <a:effectLst/>
                <a:uLnTx/>
                <a:uFillTx/>
                <a:latin typeface="Calibri"/>
                <a:ea typeface="+mn-ea"/>
                <a:cs typeface="+mn-cs"/>
              </a:rPr>
              <a:t>. Elamlar (MÖ 3000 - MÖ 640)</a:t>
            </a:r>
            <a:endParaRPr kumimoji="0" lang="tr-TR" sz="3200" b="1" i="0" u="none" strike="noStrike" kern="0" cap="none" spc="0" normalizeH="0" baseline="0" noProof="0" dirty="0" smtClean="0">
              <a:ln>
                <a:noFill/>
              </a:ln>
              <a:solidFill>
                <a:sysClr val="windowText" lastClr="000000"/>
              </a:solidFill>
              <a:effectLst>
                <a:outerShdw blurRad="38100" dist="38100" dir="2700000" algn="tl">
                  <a:srgbClr val="000000">
                    <a:alpha val="43137"/>
                  </a:srgbClr>
                </a:outerShdw>
              </a:effectLst>
              <a:uLnTx/>
              <a:uFillTx/>
              <a:latin typeface="Calibri"/>
              <a:ea typeface="+mn-ea"/>
              <a:cs typeface="+mn-cs"/>
            </a:endParaRPr>
          </a:p>
        </p:txBody>
      </p:sp>
      <p:sp>
        <p:nvSpPr>
          <p:cNvPr id="9" name="3 Dikdörtgen"/>
          <p:cNvSpPr/>
          <p:nvPr/>
        </p:nvSpPr>
        <p:spPr>
          <a:xfrm>
            <a:off x="131985" y="3422491"/>
            <a:ext cx="5810511" cy="584775"/>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square">
            <a:spAutoFit/>
          </a:bodyPr>
          <a:lstStyle/>
          <a:p>
            <a:pPr marL="342900" marR="0" lvl="0" indent="-342900" defTabSz="914400" eaLnBrk="1" fontAlgn="auto" latinLnBrk="0" hangingPunct="1">
              <a:lnSpc>
                <a:spcPct val="100000"/>
              </a:lnSpc>
              <a:spcBef>
                <a:spcPct val="20000"/>
              </a:spcBef>
              <a:spcAft>
                <a:spcPts val="0"/>
              </a:spcAft>
              <a:buClrTx/>
              <a:buSzTx/>
              <a:buFontTx/>
              <a:buNone/>
              <a:tabLst/>
              <a:defRPr/>
            </a:pPr>
            <a:r>
              <a:rPr kumimoji="0" lang="tr-TR" sz="3200" b="1" i="0" u="none" strike="noStrike" kern="0" cap="none" spc="0" normalizeH="0" baseline="0" noProof="0" dirty="0" smtClean="0">
                <a:ln>
                  <a:noFill/>
                </a:ln>
                <a:solidFill>
                  <a:sysClr val="window" lastClr="FFFFFF"/>
                </a:solidFill>
                <a:effectLst/>
                <a:uLnTx/>
                <a:uFillTx/>
                <a:latin typeface="Calibri"/>
                <a:ea typeface="+mn-ea"/>
                <a:cs typeface="+mn-cs"/>
              </a:rPr>
              <a:t>d</a:t>
            </a:r>
            <a:r>
              <a:rPr kumimoji="0" lang="sv-SE" sz="3200" b="1" i="0" u="none" strike="noStrike" kern="0" cap="none" spc="0" normalizeH="0" baseline="0" noProof="0" dirty="0" smtClean="0">
                <a:ln>
                  <a:noFill/>
                </a:ln>
                <a:solidFill>
                  <a:sysClr val="window" lastClr="FFFFFF"/>
                </a:solidFill>
                <a:effectLst/>
                <a:uLnTx/>
                <a:uFillTx/>
                <a:latin typeface="Calibri"/>
                <a:ea typeface="+mn-ea"/>
                <a:cs typeface="+mn-cs"/>
              </a:rPr>
              <a:t>. Babiller  (MÖ 2100-MÖ 539)</a:t>
            </a:r>
            <a:endParaRPr kumimoji="0" lang="tr-TR" sz="3200" b="1" i="0" u="none" strike="noStrike" kern="0" cap="none" spc="0" normalizeH="0" baseline="0" noProof="0" dirty="0" smtClean="0">
              <a:ln>
                <a:noFill/>
              </a:ln>
              <a:solidFill>
                <a:sysClr val="windowText" lastClr="000000"/>
              </a:solidFill>
              <a:effectLst>
                <a:outerShdw blurRad="38100" dist="38100" dir="2700000" algn="tl">
                  <a:srgbClr val="000000">
                    <a:alpha val="43137"/>
                  </a:srgbClr>
                </a:outerShdw>
              </a:effectLst>
              <a:uLnTx/>
              <a:uFillTx/>
              <a:latin typeface="Calibri"/>
              <a:ea typeface="+mn-ea"/>
              <a:cs typeface="+mn-cs"/>
            </a:endParaRPr>
          </a:p>
        </p:txBody>
      </p:sp>
      <p:sp>
        <p:nvSpPr>
          <p:cNvPr id="10" name="3 Dikdörtgen"/>
          <p:cNvSpPr txBox="1">
            <a:spLocks/>
          </p:cNvSpPr>
          <p:nvPr/>
        </p:nvSpPr>
        <p:spPr>
          <a:xfrm>
            <a:off x="131983" y="4268349"/>
            <a:ext cx="5810511" cy="584775"/>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indent="-342900" algn="l">
              <a:spcBef>
                <a:spcPct val="20000"/>
              </a:spcBef>
              <a:defRPr/>
            </a:pPr>
            <a:r>
              <a:rPr lang="sv-SE" sz="3200" b="1" kern="0" dirty="0" smtClean="0">
                <a:solidFill>
                  <a:sysClr val="window" lastClr="FFFFFF"/>
                </a:solidFill>
                <a:latin typeface="Calibri"/>
                <a:ea typeface="+mn-ea"/>
                <a:cs typeface="+mn-cs"/>
              </a:rPr>
              <a:t>e. Asurlular (MÖ 2000 - MÖ 609)</a:t>
            </a:r>
            <a:endParaRPr lang="tr-TR" sz="3200" b="1" kern="0" dirty="0" smtClean="0">
              <a:solidFill>
                <a:sysClr val="windowText" lastClr="000000"/>
              </a:solidFill>
              <a:effectLst>
                <a:outerShdw blurRad="38100" dist="38100" dir="2700000" algn="tl">
                  <a:srgbClr val="000000">
                    <a:alpha val="43137"/>
                  </a:srgbClr>
                </a:outerShdw>
              </a:effectLst>
              <a:latin typeface="Calibri"/>
              <a:ea typeface="+mn-ea"/>
              <a:cs typeface="+mn-cs"/>
            </a:endParaRPr>
          </a:p>
        </p:txBody>
      </p:sp>
    </p:spTree>
    <p:extLst>
      <p:ext uri="{BB962C8B-B14F-4D97-AF65-F5344CB8AC3E}">
        <p14:creationId xmlns:p14="http://schemas.microsoft.com/office/powerpoint/2010/main" xmlns="" val="10165444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 Dikdörtgen"/>
          <p:cNvSpPr/>
          <p:nvPr/>
        </p:nvSpPr>
        <p:spPr>
          <a:xfrm>
            <a:off x="192899" y="1619755"/>
            <a:ext cx="4320480" cy="3046988"/>
          </a:xfrm>
          <a:prstGeom prst="rect">
            <a:avLst/>
          </a:prstGeom>
          <a:solidFill>
            <a:sysClr val="windowText" lastClr="000000"/>
          </a:solidFill>
          <a:ln w="63500">
            <a:gradFill>
              <a:gsLst>
                <a:gs pos="0">
                  <a:srgbClr val="00B0F0"/>
                </a:gs>
                <a:gs pos="50000">
                  <a:srgbClr val="C00000"/>
                </a:gs>
                <a:gs pos="100000">
                  <a:srgbClr val="9BBB59">
                    <a:lumMod val="75000"/>
                  </a:srgbClr>
                </a:gs>
              </a:gsLst>
              <a:lin ang="5400000" scaled="0"/>
            </a:gradFill>
          </a:ln>
        </p:spPr>
        <p:txBody>
          <a:bodyPr wrap="square">
            <a:spAutoFit/>
          </a:bodyPr>
          <a:lstStyle/>
          <a:p>
            <a:pPr lvl="0" fontAlgn="base">
              <a:spcBef>
                <a:spcPct val="0"/>
              </a:spcBef>
              <a:spcAft>
                <a:spcPct val="0"/>
              </a:spcAft>
            </a:pPr>
            <a:r>
              <a:rPr lang="tr-TR" sz="2400" b="1" dirty="0" smtClean="0">
                <a:latin typeface="Cambria" pitchFamily="18" charset="0"/>
              </a:rPr>
              <a:t>              </a:t>
            </a:r>
            <a:r>
              <a:rPr lang="tr-TR" sz="2400" b="1" dirty="0" smtClean="0">
                <a:solidFill>
                  <a:srgbClr val="FF0000"/>
                </a:solidFill>
                <a:latin typeface="Comic Sans MS" pitchFamily="66" charset="0"/>
              </a:rPr>
              <a:t>Mezopotamya</a:t>
            </a:r>
            <a:r>
              <a:rPr lang="tr-TR" sz="2400" b="1" dirty="0">
                <a:solidFill>
                  <a:srgbClr val="FF0000"/>
                </a:solidFill>
                <a:latin typeface="Comic Sans MS" pitchFamily="66" charset="0"/>
              </a:rPr>
              <a:t>; </a:t>
            </a:r>
            <a:endParaRPr lang="tr-TR" sz="2400" b="1" dirty="0" smtClean="0">
              <a:solidFill>
                <a:srgbClr val="FF0000"/>
              </a:solidFill>
              <a:latin typeface="Comic Sans MS" pitchFamily="66" charset="0"/>
            </a:endParaRPr>
          </a:p>
          <a:p>
            <a:pPr lvl="0" algn="ctr" fontAlgn="base">
              <a:spcBef>
                <a:spcPct val="0"/>
              </a:spcBef>
              <a:spcAft>
                <a:spcPct val="0"/>
              </a:spcAft>
            </a:pPr>
            <a:r>
              <a:rPr lang="tr-TR" sz="2400" b="1" dirty="0" smtClean="0">
                <a:latin typeface="Comic Sans MS" pitchFamily="66" charset="0"/>
              </a:rPr>
              <a:t>Ortadoğu’da</a:t>
            </a:r>
            <a:r>
              <a:rPr lang="tr-TR" sz="2400" b="1" dirty="0">
                <a:latin typeface="Comic Sans MS" pitchFamily="66" charset="0"/>
              </a:rPr>
              <a:t>, </a:t>
            </a:r>
            <a:r>
              <a:rPr lang="tr-TR" sz="2400" b="1" dirty="0">
                <a:solidFill>
                  <a:srgbClr val="00B0F0"/>
                </a:solidFill>
                <a:latin typeface="Comic Sans MS" pitchFamily="66" charset="0"/>
              </a:rPr>
              <a:t>Dicle ve Fırat </a:t>
            </a:r>
            <a:r>
              <a:rPr lang="tr-TR" sz="2400" b="1" dirty="0">
                <a:latin typeface="Comic Sans MS" pitchFamily="66" charset="0"/>
              </a:rPr>
              <a:t>nehirleri arasında kalan bölgeye verilen addır. </a:t>
            </a:r>
            <a:r>
              <a:rPr lang="tr-TR" sz="2400" b="1" dirty="0" smtClean="0">
                <a:latin typeface="Comic Sans MS" pitchFamily="66" charset="0"/>
              </a:rPr>
              <a:t>Bugünkü </a:t>
            </a:r>
            <a:r>
              <a:rPr lang="tr-TR" sz="2400" b="1" dirty="0">
                <a:solidFill>
                  <a:srgbClr val="00B0F0"/>
                </a:solidFill>
                <a:latin typeface="Comic Sans MS" pitchFamily="66" charset="0"/>
              </a:rPr>
              <a:t>Irak, Suriye ve Güneydoğu Anadolu </a:t>
            </a:r>
            <a:r>
              <a:rPr lang="tr-TR" sz="2400" b="1" dirty="0">
                <a:latin typeface="Comic Sans MS" pitchFamily="66" charset="0"/>
              </a:rPr>
              <a:t>topraklarının bir kısmını içine alır. </a:t>
            </a:r>
            <a:endParaRPr kumimoji="0" lang="tr-TR" sz="2000" b="1" i="0" u="none" strike="noStrike" kern="0" cap="none" spc="0" normalizeH="0" baseline="0" noProof="0" dirty="0" smtClean="0">
              <a:ln>
                <a:noFill/>
              </a:ln>
              <a:solidFill>
                <a:sysClr val="window" lastClr="FFFFFF"/>
              </a:solidFill>
              <a:effectLst>
                <a:outerShdw blurRad="38100" dist="38100" dir="2700000" algn="tl">
                  <a:srgbClr val="000000">
                    <a:alpha val="43137"/>
                  </a:srgbClr>
                </a:outerShdw>
              </a:effectLst>
              <a:uLnTx/>
              <a:uFillTx/>
              <a:latin typeface="Comic Sans MS" pitchFamily="66" charset="0"/>
              <a:cs typeface="Arial" pitchFamily="34" charset="0"/>
            </a:endParaRPr>
          </a:p>
        </p:txBody>
      </p:sp>
      <p:pic>
        <p:nvPicPr>
          <p:cNvPr id="1027" name="Picture 3" descr="C:\Users\Yusuf Kerem DUMAN\Desktop\mesopotamia-map.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654213" y="279400"/>
            <a:ext cx="7402966" cy="6477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7151449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3 Dikdörtgen"/>
          <p:cNvSpPr/>
          <p:nvPr/>
        </p:nvSpPr>
        <p:spPr>
          <a:xfrm>
            <a:off x="849086" y="3452149"/>
            <a:ext cx="10746014" cy="2677656"/>
          </a:xfrm>
          <a:prstGeom prst="rect">
            <a:avLst/>
          </a:prstGeom>
          <a:solidFill>
            <a:sysClr val="windowText" lastClr="000000"/>
          </a:solidFill>
          <a:ln w="63500">
            <a:gradFill>
              <a:gsLst>
                <a:gs pos="0">
                  <a:srgbClr val="00B0F0"/>
                </a:gs>
                <a:gs pos="50000">
                  <a:srgbClr val="C00000"/>
                </a:gs>
                <a:gs pos="100000">
                  <a:srgbClr val="9BBB59">
                    <a:lumMod val="75000"/>
                  </a:srgbClr>
                </a:gs>
              </a:gsLst>
              <a:lin ang="5400000" scaled="0"/>
            </a:gradFill>
          </a:ln>
        </p:spPr>
        <p:txBody>
          <a:bodyPr wrap="square">
            <a:spAutoFit/>
          </a:bodyPr>
          <a:lstStyle/>
          <a:p>
            <a:pPr lvl="0" fontAlgn="base">
              <a:spcBef>
                <a:spcPct val="0"/>
              </a:spcBef>
              <a:spcAft>
                <a:spcPct val="0"/>
              </a:spcAft>
            </a:pPr>
            <a:r>
              <a:rPr lang="tr-TR" sz="2400" b="1" dirty="0">
                <a:solidFill>
                  <a:srgbClr val="00B0F0"/>
                </a:solidFill>
                <a:latin typeface="Comic Sans MS" pitchFamily="66" charset="0"/>
              </a:rPr>
              <a:t>Mezopotamya, </a:t>
            </a:r>
            <a:r>
              <a:rPr lang="tr-TR" sz="2400" b="1" dirty="0">
                <a:solidFill>
                  <a:srgbClr val="FF0000"/>
                </a:solidFill>
                <a:latin typeface="Comic Sans MS" pitchFamily="66" charset="0"/>
              </a:rPr>
              <a:t>verimli topraklara </a:t>
            </a:r>
            <a:r>
              <a:rPr lang="tr-TR" sz="2400" b="1" dirty="0">
                <a:solidFill>
                  <a:srgbClr val="00B0F0"/>
                </a:solidFill>
                <a:latin typeface="Comic Sans MS" pitchFamily="66" charset="0"/>
              </a:rPr>
              <a:t>sahip olması ve </a:t>
            </a:r>
            <a:r>
              <a:rPr lang="tr-TR" sz="2400" b="1" dirty="0">
                <a:solidFill>
                  <a:srgbClr val="FF0000"/>
                </a:solidFill>
                <a:latin typeface="Comic Sans MS" pitchFamily="66" charset="0"/>
              </a:rPr>
              <a:t>iklim </a:t>
            </a:r>
            <a:r>
              <a:rPr lang="tr-TR" sz="2400" b="1" dirty="0" smtClean="0">
                <a:solidFill>
                  <a:srgbClr val="FF0000"/>
                </a:solidFill>
                <a:latin typeface="Comic Sans MS" pitchFamily="66" charset="0"/>
              </a:rPr>
              <a:t>şartlarının </a:t>
            </a:r>
            <a:r>
              <a:rPr lang="tr-TR" sz="2400" b="1" dirty="0">
                <a:solidFill>
                  <a:srgbClr val="00B0F0"/>
                </a:solidFill>
                <a:latin typeface="Comic Sans MS" pitchFamily="66" charset="0"/>
              </a:rPr>
              <a:t>uygun olması gibi nedenlerden dolayı, sık sık </a:t>
            </a:r>
            <a:r>
              <a:rPr lang="tr-TR" sz="2400" b="1" dirty="0">
                <a:solidFill>
                  <a:srgbClr val="FF0000"/>
                </a:solidFill>
                <a:latin typeface="Comic Sans MS" pitchFamily="66" charset="0"/>
              </a:rPr>
              <a:t>istila(saldırı)</a:t>
            </a:r>
            <a:r>
              <a:rPr lang="tr-TR" sz="2400" b="1" dirty="0">
                <a:solidFill>
                  <a:srgbClr val="00B0F0"/>
                </a:solidFill>
                <a:latin typeface="Comic Sans MS" pitchFamily="66" charset="0"/>
              </a:rPr>
              <a:t> ve </a:t>
            </a:r>
            <a:r>
              <a:rPr lang="tr-TR" sz="2400" b="1" dirty="0">
                <a:solidFill>
                  <a:srgbClr val="FF0000"/>
                </a:solidFill>
                <a:latin typeface="Comic Sans MS" pitchFamily="66" charset="0"/>
              </a:rPr>
              <a:t>göçlere </a:t>
            </a:r>
            <a:r>
              <a:rPr lang="tr-TR" sz="2400" b="1" dirty="0">
                <a:solidFill>
                  <a:srgbClr val="00B0F0"/>
                </a:solidFill>
                <a:latin typeface="Comic Sans MS" pitchFamily="66" charset="0"/>
              </a:rPr>
              <a:t>sahne olmuş, insanlar arasındaki </a:t>
            </a:r>
            <a:r>
              <a:rPr lang="tr-TR" sz="2400" b="1" dirty="0">
                <a:solidFill>
                  <a:srgbClr val="FF0000"/>
                </a:solidFill>
                <a:latin typeface="Comic Sans MS" pitchFamily="66" charset="0"/>
              </a:rPr>
              <a:t>kültür etkileşimi </a:t>
            </a:r>
            <a:r>
              <a:rPr lang="tr-TR" sz="2400" b="1" dirty="0">
                <a:solidFill>
                  <a:srgbClr val="00B0F0"/>
                </a:solidFill>
                <a:latin typeface="Comic Sans MS" pitchFamily="66" charset="0"/>
              </a:rPr>
              <a:t>fazla olduğundan medeniyet bu bölgede gelişmiştir. </a:t>
            </a:r>
            <a:r>
              <a:rPr lang="tr-TR" sz="2400" b="1" dirty="0" smtClean="0">
                <a:solidFill>
                  <a:srgbClr val="00B0F0"/>
                </a:solidFill>
                <a:latin typeface="Comic Sans MS" pitchFamily="66" charset="0"/>
              </a:rPr>
              <a:t> Mezopotamya’da </a:t>
            </a:r>
            <a:r>
              <a:rPr lang="tr-TR" sz="2400" b="1" dirty="0" smtClean="0">
                <a:solidFill>
                  <a:srgbClr val="FF0000"/>
                </a:solidFill>
                <a:latin typeface="Comic Sans MS" pitchFamily="66" charset="0"/>
              </a:rPr>
              <a:t>taş </a:t>
            </a:r>
            <a:r>
              <a:rPr lang="tr-TR" sz="2400" b="1" dirty="0">
                <a:solidFill>
                  <a:srgbClr val="FF0000"/>
                </a:solidFill>
                <a:latin typeface="Comic Sans MS" pitchFamily="66" charset="0"/>
              </a:rPr>
              <a:t>olmadığı </a:t>
            </a:r>
            <a:r>
              <a:rPr lang="tr-TR" sz="2400" b="1" dirty="0">
                <a:solidFill>
                  <a:srgbClr val="00B0F0"/>
                </a:solidFill>
                <a:latin typeface="Comic Sans MS" pitchFamily="66" charset="0"/>
              </a:rPr>
              <a:t>için yapıların çoğu </a:t>
            </a:r>
            <a:r>
              <a:rPr lang="tr-TR" sz="2400" b="1" dirty="0">
                <a:solidFill>
                  <a:srgbClr val="FF0000"/>
                </a:solidFill>
                <a:latin typeface="Comic Sans MS" pitchFamily="66" charset="0"/>
              </a:rPr>
              <a:t>kerpiçten, killi topraktan </a:t>
            </a:r>
            <a:r>
              <a:rPr lang="tr-TR" sz="2400" b="1" dirty="0" smtClean="0">
                <a:solidFill>
                  <a:srgbClr val="00B0F0"/>
                </a:solidFill>
                <a:latin typeface="Comic Sans MS" pitchFamily="66" charset="0"/>
              </a:rPr>
              <a:t>yapılmıştır</a:t>
            </a:r>
            <a:r>
              <a:rPr lang="tr-TR" sz="2400" b="1" dirty="0">
                <a:solidFill>
                  <a:srgbClr val="00B0F0"/>
                </a:solidFill>
                <a:latin typeface="Comic Sans MS" pitchFamily="66" charset="0"/>
              </a:rPr>
              <a:t>. Bu nedenle Mezopotamya’da yüksek bir medeniyet kurulduğu halde günümüze çok eser </a:t>
            </a:r>
            <a:r>
              <a:rPr lang="tr-TR" sz="2400" b="1" dirty="0" smtClean="0">
                <a:solidFill>
                  <a:srgbClr val="00B0F0"/>
                </a:solidFill>
                <a:latin typeface="Comic Sans MS" pitchFamily="66" charset="0"/>
              </a:rPr>
              <a:t>ulaşamamış hemen </a:t>
            </a:r>
            <a:r>
              <a:rPr lang="tr-TR" sz="2400" b="1" dirty="0">
                <a:solidFill>
                  <a:srgbClr val="00B0F0"/>
                </a:solidFill>
                <a:latin typeface="Comic Sans MS" pitchFamily="66" charset="0"/>
              </a:rPr>
              <a:t>hemen hepsi </a:t>
            </a:r>
            <a:r>
              <a:rPr lang="tr-TR" sz="2400" b="1" dirty="0" smtClean="0">
                <a:solidFill>
                  <a:srgbClr val="00B0F0"/>
                </a:solidFill>
                <a:latin typeface="Comic Sans MS" pitchFamily="66" charset="0"/>
              </a:rPr>
              <a:t>yıkılmıştır.</a:t>
            </a:r>
            <a:endParaRPr kumimoji="0" lang="tr-TR" sz="2000" b="1" i="0" u="none" strike="noStrike" kern="0" cap="none" spc="0" normalizeH="0" baseline="0" noProof="0" dirty="0" smtClean="0">
              <a:ln>
                <a:noFill/>
              </a:ln>
              <a:solidFill>
                <a:srgbClr val="00B0F0"/>
              </a:solidFill>
              <a:effectLst>
                <a:outerShdw blurRad="38100" dist="38100" dir="2700000" algn="tl">
                  <a:srgbClr val="000000">
                    <a:alpha val="43137"/>
                  </a:srgbClr>
                </a:outerShdw>
              </a:effectLst>
              <a:uLnTx/>
              <a:uFillTx/>
              <a:latin typeface="Comic Sans MS" pitchFamily="66" charset="0"/>
              <a:cs typeface="Arial" pitchFamily="34" charset="0"/>
            </a:endParaRPr>
          </a:p>
        </p:txBody>
      </p:sp>
      <p:sp>
        <p:nvSpPr>
          <p:cNvPr id="9" name="3 Dikdörtgen"/>
          <p:cNvSpPr/>
          <p:nvPr/>
        </p:nvSpPr>
        <p:spPr>
          <a:xfrm>
            <a:off x="7156128" y="423384"/>
            <a:ext cx="4320480" cy="2308324"/>
          </a:xfrm>
          <a:prstGeom prst="rect">
            <a:avLst/>
          </a:prstGeom>
          <a:solidFill>
            <a:sysClr val="windowText" lastClr="000000"/>
          </a:solidFill>
          <a:ln w="63500">
            <a:gradFill>
              <a:gsLst>
                <a:gs pos="0">
                  <a:srgbClr val="00B0F0"/>
                </a:gs>
                <a:gs pos="50000">
                  <a:srgbClr val="C00000"/>
                </a:gs>
                <a:gs pos="100000">
                  <a:srgbClr val="9BBB59">
                    <a:lumMod val="75000"/>
                  </a:srgbClr>
                </a:gs>
              </a:gsLst>
              <a:lin ang="5400000" scaled="0"/>
            </a:gradFill>
          </a:ln>
        </p:spPr>
        <p:txBody>
          <a:bodyPr wrap="square">
            <a:spAutoFit/>
          </a:bodyPr>
          <a:lstStyle/>
          <a:p>
            <a:pPr lvl="0" algn="ctr" fontAlgn="base">
              <a:spcBef>
                <a:spcPct val="0"/>
              </a:spcBef>
              <a:spcAft>
                <a:spcPct val="0"/>
              </a:spcAft>
            </a:pPr>
            <a:r>
              <a:rPr lang="tr-TR" sz="2400" b="1" dirty="0">
                <a:solidFill>
                  <a:srgbClr val="00B0F0"/>
                </a:solidFill>
                <a:latin typeface="Comic Sans MS" pitchFamily="66" charset="0"/>
              </a:rPr>
              <a:t>Mezopotamya </a:t>
            </a:r>
            <a:r>
              <a:rPr lang="tr-TR" sz="2400" b="1" dirty="0" smtClean="0">
                <a:solidFill>
                  <a:srgbClr val="00B0F0"/>
                </a:solidFill>
                <a:latin typeface="Comic Sans MS" pitchFamily="66" charset="0"/>
              </a:rPr>
              <a:t>Uygarlığı </a:t>
            </a:r>
            <a:r>
              <a:rPr lang="tr-TR" sz="2400" b="1" dirty="0" smtClean="0">
                <a:solidFill>
                  <a:srgbClr val="FF0000"/>
                </a:solidFill>
                <a:latin typeface="Comic Sans MS" pitchFamily="66" charset="0"/>
              </a:rPr>
              <a:t>Sümerler</a:t>
            </a:r>
            <a:r>
              <a:rPr lang="tr-TR" sz="2400" b="1" dirty="0">
                <a:solidFill>
                  <a:srgbClr val="FF0000"/>
                </a:solidFill>
                <a:latin typeface="Comic Sans MS" pitchFamily="66" charset="0"/>
              </a:rPr>
              <a:t>, </a:t>
            </a:r>
            <a:endParaRPr lang="tr-TR" sz="2400" b="1" dirty="0" smtClean="0">
              <a:solidFill>
                <a:srgbClr val="FF0000"/>
              </a:solidFill>
              <a:latin typeface="Comic Sans MS" pitchFamily="66" charset="0"/>
            </a:endParaRPr>
          </a:p>
          <a:p>
            <a:pPr lvl="0" algn="ctr" fontAlgn="base">
              <a:spcBef>
                <a:spcPct val="0"/>
              </a:spcBef>
              <a:spcAft>
                <a:spcPct val="0"/>
              </a:spcAft>
            </a:pPr>
            <a:r>
              <a:rPr lang="tr-TR" sz="2400" b="1" dirty="0" smtClean="0">
                <a:solidFill>
                  <a:srgbClr val="FF0000"/>
                </a:solidFill>
                <a:latin typeface="Comic Sans MS" pitchFamily="66" charset="0"/>
              </a:rPr>
              <a:t>Babiller</a:t>
            </a:r>
            <a:r>
              <a:rPr lang="tr-TR" sz="2400" b="1" dirty="0">
                <a:solidFill>
                  <a:srgbClr val="FF0000"/>
                </a:solidFill>
                <a:latin typeface="Comic Sans MS" pitchFamily="66" charset="0"/>
              </a:rPr>
              <a:t>, </a:t>
            </a:r>
            <a:endParaRPr lang="tr-TR" sz="2400" b="1" dirty="0" smtClean="0">
              <a:solidFill>
                <a:srgbClr val="FF0000"/>
              </a:solidFill>
              <a:latin typeface="Comic Sans MS" pitchFamily="66" charset="0"/>
            </a:endParaRPr>
          </a:p>
          <a:p>
            <a:pPr lvl="0" algn="ctr" fontAlgn="base">
              <a:spcBef>
                <a:spcPct val="0"/>
              </a:spcBef>
              <a:spcAft>
                <a:spcPct val="0"/>
              </a:spcAft>
            </a:pPr>
            <a:r>
              <a:rPr lang="tr-TR" sz="2400" b="1" dirty="0" smtClean="0">
                <a:solidFill>
                  <a:srgbClr val="FF0000"/>
                </a:solidFill>
                <a:latin typeface="Comic Sans MS" pitchFamily="66" charset="0"/>
              </a:rPr>
              <a:t>Asurlar</a:t>
            </a:r>
            <a:r>
              <a:rPr lang="tr-TR" sz="2400" b="1" dirty="0">
                <a:solidFill>
                  <a:srgbClr val="FF0000"/>
                </a:solidFill>
                <a:latin typeface="Comic Sans MS" pitchFamily="66" charset="0"/>
              </a:rPr>
              <a:t>, </a:t>
            </a:r>
            <a:endParaRPr lang="tr-TR" sz="2400" b="1" dirty="0" smtClean="0">
              <a:solidFill>
                <a:srgbClr val="FF0000"/>
              </a:solidFill>
              <a:latin typeface="Comic Sans MS" pitchFamily="66" charset="0"/>
            </a:endParaRPr>
          </a:p>
          <a:p>
            <a:pPr lvl="0" algn="ctr" fontAlgn="base">
              <a:spcBef>
                <a:spcPct val="0"/>
              </a:spcBef>
              <a:spcAft>
                <a:spcPct val="0"/>
              </a:spcAft>
            </a:pPr>
            <a:r>
              <a:rPr lang="tr-TR" sz="2400" b="1" dirty="0" smtClean="0">
                <a:solidFill>
                  <a:srgbClr val="FF0000"/>
                </a:solidFill>
                <a:latin typeface="Comic Sans MS" pitchFamily="66" charset="0"/>
              </a:rPr>
              <a:t>Akadlar </a:t>
            </a:r>
            <a:endParaRPr lang="tr-TR" sz="2400" b="1" dirty="0">
              <a:solidFill>
                <a:srgbClr val="FF0000"/>
              </a:solidFill>
              <a:latin typeface="Comic Sans MS" pitchFamily="66" charset="0"/>
            </a:endParaRPr>
          </a:p>
          <a:p>
            <a:pPr lvl="0" algn="ctr" fontAlgn="base">
              <a:spcBef>
                <a:spcPct val="0"/>
              </a:spcBef>
              <a:spcAft>
                <a:spcPct val="0"/>
              </a:spcAft>
            </a:pPr>
            <a:r>
              <a:rPr lang="tr-TR" sz="2400" b="1" dirty="0" smtClean="0">
                <a:solidFill>
                  <a:srgbClr val="FF0000"/>
                </a:solidFill>
                <a:latin typeface="Comic Sans MS" pitchFamily="66" charset="0"/>
              </a:rPr>
              <a:t>Elamlardır</a:t>
            </a:r>
            <a:r>
              <a:rPr lang="tr-TR" sz="2400" dirty="0">
                <a:solidFill>
                  <a:srgbClr val="FF0000"/>
                </a:solidFill>
                <a:latin typeface="Comic Sans MS" pitchFamily="66" charset="0"/>
              </a:rPr>
              <a:t>.</a:t>
            </a:r>
            <a:endParaRPr kumimoji="0" lang="tr-TR" sz="2000" b="1" i="0" u="none" strike="noStrike" kern="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Comic Sans MS" pitchFamily="66" charset="0"/>
              <a:cs typeface="Arial" pitchFamily="34" charset="0"/>
            </a:endParaRPr>
          </a:p>
        </p:txBody>
      </p:sp>
      <p:sp>
        <p:nvSpPr>
          <p:cNvPr id="7" name="Sağ Ok 6"/>
          <p:cNvSpPr/>
          <p:nvPr/>
        </p:nvSpPr>
        <p:spPr>
          <a:xfrm>
            <a:off x="752931" y="942234"/>
            <a:ext cx="6213925" cy="484632"/>
          </a:xfrm>
          <a:prstGeom prst="rightArrow">
            <a:avLst/>
          </a:prstGeom>
          <a:solidFill>
            <a:schemeClr val="bg1"/>
          </a:solidFill>
          <a:ln w="539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5 Başlık"/>
          <p:cNvSpPr txBox="1">
            <a:spLocks/>
          </p:cNvSpPr>
          <p:nvPr/>
        </p:nvSpPr>
        <p:spPr>
          <a:xfrm>
            <a:off x="499836" y="306040"/>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Tree>
    <p:extLst>
      <p:ext uri="{BB962C8B-B14F-4D97-AF65-F5344CB8AC3E}">
        <p14:creationId xmlns:p14="http://schemas.microsoft.com/office/powerpoint/2010/main" xmlns="" val="10165444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499836" y="306040"/>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3" name="Dolu Çerçeve 2"/>
          <p:cNvSpPr/>
          <p:nvPr/>
        </p:nvSpPr>
        <p:spPr>
          <a:xfrm>
            <a:off x="1065651" y="393255"/>
            <a:ext cx="4946371"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lgn="ctr">
              <a:spcBef>
                <a:spcPct val="20000"/>
              </a:spcBef>
              <a:defRPr/>
            </a:pPr>
            <a:r>
              <a:rPr lang="de-DE" sz="2400" b="1" kern="0" dirty="0">
                <a:solidFill>
                  <a:schemeClr val="tx1"/>
                </a:solidFill>
              </a:rPr>
              <a:t>a. Sümerler (MÖ 4000 - MÖ 2350)</a:t>
            </a:r>
            <a:endParaRPr lang="tr-TR" sz="2400" b="1" kern="0" dirty="0">
              <a:solidFill>
                <a:schemeClr val="tx1"/>
              </a:solidFill>
            </a:endParaRPr>
          </a:p>
        </p:txBody>
      </p:sp>
      <p:sp>
        <p:nvSpPr>
          <p:cNvPr id="25" name="5 Başlık"/>
          <p:cNvSpPr txBox="1">
            <a:spLocks/>
          </p:cNvSpPr>
          <p:nvPr/>
        </p:nvSpPr>
        <p:spPr>
          <a:xfrm>
            <a:off x="1065654" y="1303861"/>
            <a:ext cx="3745832"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b="1" dirty="0">
                <a:solidFill>
                  <a:schemeClr val="bg1"/>
                </a:solidFill>
                <a:latin typeface="Comic Sans MS" pitchFamily="66" charset="0"/>
              </a:rPr>
              <a:t>Dünyanın bilinen ilk uygarlığıdır. </a:t>
            </a:r>
            <a:endParaRPr lang="tr-TR" b="1" dirty="0" smtClean="0">
              <a:solidFill>
                <a:schemeClr val="bg1"/>
              </a:solidFill>
              <a:latin typeface="Comic Sans MS" pitchFamily="66" charset="0"/>
            </a:endParaRPr>
          </a:p>
        </p:txBody>
      </p:sp>
      <p:sp>
        <p:nvSpPr>
          <p:cNvPr id="40" name="5 Başlık"/>
          <p:cNvSpPr txBox="1">
            <a:spLocks/>
          </p:cNvSpPr>
          <p:nvPr/>
        </p:nvSpPr>
        <p:spPr>
          <a:xfrm>
            <a:off x="1065654" y="1654574"/>
            <a:ext cx="10865089" cy="63473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b="1" dirty="0">
                <a:solidFill>
                  <a:schemeClr val="bg1"/>
                </a:solidFill>
                <a:latin typeface="Comic Sans MS" pitchFamily="66" charset="0"/>
              </a:rPr>
              <a:t>Şehir devletleri halinde yaşamışlardır</a:t>
            </a:r>
            <a:r>
              <a:rPr lang="tr-TR" b="1" dirty="0">
                <a:solidFill>
                  <a:srgbClr val="0070C0"/>
                </a:solidFill>
                <a:latin typeface="Comic Sans MS" pitchFamily="66" charset="0"/>
              </a:rPr>
              <a:t>. </a:t>
            </a:r>
            <a:r>
              <a:rPr lang="tr-TR" b="1" dirty="0" smtClean="0">
                <a:solidFill>
                  <a:srgbClr val="FF0000"/>
                </a:solidFill>
                <a:latin typeface="Comic Sans MS" pitchFamily="66" charset="0"/>
              </a:rPr>
              <a:t>SİTE</a:t>
            </a:r>
            <a:r>
              <a:rPr lang="tr-TR" b="1" dirty="0" smtClean="0">
                <a:solidFill>
                  <a:srgbClr val="0070C0"/>
                </a:solidFill>
                <a:latin typeface="Comic Sans MS" pitchFamily="66" charset="0"/>
              </a:rPr>
              <a:t> </a:t>
            </a:r>
            <a:r>
              <a:rPr lang="tr-TR" b="1" dirty="0">
                <a:solidFill>
                  <a:schemeClr val="bg1"/>
                </a:solidFill>
                <a:latin typeface="Comic Sans MS" pitchFamily="66" charset="0"/>
              </a:rPr>
              <a:t>adı</a:t>
            </a:r>
            <a:r>
              <a:rPr lang="tr-TR" b="1" dirty="0">
                <a:solidFill>
                  <a:srgbClr val="0070C0"/>
                </a:solidFill>
                <a:latin typeface="Comic Sans MS" pitchFamily="66" charset="0"/>
              </a:rPr>
              <a:t> </a:t>
            </a:r>
            <a:r>
              <a:rPr lang="tr-TR" b="1" dirty="0">
                <a:solidFill>
                  <a:schemeClr val="bg1"/>
                </a:solidFill>
                <a:latin typeface="Comic Sans MS" pitchFamily="66" charset="0"/>
              </a:rPr>
              <a:t>verilen bu şehir devletlerinin başında</a:t>
            </a:r>
            <a:r>
              <a:rPr lang="tr-TR" b="1" dirty="0">
                <a:solidFill>
                  <a:srgbClr val="0070C0"/>
                </a:solidFill>
                <a:latin typeface="Comic Sans MS" pitchFamily="66" charset="0"/>
              </a:rPr>
              <a:t> </a:t>
            </a:r>
            <a:r>
              <a:rPr lang="tr-TR" b="1" dirty="0">
                <a:solidFill>
                  <a:srgbClr val="FF0000"/>
                </a:solidFill>
                <a:latin typeface="Comic Sans MS" pitchFamily="66" charset="0"/>
              </a:rPr>
              <a:t>PATESİ</a:t>
            </a:r>
            <a:r>
              <a:rPr lang="tr-TR" b="1" dirty="0">
                <a:solidFill>
                  <a:srgbClr val="0070C0"/>
                </a:solidFill>
                <a:latin typeface="Comic Sans MS" pitchFamily="66" charset="0"/>
              </a:rPr>
              <a:t> </a:t>
            </a:r>
            <a:r>
              <a:rPr lang="tr-TR" b="1" dirty="0">
                <a:solidFill>
                  <a:schemeClr val="bg1"/>
                </a:solidFill>
                <a:latin typeface="Comic Sans MS" pitchFamily="66" charset="0"/>
              </a:rPr>
              <a:t>adı verilen Rahip krallar bulunurdu en önemli şehir </a:t>
            </a:r>
            <a:r>
              <a:rPr lang="tr-TR" b="1" dirty="0" smtClean="0">
                <a:solidFill>
                  <a:schemeClr val="bg1"/>
                </a:solidFill>
                <a:latin typeface="Comic Sans MS" pitchFamily="66" charset="0"/>
              </a:rPr>
              <a:t>devletleri(Ur</a:t>
            </a:r>
            <a:r>
              <a:rPr lang="tr-TR" b="1" dirty="0">
                <a:solidFill>
                  <a:schemeClr val="bg1"/>
                </a:solidFill>
                <a:latin typeface="Comic Sans MS" pitchFamily="66" charset="0"/>
              </a:rPr>
              <a:t>, Uruk, Kiş, Lagaş, Nippur)</a:t>
            </a:r>
            <a:br>
              <a:rPr lang="tr-TR" b="1" dirty="0">
                <a:solidFill>
                  <a:schemeClr val="bg1"/>
                </a:solidFill>
                <a:latin typeface="Comic Sans MS" pitchFamily="66" charset="0"/>
              </a:rPr>
            </a:br>
            <a:endParaRPr lang="tr-TR" b="1" dirty="0" smtClean="0">
              <a:solidFill>
                <a:schemeClr val="bg1"/>
              </a:solidFill>
              <a:latin typeface="Comic Sans MS" pitchFamily="66" charset="0"/>
            </a:endParaRPr>
          </a:p>
        </p:txBody>
      </p:sp>
      <p:sp>
        <p:nvSpPr>
          <p:cNvPr id="48" name="5 Başlık"/>
          <p:cNvSpPr txBox="1">
            <a:spLocks/>
          </p:cNvSpPr>
          <p:nvPr/>
        </p:nvSpPr>
        <p:spPr>
          <a:xfrm>
            <a:off x="1065654" y="2289313"/>
            <a:ext cx="2602832"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Dinleri çok tanrılıdır. </a:t>
            </a:r>
          </a:p>
        </p:txBody>
      </p:sp>
      <p:sp>
        <p:nvSpPr>
          <p:cNvPr id="49" name="5 Başlık"/>
          <p:cNvSpPr txBox="1">
            <a:spLocks/>
          </p:cNvSpPr>
          <p:nvPr/>
        </p:nvSpPr>
        <p:spPr>
          <a:xfrm>
            <a:off x="1065654" y="2651503"/>
            <a:ext cx="10865086" cy="880261"/>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rgbClr val="FF0000"/>
                </a:solidFill>
                <a:latin typeface="Comic Sans MS" pitchFamily="66" charset="0"/>
              </a:rPr>
              <a:t>Ziggurat</a:t>
            </a:r>
            <a:r>
              <a:rPr lang="tr-TR" b="1" dirty="0">
                <a:solidFill>
                  <a:srgbClr val="0070C0"/>
                </a:solidFill>
                <a:latin typeface="Comic Sans MS" pitchFamily="66" charset="0"/>
              </a:rPr>
              <a:t> </a:t>
            </a:r>
            <a:r>
              <a:rPr lang="tr-TR" b="1" dirty="0">
                <a:solidFill>
                  <a:schemeClr val="bg1"/>
                </a:solidFill>
                <a:latin typeface="Comic Sans MS" pitchFamily="66" charset="0"/>
              </a:rPr>
              <a:t>adını verdikleri tapınaklar yapmışlar, bu tapınakların alt katlarını depo, orta katlarını ibadet ve eğitim, üst katlarını gözlem evi </a:t>
            </a:r>
            <a:r>
              <a:rPr lang="tr-TR" b="1" dirty="0">
                <a:solidFill>
                  <a:srgbClr val="FF0000"/>
                </a:solidFill>
                <a:latin typeface="Comic Sans MS" pitchFamily="66" charset="0"/>
              </a:rPr>
              <a:t>(rasathane) </a:t>
            </a:r>
            <a:r>
              <a:rPr lang="tr-TR" b="1" dirty="0">
                <a:solidFill>
                  <a:schemeClr val="bg1"/>
                </a:solidFill>
                <a:latin typeface="Comic Sans MS" pitchFamily="66" charset="0"/>
              </a:rPr>
              <a:t>olarak</a:t>
            </a:r>
            <a:r>
              <a:rPr lang="tr-TR" b="1" dirty="0">
                <a:solidFill>
                  <a:srgbClr val="0070C0"/>
                </a:solidFill>
                <a:latin typeface="Comic Sans MS" pitchFamily="66" charset="0"/>
              </a:rPr>
              <a:t> </a:t>
            </a:r>
            <a:r>
              <a:rPr lang="tr-TR" b="1" dirty="0">
                <a:solidFill>
                  <a:schemeClr val="bg1"/>
                </a:solidFill>
                <a:latin typeface="Comic Sans MS" pitchFamily="66" charset="0"/>
              </a:rPr>
              <a:t>kullanmışlardır. Bu durum astronominin gelişmesini </a:t>
            </a:r>
            <a:r>
              <a:rPr lang="tr-TR" b="1" dirty="0" smtClean="0">
                <a:solidFill>
                  <a:schemeClr val="bg1"/>
                </a:solidFill>
                <a:latin typeface="Comic Sans MS" pitchFamily="66" charset="0"/>
              </a:rPr>
              <a:t>sağlamıştır.</a:t>
            </a:r>
            <a:endParaRPr lang="tr-TR" sz="1400" b="1" dirty="0">
              <a:solidFill>
                <a:schemeClr val="bg1"/>
              </a:solidFill>
              <a:latin typeface="Comic Sans MS" pitchFamily="66" charset="0"/>
            </a:endParaRPr>
          </a:p>
        </p:txBody>
      </p:sp>
      <p:sp>
        <p:nvSpPr>
          <p:cNvPr id="50" name="5 Başlık"/>
          <p:cNvSpPr txBox="1">
            <a:spLocks/>
          </p:cNvSpPr>
          <p:nvPr/>
        </p:nvSpPr>
        <p:spPr>
          <a:xfrm>
            <a:off x="1065654" y="3531764"/>
            <a:ext cx="10375232"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r>
              <a:rPr lang="tr-TR" b="1" dirty="0">
                <a:solidFill>
                  <a:schemeClr val="bg1"/>
                </a:solidFill>
                <a:latin typeface="Comic Sans MS" pitchFamily="66" charset="0"/>
              </a:rPr>
              <a:t>Milattan Önce 3200 yılında </a:t>
            </a:r>
            <a:r>
              <a:rPr lang="tr-TR" b="1" dirty="0" smtClean="0">
                <a:solidFill>
                  <a:srgbClr val="FF0000"/>
                </a:solidFill>
                <a:latin typeface="Comic Sans MS" pitchFamily="66" charset="0"/>
              </a:rPr>
              <a:t>Yazıyı </a:t>
            </a:r>
            <a:r>
              <a:rPr lang="tr-TR" b="1" dirty="0">
                <a:solidFill>
                  <a:srgbClr val="FF0000"/>
                </a:solidFill>
                <a:latin typeface="Comic Sans MS" pitchFamily="66" charset="0"/>
              </a:rPr>
              <a:t>icat etmişler ve böylece tarihi çağlarını başlatmışlardır</a:t>
            </a:r>
            <a:r>
              <a:rPr lang="tr-TR" b="1" dirty="0">
                <a:solidFill>
                  <a:srgbClr val="0070C0"/>
                </a:solidFill>
                <a:latin typeface="Comic Sans MS" pitchFamily="66" charset="0"/>
              </a:rPr>
              <a:t>. </a:t>
            </a:r>
          </a:p>
        </p:txBody>
      </p:sp>
      <p:sp>
        <p:nvSpPr>
          <p:cNvPr id="54" name="5 Başlık"/>
          <p:cNvSpPr txBox="1">
            <a:spLocks/>
          </p:cNvSpPr>
          <p:nvPr/>
        </p:nvSpPr>
        <p:spPr>
          <a:xfrm>
            <a:off x="1065653" y="3883068"/>
            <a:ext cx="10865087"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r>
              <a:rPr lang="tr-TR" b="1" dirty="0">
                <a:solidFill>
                  <a:srgbClr val="FF0000"/>
                </a:solidFill>
                <a:latin typeface="Comic Sans MS" pitchFamily="66" charset="0"/>
              </a:rPr>
              <a:t>Urgakina kanunları </a:t>
            </a:r>
            <a:r>
              <a:rPr lang="tr-TR" b="1" dirty="0">
                <a:solidFill>
                  <a:schemeClr val="bg1"/>
                </a:solidFill>
                <a:latin typeface="Comic Sans MS" pitchFamily="66" charset="0"/>
              </a:rPr>
              <a:t>tarihte bilinen ilk yazılı kanunlardır. Kanunlar hafiftir ve fidye esası vardır.</a:t>
            </a:r>
            <a:br>
              <a:rPr lang="tr-TR" b="1" dirty="0">
                <a:solidFill>
                  <a:schemeClr val="bg1"/>
                </a:solidFill>
                <a:latin typeface="Comic Sans MS" pitchFamily="66" charset="0"/>
              </a:rPr>
            </a:br>
            <a:endParaRPr lang="tr-TR" sz="1400" b="1" dirty="0">
              <a:solidFill>
                <a:schemeClr val="bg1"/>
              </a:solidFill>
              <a:latin typeface="Comic Sans MS" pitchFamily="66" charset="0"/>
            </a:endParaRPr>
          </a:p>
        </p:txBody>
      </p:sp>
      <p:sp>
        <p:nvSpPr>
          <p:cNvPr id="55" name="5 Başlık"/>
          <p:cNvSpPr txBox="1">
            <a:spLocks/>
          </p:cNvSpPr>
          <p:nvPr/>
        </p:nvSpPr>
        <p:spPr>
          <a:xfrm>
            <a:off x="1065653" y="4264760"/>
            <a:ext cx="4954148"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rgbClr val="FF0000"/>
                </a:solidFill>
                <a:latin typeface="Comic Sans MS" pitchFamily="66" charset="0"/>
              </a:rPr>
              <a:t>Ay takvimini </a:t>
            </a:r>
            <a:r>
              <a:rPr lang="tr-TR" b="1" dirty="0">
                <a:solidFill>
                  <a:schemeClr val="bg1"/>
                </a:solidFill>
                <a:latin typeface="Comic Sans MS" pitchFamily="66" charset="0"/>
              </a:rPr>
              <a:t>ve</a:t>
            </a:r>
            <a:r>
              <a:rPr lang="tr-TR" b="1" dirty="0">
                <a:solidFill>
                  <a:srgbClr val="0070C0"/>
                </a:solidFill>
                <a:latin typeface="Comic Sans MS" pitchFamily="66" charset="0"/>
              </a:rPr>
              <a:t> </a:t>
            </a:r>
            <a:r>
              <a:rPr lang="tr-TR" b="1" dirty="0" smtClean="0">
                <a:solidFill>
                  <a:srgbClr val="FF0000"/>
                </a:solidFill>
                <a:latin typeface="Comic Sans MS" pitchFamily="66" charset="0"/>
              </a:rPr>
              <a:t>Tekerleği</a:t>
            </a:r>
            <a:r>
              <a:rPr lang="tr-TR" b="1" dirty="0" smtClean="0">
                <a:solidFill>
                  <a:srgbClr val="0070C0"/>
                </a:solidFill>
                <a:latin typeface="Comic Sans MS" pitchFamily="66" charset="0"/>
              </a:rPr>
              <a:t> </a:t>
            </a:r>
            <a:r>
              <a:rPr lang="tr-TR" b="1" dirty="0">
                <a:solidFill>
                  <a:schemeClr val="bg1"/>
                </a:solidFill>
                <a:latin typeface="Comic Sans MS" pitchFamily="66" charset="0"/>
              </a:rPr>
              <a:t>icat etmişlerdir. </a:t>
            </a:r>
          </a:p>
        </p:txBody>
      </p:sp>
      <p:sp>
        <p:nvSpPr>
          <p:cNvPr id="56" name="5 Başlık"/>
          <p:cNvSpPr txBox="1">
            <a:spLocks/>
          </p:cNvSpPr>
          <p:nvPr/>
        </p:nvSpPr>
        <p:spPr>
          <a:xfrm>
            <a:off x="1065652" y="4619717"/>
            <a:ext cx="9417291"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rgbClr val="FF0000"/>
                </a:solidFill>
                <a:latin typeface="Comic Sans MS" pitchFamily="66" charset="0"/>
              </a:rPr>
              <a:t>Dört işlemi </a:t>
            </a:r>
            <a:r>
              <a:rPr lang="tr-TR" b="1" dirty="0">
                <a:solidFill>
                  <a:schemeClr val="bg1"/>
                </a:solidFill>
                <a:latin typeface="Comic Sans MS" pitchFamily="66" charset="0"/>
              </a:rPr>
              <a:t>kullanmışlar, sayıları bulmuşlar ve çemberi</a:t>
            </a:r>
            <a:r>
              <a:rPr lang="tr-TR" b="1" dirty="0">
                <a:solidFill>
                  <a:srgbClr val="0070C0"/>
                </a:solidFill>
                <a:latin typeface="Comic Sans MS" pitchFamily="66" charset="0"/>
              </a:rPr>
              <a:t> </a:t>
            </a:r>
            <a:r>
              <a:rPr lang="tr-TR" b="1" dirty="0">
                <a:solidFill>
                  <a:srgbClr val="FF0000"/>
                </a:solidFill>
                <a:latin typeface="Comic Sans MS" pitchFamily="66" charset="0"/>
              </a:rPr>
              <a:t>360</a:t>
            </a:r>
            <a:r>
              <a:rPr lang="tr-TR" b="1" dirty="0">
                <a:solidFill>
                  <a:srgbClr val="0070C0"/>
                </a:solidFill>
                <a:latin typeface="Comic Sans MS" pitchFamily="66" charset="0"/>
              </a:rPr>
              <a:t> </a:t>
            </a:r>
            <a:r>
              <a:rPr lang="tr-TR" b="1" dirty="0">
                <a:solidFill>
                  <a:schemeClr val="bg1"/>
                </a:solidFill>
                <a:latin typeface="Comic Sans MS" pitchFamily="66" charset="0"/>
              </a:rPr>
              <a:t>dereceye bölmüşlerdir. </a:t>
            </a:r>
          </a:p>
        </p:txBody>
      </p:sp>
      <p:sp>
        <p:nvSpPr>
          <p:cNvPr id="57" name="5 Başlık"/>
          <p:cNvSpPr txBox="1">
            <a:spLocks/>
          </p:cNvSpPr>
          <p:nvPr/>
        </p:nvSpPr>
        <p:spPr>
          <a:xfrm>
            <a:off x="1065651" y="4969541"/>
            <a:ext cx="5727035"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rgbClr val="FF0000"/>
                </a:solidFill>
                <a:latin typeface="Comic Sans MS" pitchFamily="66" charset="0"/>
              </a:rPr>
              <a:t>*Yaratılış ve Gılgamış </a:t>
            </a:r>
            <a:r>
              <a:rPr lang="tr-TR" b="1" dirty="0">
                <a:solidFill>
                  <a:schemeClr val="bg1"/>
                </a:solidFill>
                <a:latin typeface="Comic Sans MS" pitchFamily="66" charset="0"/>
              </a:rPr>
              <a:t>destanları Sümerlere </a:t>
            </a:r>
            <a:r>
              <a:rPr lang="tr-TR" b="1" dirty="0" smtClean="0">
                <a:solidFill>
                  <a:schemeClr val="bg1"/>
                </a:solidFill>
                <a:latin typeface="Comic Sans MS" pitchFamily="66" charset="0"/>
              </a:rPr>
              <a:t>aittir. </a:t>
            </a:r>
            <a:endParaRPr lang="tr-TR" b="1" dirty="0">
              <a:solidFill>
                <a:schemeClr val="bg1"/>
              </a:solidFill>
              <a:latin typeface="Comic Sans MS" pitchFamily="66" charset="0"/>
            </a:endParaRPr>
          </a:p>
        </p:txBody>
      </p:sp>
      <p:sp>
        <p:nvSpPr>
          <p:cNvPr id="15" name="Dikdörtgen 14"/>
          <p:cNvSpPr/>
          <p:nvPr/>
        </p:nvSpPr>
        <p:spPr>
          <a:xfrm>
            <a:off x="648963" y="563861"/>
            <a:ext cx="375285"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r-T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tr-TR" sz="2000">
              <a:solidFill>
                <a:prstClr val="black"/>
              </a:solidFill>
              <a:latin typeface="Comic Sans MS" pitchFamily="66" charset="0"/>
            </a:endParaRPr>
          </a:p>
        </p:txBody>
      </p:sp>
    </p:spTree>
    <p:extLst>
      <p:ext uri="{BB962C8B-B14F-4D97-AF65-F5344CB8AC3E}">
        <p14:creationId xmlns:p14="http://schemas.microsoft.com/office/powerpoint/2010/main" xmlns="" val="20597453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1251857" y="940633"/>
            <a:ext cx="9100459" cy="1446550"/>
          </a:xfrm>
          <a:prstGeom prst="rect">
            <a:avLst/>
          </a:prstGeom>
          <a:noFill/>
        </p:spPr>
        <p:txBody>
          <a:bodyPr wrap="square" rtlCol="0">
            <a:spAutoFit/>
          </a:bodyPr>
          <a:lstStyle/>
          <a:p>
            <a:pPr algn="ctr"/>
            <a:r>
              <a:rPr lang="tr-TR" sz="8800" b="1" dirty="0" smtClean="0">
                <a:solidFill>
                  <a:srgbClr val="0070C0"/>
                </a:solidFill>
                <a:latin typeface="Cambria" pitchFamily="18" charset="0"/>
              </a:rPr>
              <a:t> </a:t>
            </a:r>
            <a:endParaRPr lang="tr-TR" sz="8800" b="1" dirty="0">
              <a:solidFill>
                <a:srgbClr val="0070C0"/>
              </a:solidFill>
              <a:latin typeface="Cambria" pitchFamily="18" charset="0"/>
            </a:endParaRPr>
          </a:p>
        </p:txBody>
      </p:sp>
      <p:pic>
        <p:nvPicPr>
          <p:cNvPr id="5122" name="Picture 2" descr="C:\Users\Yusuf Kerem DUMAN\Desktop\ziggurat.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92103" y="292100"/>
            <a:ext cx="11442700" cy="62738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10 Sol Ok"/>
          <p:cNvSpPr/>
          <p:nvPr/>
        </p:nvSpPr>
        <p:spPr>
          <a:xfrm rot="20771522">
            <a:off x="7441599" y="404816"/>
            <a:ext cx="2454852" cy="809944"/>
          </a:xfrm>
          <a:prstGeom prst="leftArrow">
            <a:avLst/>
          </a:prstGeom>
          <a:gradFill rotWithShape="1">
            <a:gsLst>
              <a:gs pos="0">
                <a:srgbClr val="8064A2">
                  <a:shade val="51000"/>
                  <a:satMod val="130000"/>
                </a:srgbClr>
              </a:gs>
              <a:gs pos="80000">
                <a:srgbClr val="8064A2">
                  <a:shade val="93000"/>
                  <a:satMod val="130000"/>
                </a:srgbClr>
              </a:gs>
              <a:gs pos="100000">
                <a:srgbClr val="8064A2">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2000" b="1" i="0" u="none" strike="noStrike" kern="0" cap="none" spc="0" normalizeH="0" baseline="0" noProof="0" dirty="0" smtClean="0">
                <a:ln>
                  <a:noFill/>
                </a:ln>
                <a:effectLst/>
                <a:uLnTx/>
                <a:uFillTx/>
                <a:latin typeface="Calibri"/>
                <a:ea typeface="+mn-ea"/>
                <a:cs typeface="+mn-cs"/>
              </a:rPr>
              <a:t>Gözlemevi Olarak</a:t>
            </a:r>
          </a:p>
        </p:txBody>
      </p:sp>
      <p:sp>
        <p:nvSpPr>
          <p:cNvPr id="6" name="7 Sol Ok"/>
          <p:cNvSpPr/>
          <p:nvPr/>
        </p:nvSpPr>
        <p:spPr>
          <a:xfrm rot="20398723">
            <a:off x="8176205" y="1064660"/>
            <a:ext cx="2360711" cy="889673"/>
          </a:xfrm>
          <a:prstGeom prst="leftArrow">
            <a:avLst/>
          </a:prstGeom>
          <a:gradFill rotWithShape="1">
            <a:gsLst>
              <a:gs pos="0">
                <a:srgbClr val="8064A2">
                  <a:shade val="51000"/>
                  <a:satMod val="130000"/>
                </a:srgbClr>
              </a:gs>
              <a:gs pos="80000">
                <a:srgbClr val="8064A2">
                  <a:shade val="93000"/>
                  <a:satMod val="130000"/>
                </a:srgbClr>
              </a:gs>
              <a:gs pos="100000">
                <a:srgbClr val="8064A2">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2000" b="1" i="0" u="none" strike="noStrike" kern="0" cap="none" spc="0" normalizeH="0" baseline="0" noProof="0" dirty="0" smtClean="0">
                <a:ln>
                  <a:noFill/>
                </a:ln>
                <a:solidFill>
                  <a:sysClr val="window" lastClr="FFFFFF"/>
                </a:solidFill>
                <a:effectLst/>
                <a:uLnTx/>
                <a:uFillTx/>
                <a:latin typeface="Calibri"/>
                <a:ea typeface="+mn-ea"/>
                <a:cs typeface="+mn-cs"/>
              </a:rPr>
              <a:t>Tapınak Olarak</a:t>
            </a:r>
          </a:p>
        </p:txBody>
      </p:sp>
      <p:sp>
        <p:nvSpPr>
          <p:cNvPr id="7" name="9 Sol Ok"/>
          <p:cNvSpPr/>
          <p:nvPr/>
        </p:nvSpPr>
        <p:spPr>
          <a:xfrm rot="19957443">
            <a:off x="6967700" y="4701486"/>
            <a:ext cx="2294829" cy="719834"/>
          </a:xfrm>
          <a:prstGeom prst="leftArrow">
            <a:avLst/>
          </a:prstGeom>
          <a:gradFill rotWithShape="1">
            <a:gsLst>
              <a:gs pos="0">
                <a:srgbClr val="8064A2">
                  <a:shade val="51000"/>
                  <a:satMod val="130000"/>
                </a:srgbClr>
              </a:gs>
              <a:gs pos="80000">
                <a:srgbClr val="8064A2">
                  <a:shade val="93000"/>
                  <a:satMod val="130000"/>
                </a:srgbClr>
              </a:gs>
              <a:gs pos="100000">
                <a:srgbClr val="8064A2">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2000" b="1" i="0" u="none" strike="noStrike" kern="0" cap="none" spc="0" normalizeH="0" baseline="0" noProof="0" dirty="0" smtClean="0">
                <a:ln>
                  <a:noFill/>
                </a:ln>
                <a:solidFill>
                  <a:sysClr val="window" lastClr="FFFFFF"/>
                </a:solidFill>
                <a:effectLst/>
                <a:uLnTx/>
                <a:uFillTx/>
                <a:latin typeface="Calibri"/>
                <a:ea typeface="+mn-ea"/>
                <a:cs typeface="+mn-cs"/>
              </a:rPr>
              <a:t>Tahıl Ambarı </a:t>
            </a:r>
          </a:p>
        </p:txBody>
      </p:sp>
      <p:sp>
        <p:nvSpPr>
          <p:cNvPr id="8" name="8 Sol Ok"/>
          <p:cNvSpPr/>
          <p:nvPr/>
        </p:nvSpPr>
        <p:spPr>
          <a:xfrm rot="1251697">
            <a:off x="8384010" y="3433740"/>
            <a:ext cx="2016257" cy="760717"/>
          </a:xfrm>
          <a:prstGeom prst="leftArrow">
            <a:avLst/>
          </a:prstGeom>
          <a:gradFill rotWithShape="1">
            <a:gsLst>
              <a:gs pos="0">
                <a:srgbClr val="8064A2">
                  <a:shade val="51000"/>
                  <a:satMod val="130000"/>
                </a:srgbClr>
              </a:gs>
              <a:gs pos="80000">
                <a:srgbClr val="8064A2">
                  <a:shade val="93000"/>
                  <a:satMod val="130000"/>
                </a:srgbClr>
              </a:gs>
              <a:gs pos="100000">
                <a:srgbClr val="8064A2">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2000" b="1" i="0" u="none" strike="noStrike" kern="0" cap="none" spc="0" normalizeH="0" baseline="0" noProof="0" dirty="0" smtClean="0">
                <a:ln>
                  <a:noFill/>
                </a:ln>
                <a:solidFill>
                  <a:sysClr val="window" lastClr="FFFFFF"/>
                </a:solidFill>
                <a:effectLst/>
                <a:uLnTx/>
                <a:uFillTx/>
                <a:latin typeface="Calibri"/>
                <a:ea typeface="+mn-ea"/>
                <a:cs typeface="+mn-cs"/>
              </a:rPr>
              <a:t>Okul Olarak</a:t>
            </a:r>
          </a:p>
        </p:txBody>
      </p:sp>
    </p:spTree>
    <p:extLst>
      <p:ext uri="{BB962C8B-B14F-4D97-AF65-F5344CB8AC3E}">
        <p14:creationId xmlns:p14="http://schemas.microsoft.com/office/powerpoint/2010/main" xmlns="" val="101654446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1251857" y="1564141"/>
            <a:ext cx="9100459" cy="3293209"/>
          </a:xfrm>
          <a:prstGeom prst="rect">
            <a:avLst/>
          </a:prstGeom>
          <a:noFill/>
        </p:spPr>
        <p:txBody>
          <a:bodyPr wrap="square" rtlCol="0">
            <a:spAutoFit/>
          </a:bodyPr>
          <a:lstStyle/>
          <a:p>
            <a:pPr algn="ctr"/>
            <a:r>
              <a:rPr lang="tr-TR" sz="8800" b="1" dirty="0" smtClean="0">
                <a:solidFill>
                  <a:srgbClr val="0070C0"/>
                </a:solidFill>
                <a:latin typeface="Comic Sans MS" pitchFamily="66" charset="0"/>
              </a:rPr>
              <a:t> </a:t>
            </a:r>
            <a:r>
              <a:rPr lang="tr-TR" sz="6000" b="1" dirty="0" smtClean="0">
                <a:solidFill>
                  <a:schemeClr val="bg1"/>
                </a:solidFill>
                <a:latin typeface="Comic Sans MS" pitchFamily="66" charset="0"/>
              </a:rPr>
              <a:t>Başken: </a:t>
            </a:r>
            <a:r>
              <a:rPr lang="tr-TR" sz="6000" b="1" dirty="0" smtClean="0">
                <a:solidFill>
                  <a:srgbClr val="FF0000"/>
                </a:solidFill>
                <a:latin typeface="Comic Sans MS" pitchFamily="66" charset="0"/>
              </a:rPr>
              <a:t>SUSUN</a:t>
            </a:r>
          </a:p>
          <a:p>
            <a:pPr algn="ctr"/>
            <a:r>
              <a:rPr lang="tr-TR" sz="6000" b="1" dirty="0" smtClean="0">
                <a:solidFill>
                  <a:schemeClr val="bg1"/>
                </a:solidFill>
                <a:latin typeface="Comic Sans MS" pitchFamily="66" charset="0"/>
              </a:rPr>
              <a:t>Seramik,Madencilikle ilerlediler.</a:t>
            </a:r>
            <a:endParaRPr lang="tr-TR" sz="6000" b="1" dirty="0">
              <a:solidFill>
                <a:schemeClr val="bg1"/>
              </a:solidFill>
              <a:latin typeface="Comic Sans MS" pitchFamily="66" charset="0"/>
            </a:endParaRPr>
          </a:p>
        </p:txBody>
      </p:sp>
      <p:sp>
        <p:nvSpPr>
          <p:cNvPr id="4" name="4 Dikdörtgen"/>
          <p:cNvSpPr/>
          <p:nvPr/>
        </p:nvSpPr>
        <p:spPr>
          <a:xfrm>
            <a:off x="2155372" y="229198"/>
            <a:ext cx="6959084" cy="584775"/>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square">
            <a:spAutoFit/>
          </a:bodyPr>
          <a:lstStyle/>
          <a:p>
            <a:pPr marL="342900" marR="0" lvl="0" indent="-342900" algn="ctr" defTabSz="914400" eaLnBrk="1" fontAlgn="auto" latinLnBrk="0" hangingPunct="1">
              <a:lnSpc>
                <a:spcPct val="100000"/>
              </a:lnSpc>
              <a:spcBef>
                <a:spcPct val="20000"/>
              </a:spcBef>
              <a:spcAft>
                <a:spcPts val="0"/>
              </a:spcAft>
              <a:buClrTx/>
              <a:buSzTx/>
              <a:buFontTx/>
              <a:buNone/>
              <a:tabLst/>
              <a:defRPr/>
            </a:pPr>
            <a:r>
              <a:rPr kumimoji="0" lang="tr-TR" sz="3200" b="1" i="0" u="none" strike="noStrike" kern="0" cap="none" spc="0" normalizeH="0" baseline="0" noProof="0" dirty="0" smtClean="0">
                <a:ln>
                  <a:noFill/>
                </a:ln>
                <a:solidFill>
                  <a:sysClr val="window" lastClr="FFFFFF"/>
                </a:solidFill>
                <a:effectLst/>
                <a:uLnTx/>
                <a:uFillTx/>
              </a:rPr>
              <a:t>b</a:t>
            </a:r>
            <a:r>
              <a:rPr kumimoji="0" lang="sv-SE" sz="3200" b="1" i="0" u="none" strike="noStrike" kern="0" cap="none" spc="0" normalizeH="0" baseline="0" noProof="0" dirty="0" smtClean="0">
                <a:ln>
                  <a:noFill/>
                </a:ln>
                <a:solidFill>
                  <a:sysClr val="window" lastClr="FFFFFF"/>
                </a:solidFill>
                <a:effectLst/>
                <a:uLnTx/>
                <a:uFillTx/>
              </a:rPr>
              <a:t>. Elamlar (MÖ 3000 - MÖ 640)</a:t>
            </a:r>
            <a:endParaRPr kumimoji="0" lang="tr-TR" sz="3200" b="1" i="0" u="none" strike="noStrike" kern="0" cap="none" spc="0" normalizeH="0" baseline="0" noProof="0" dirty="0" smtClean="0">
              <a:ln>
                <a:noFill/>
              </a:ln>
              <a:solidFill>
                <a:sysClr val="windowText" lastClr="000000"/>
              </a:solidFill>
              <a:effectLst>
                <a:outerShdw blurRad="38100" dist="38100" dir="2700000" algn="tl">
                  <a:srgbClr val="000000">
                    <a:alpha val="43137"/>
                  </a:srgbClr>
                </a:outerShdw>
              </a:effectLst>
              <a:uLnTx/>
              <a:uFillTx/>
            </a:endParaRPr>
          </a:p>
        </p:txBody>
      </p:sp>
    </p:spTree>
    <p:extLst>
      <p:ext uri="{BB962C8B-B14F-4D97-AF65-F5344CB8AC3E}">
        <p14:creationId xmlns:p14="http://schemas.microsoft.com/office/powerpoint/2010/main" xmlns="" val="10165444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467719" y="574242"/>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3" name="Dolu Çerçeve 2"/>
          <p:cNvSpPr/>
          <p:nvPr/>
        </p:nvSpPr>
        <p:spPr>
          <a:xfrm>
            <a:off x="1030904" y="520002"/>
            <a:ext cx="4392385"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ct val="20000"/>
              </a:spcBef>
              <a:defRPr/>
            </a:pPr>
            <a:r>
              <a:rPr lang="tr-TR" sz="2400" b="1" kern="0" dirty="0">
                <a:solidFill>
                  <a:sysClr val="window" lastClr="FFFFFF"/>
                </a:solidFill>
              </a:rPr>
              <a:t>c</a:t>
            </a:r>
            <a:r>
              <a:rPr lang="sv-SE" sz="2400" b="1" kern="0" dirty="0">
                <a:solidFill>
                  <a:sysClr val="window" lastClr="FFFFFF"/>
                </a:solidFill>
              </a:rPr>
              <a:t>. Akadlar (MÖ 2350 - MÖ 2100)</a:t>
            </a:r>
            <a:endParaRPr lang="tr-TR" sz="2400" b="1" kern="0" dirty="0">
              <a:solidFill>
                <a:schemeClr val="tx1"/>
              </a:solidFill>
            </a:endParaRPr>
          </a:p>
        </p:txBody>
      </p:sp>
      <p:sp>
        <p:nvSpPr>
          <p:cNvPr id="25" name="5 Başlık"/>
          <p:cNvSpPr txBox="1">
            <a:spLocks/>
          </p:cNvSpPr>
          <p:nvPr/>
        </p:nvSpPr>
        <p:spPr>
          <a:xfrm>
            <a:off x="1094794" y="1170004"/>
            <a:ext cx="10059546" cy="32399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b="1" dirty="0">
                <a:solidFill>
                  <a:schemeClr val="bg1"/>
                </a:solidFill>
                <a:latin typeface="Comic Sans MS" pitchFamily="66" charset="0"/>
              </a:rPr>
              <a:t>Başkentleri </a:t>
            </a:r>
            <a:r>
              <a:rPr lang="tr-TR" b="1" dirty="0">
                <a:solidFill>
                  <a:srgbClr val="FF0000"/>
                </a:solidFill>
                <a:latin typeface="Comic Sans MS" pitchFamily="66" charset="0"/>
              </a:rPr>
              <a:t>AGADE</a:t>
            </a:r>
            <a:r>
              <a:rPr lang="tr-TR" b="1" dirty="0">
                <a:solidFill>
                  <a:srgbClr val="0070C0"/>
                </a:solidFill>
                <a:latin typeface="Comic Sans MS" pitchFamily="66" charset="0"/>
              </a:rPr>
              <a:t>´</a:t>
            </a:r>
            <a:r>
              <a:rPr lang="tr-TR" b="1" dirty="0">
                <a:solidFill>
                  <a:schemeClr val="bg1"/>
                </a:solidFill>
                <a:latin typeface="Comic Sans MS" pitchFamily="66" charset="0"/>
              </a:rPr>
              <a:t>dir.Bu yüzden tarihte bilinen </a:t>
            </a:r>
            <a:r>
              <a:rPr lang="tr-TR" b="1" dirty="0">
                <a:solidFill>
                  <a:srgbClr val="FF0000"/>
                </a:solidFill>
                <a:latin typeface="Comic Sans MS" pitchFamily="66" charset="0"/>
              </a:rPr>
              <a:t>ilk Merkezi </a:t>
            </a:r>
            <a:r>
              <a:rPr lang="tr-TR" b="1" dirty="0" smtClean="0">
                <a:solidFill>
                  <a:srgbClr val="FF0000"/>
                </a:solidFill>
                <a:latin typeface="Comic Sans MS" pitchFamily="66" charset="0"/>
              </a:rPr>
              <a:t>devlettir</a:t>
            </a:r>
            <a:r>
              <a:rPr lang="tr-TR" b="1" dirty="0" smtClean="0">
                <a:solidFill>
                  <a:schemeClr val="bg1"/>
                </a:solidFill>
                <a:latin typeface="Comic Sans MS" pitchFamily="66" charset="0"/>
              </a:rPr>
              <a:t>.(Başkentleri var). </a:t>
            </a:r>
            <a:r>
              <a:rPr lang="tr-TR" b="1" dirty="0">
                <a:solidFill>
                  <a:schemeClr val="bg1"/>
                </a:solidFill>
                <a:latin typeface="Comic Sans MS" pitchFamily="66" charset="0"/>
              </a:rPr>
              <a:t/>
            </a:r>
            <a:br>
              <a:rPr lang="tr-TR" b="1" dirty="0">
                <a:solidFill>
                  <a:schemeClr val="bg1"/>
                </a:solidFill>
                <a:latin typeface="Comic Sans MS" pitchFamily="66" charset="0"/>
              </a:rPr>
            </a:br>
            <a:endParaRPr lang="tr-TR" b="1" dirty="0" smtClean="0">
              <a:solidFill>
                <a:schemeClr val="bg1"/>
              </a:solidFill>
              <a:latin typeface="Comic Sans MS" pitchFamily="66" charset="0"/>
            </a:endParaRPr>
          </a:p>
        </p:txBody>
      </p:sp>
      <p:sp>
        <p:nvSpPr>
          <p:cNvPr id="48" name="5 Başlık"/>
          <p:cNvSpPr txBox="1">
            <a:spLocks/>
          </p:cNvSpPr>
          <p:nvPr/>
        </p:nvSpPr>
        <p:spPr>
          <a:xfrm>
            <a:off x="1102163" y="1494001"/>
            <a:ext cx="10052177"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Orduya büyük önem verdiler bölgede </a:t>
            </a:r>
            <a:r>
              <a:rPr lang="tr-TR" b="1" i="1" dirty="0">
                <a:solidFill>
                  <a:srgbClr val="FF0000"/>
                </a:solidFill>
                <a:latin typeface="Comic Sans MS" pitchFamily="66" charset="0"/>
              </a:rPr>
              <a:t>İLK DÜZENLİ ve SÜREKLİ ORDULARI</a:t>
            </a:r>
            <a:r>
              <a:rPr lang="tr-TR" b="1" dirty="0">
                <a:solidFill>
                  <a:srgbClr val="FF0000"/>
                </a:solidFill>
                <a:latin typeface="Comic Sans MS" pitchFamily="66" charset="0"/>
              </a:rPr>
              <a:t> </a:t>
            </a:r>
            <a:r>
              <a:rPr lang="tr-TR" b="1" dirty="0">
                <a:solidFill>
                  <a:schemeClr val="bg1"/>
                </a:solidFill>
                <a:latin typeface="Comic Sans MS" pitchFamily="66" charset="0"/>
              </a:rPr>
              <a:t>kurdular.</a:t>
            </a:r>
            <a:br>
              <a:rPr lang="tr-TR" b="1" dirty="0">
                <a:solidFill>
                  <a:schemeClr val="bg1"/>
                </a:solidFill>
                <a:latin typeface="Comic Sans MS" pitchFamily="66" charset="0"/>
              </a:rPr>
            </a:br>
            <a:r>
              <a:rPr lang="tr-TR" b="1" dirty="0">
                <a:solidFill>
                  <a:schemeClr val="bg1"/>
                </a:solidFill>
                <a:latin typeface="Comic Sans MS" pitchFamily="66" charset="0"/>
              </a:rPr>
              <a:t/>
            </a:r>
            <a:br>
              <a:rPr lang="tr-TR" b="1" dirty="0">
                <a:solidFill>
                  <a:schemeClr val="bg1"/>
                </a:solidFill>
                <a:latin typeface="Comic Sans MS" pitchFamily="66" charset="0"/>
              </a:rPr>
            </a:br>
            <a:endParaRPr lang="tr-TR" b="1" dirty="0">
              <a:solidFill>
                <a:schemeClr val="bg1"/>
              </a:solidFill>
              <a:latin typeface="Comic Sans MS" pitchFamily="66" charset="0"/>
            </a:endParaRPr>
          </a:p>
        </p:txBody>
      </p:sp>
      <p:sp>
        <p:nvSpPr>
          <p:cNvPr id="50" name="5 Başlık"/>
          <p:cNvSpPr txBox="1">
            <a:spLocks/>
          </p:cNvSpPr>
          <p:nvPr/>
        </p:nvSpPr>
        <p:spPr>
          <a:xfrm>
            <a:off x="1094795" y="1851194"/>
            <a:ext cx="6655834"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r>
              <a:rPr lang="tr-TR" b="1" dirty="0">
                <a:solidFill>
                  <a:schemeClr val="bg1"/>
                </a:solidFill>
                <a:latin typeface="Comic Sans MS" pitchFamily="66" charset="0"/>
              </a:rPr>
              <a:t>*Fırat ve Dicle'yi birbirlerine bağlayan ilk kanalı açtılar.</a:t>
            </a:r>
            <a:br>
              <a:rPr lang="tr-TR" b="1" dirty="0">
                <a:solidFill>
                  <a:schemeClr val="bg1"/>
                </a:solidFill>
                <a:latin typeface="Comic Sans MS" pitchFamily="66" charset="0"/>
              </a:rPr>
            </a:br>
            <a:endParaRPr lang="tr-TR" b="1" dirty="0">
              <a:solidFill>
                <a:schemeClr val="bg1"/>
              </a:solidFill>
              <a:latin typeface="Comic Sans MS" pitchFamily="66" charset="0"/>
            </a:endParaRPr>
          </a:p>
        </p:txBody>
      </p:sp>
      <p:sp>
        <p:nvSpPr>
          <p:cNvPr id="56" name="5 Başlık"/>
          <p:cNvSpPr txBox="1">
            <a:spLocks/>
          </p:cNvSpPr>
          <p:nvPr/>
        </p:nvSpPr>
        <p:spPr>
          <a:xfrm>
            <a:off x="1094794" y="2220144"/>
            <a:ext cx="2610518"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Dinleri çok tanrılıdır.</a:t>
            </a:r>
            <a:br>
              <a:rPr lang="tr-TR" b="1" dirty="0">
                <a:solidFill>
                  <a:schemeClr val="bg1"/>
                </a:solidFill>
                <a:latin typeface="Comic Sans MS" pitchFamily="66" charset="0"/>
              </a:rPr>
            </a:br>
            <a:endParaRPr lang="tr-TR" b="1" dirty="0">
              <a:solidFill>
                <a:schemeClr val="bg1"/>
              </a:solidFill>
              <a:latin typeface="Comic Sans MS" pitchFamily="66" charset="0"/>
            </a:endParaRPr>
          </a:p>
        </p:txBody>
      </p:sp>
      <p:sp>
        <p:nvSpPr>
          <p:cNvPr id="57" name="5 Başlık"/>
          <p:cNvSpPr txBox="1">
            <a:spLocks/>
          </p:cNvSpPr>
          <p:nvPr/>
        </p:nvSpPr>
        <p:spPr>
          <a:xfrm>
            <a:off x="1094794" y="2569968"/>
            <a:ext cx="4566522"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*En önemli eserleri </a:t>
            </a:r>
            <a:r>
              <a:rPr lang="tr-TR" b="1" i="1" dirty="0">
                <a:solidFill>
                  <a:schemeClr val="bg1"/>
                </a:solidFill>
                <a:latin typeface="Comic Sans MS" pitchFamily="66" charset="0"/>
              </a:rPr>
              <a:t>ZAFER ANITIDIR.</a:t>
            </a:r>
            <a:endParaRPr lang="tr-TR" sz="6600" b="1" dirty="0">
              <a:solidFill>
                <a:schemeClr val="bg1"/>
              </a:solidFill>
              <a:latin typeface="Comic Sans MS" pitchFamily="66" charset="0"/>
            </a:endParaRPr>
          </a:p>
        </p:txBody>
      </p:sp>
      <p:sp>
        <p:nvSpPr>
          <p:cNvPr id="26" name="Dolu Çerçeve 25"/>
          <p:cNvSpPr/>
          <p:nvPr/>
        </p:nvSpPr>
        <p:spPr>
          <a:xfrm>
            <a:off x="1037126" y="3001944"/>
            <a:ext cx="5709556"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lgn="ctr">
              <a:spcBef>
                <a:spcPct val="20000"/>
              </a:spcBef>
              <a:defRPr/>
            </a:pPr>
            <a:r>
              <a:rPr lang="tr-TR" sz="2400" b="1" kern="0" dirty="0">
                <a:solidFill>
                  <a:sysClr val="window" lastClr="FFFFFF"/>
                </a:solidFill>
              </a:rPr>
              <a:t>d</a:t>
            </a:r>
            <a:r>
              <a:rPr lang="sv-SE" sz="2400" b="1" kern="0" dirty="0">
                <a:solidFill>
                  <a:sysClr val="window" lastClr="FFFFFF"/>
                </a:solidFill>
              </a:rPr>
              <a:t>. Babiller (Amurrular) (MÖ 2100-MÖ 539)</a:t>
            </a:r>
            <a:endParaRPr lang="tr-TR" sz="2400" b="1" kern="0" dirty="0">
              <a:solidFill>
                <a:sysClr val="windowText" lastClr="000000"/>
              </a:solidFill>
              <a:effectLst>
                <a:outerShdw blurRad="38100" dist="38100" dir="2700000" algn="tl">
                  <a:srgbClr val="000000">
                    <a:alpha val="43137"/>
                  </a:srgbClr>
                </a:outerShdw>
              </a:effectLst>
            </a:endParaRPr>
          </a:p>
        </p:txBody>
      </p:sp>
      <p:sp>
        <p:nvSpPr>
          <p:cNvPr id="28" name="5 Başlık"/>
          <p:cNvSpPr txBox="1">
            <a:spLocks/>
          </p:cNvSpPr>
          <p:nvPr/>
        </p:nvSpPr>
        <p:spPr>
          <a:xfrm>
            <a:off x="1094794" y="3652733"/>
            <a:ext cx="2839117" cy="32399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Başkenti Babil şehridir.</a:t>
            </a:r>
          </a:p>
        </p:txBody>
      </p:sp>
      <p:sp>
        <p:nvSpPr>
          <p:cNvPr id="29" name="5 Başlık"/>
          <p:cNvSpPr txBox="1">
            <a:spLocks/>
          </p:cNvSpPr>
          <p:nvPr/>
        </p:nvSpPr>
        <p:spPr>
          <a:xfrm>
            <a:off x="1094794" y="3982663"/>
            <a:ext cx="5015687" cy="32399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*Merkeziyetçi bir krallıkla yönetilmişlerdir.</a:t>
            </a:r>
          </a:p>
        </p:txBody>
      </p:sp>
      <p:sp>
        <p:nvSpPr>
          <p:cNvPr id="30" name="5 Başlık"/>
          <p:cNvSpPr txBox="1">
            <a:spLocks/>
          </p:cNvSpPr>
          <p:nvPr/>
        </p:nvSpPr>
        <p:spPr>
          <a:xfrm>
            <a:off x="1094794" y="4312593"/>
            <a:ext cx="10059546" cy="32399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En güçlü hükümdarları olan </a:t>
            </a:r>
            <a:r>
              <a:rPr lang="tr-TR" b="1" dirty="0">
                <a:solidFill>
                  <a:srgbClr val="FF0000"/>
                </a:solidFill>
                <a:latin typeface="Comic Sans MS" pitchFamily="66" charset="0"/>
              </a:rPr>
              <a:t>Hammurabi’nin</a:t>
            </a:r>
            <a:r>
              <a:rPr lang="tr-TR" b="1" dirty="0">
                <a:solidFill>
                  <a:srgbClr val="0070C0"/>
                </a:solidFill>
                <a:latin typeface="Comic Sans MS" pitchFamily="66" charset="0"/>
              </a:rPr>
              <a:t> </a:t>
            </a:r>
            <a:r>
              <a:rPr lang="tr-TR" b="1" dirty="0">
                <a:solidFill>
                  <a:schemeClr val="bg1"/>
                </a:solidFill>
                <a:latin typeface="Comic Sans MS" pitchFamily="66" charset="0"/>
              </a:rPr>
              <a:t>hazırladığı</a:t>
            </a:r>
            <a:r>
              <a:rPr lang="tr-TR" b="1" dirty="0">
                <a:solidFill>
                  <a:srgbClr val="0070C0"/>
                </a:solidFill>
                <a:latin typeface="Comic Sans MS" pitchFamily="66" charset="0"/>
              </a:rPr>
              <a:t> </a:t>
            </a:r>
            <a:r>
              <a:rPr lang="tr-TR" b="1" dirty="0">
                <a:solidFill>
                  <a:srgbClr val="FF0000"/>
                </a:solidFill>
                <a:latin typeface="Comic Sans MS" pitchFamily="66" charset="0"/>
              </a:rPr>
              <a:t>Hammurabi Kanunları </a:t>
            </a:r>
            <a:r>
              <a:rPr lang="tr-TR" b="1" dirty="0">
                <a:solidFill>
                  <a:schemeClr val="bg1"/>
                </a:solidFill>
                <a:latin typeface="Comic Sans MS" pitchFamily="66" charset="0"/>
              </a:rPr>
              <a:t>ile ünlüdür.</a:t>
            </a:r>
          </a:p>
          <a:p>
            <a:endParaRPr lang="tr-TR" b="1" dirty="0">
              <a:solidFill>
                <a:schemeClr val="bg1"/>
              </a:solidFill>
              <a:latin typeface="Comic Sans MS" pitchFamily="66" charset="0"/>
            </a:endParaRPr>
          </a:p>
        </p:txBody>
      </p:sp>
      <p:sp>
        <p:nvSpPr>
          <p:cNvPr id="31" name="5 Başlık"/>
          <p:cNvSpPr txBox="1">
            <a:spLocks/>
          </p:cNvSpPr>
          <p:nvPr/>
        </p:nvSpPr>
        <p:spPr>
          <a:xfrm>
            <a:off x="1094793" y="4636590"/>
            <a:ext cx="10720375" cy="32399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Önemli eserleri dünyanın yedi harikasından biri olan </a:t>
            </a:r>
            <a:r>
              <a:rPr lang="tr-TR" b="1" dirty="0">
                <a:solidFill>
                  <a:srgbClr val="FF0000"/>
                </a:solidFill>
                <a:latin typeface="Comic Sans MS" pitchFamily="66" charset="0"/>
              </a:rPr>
              <a:t>Babil’in Asma Bahçeleri ve Babil Kulesi’dir</a:t>
            </a:r>
            <a:r>
              <a:rPr lang="tr-TR" b="1" dirty="0">
                <a:solidFill>
                  <a:schemeClr val="bg1"/>
                </a:solidFill>
                <a:latin typeface="Comic Sans MS" pitchFamily="66" charset="0"/>
              </a:rPr>
              <a:t>.</a:t>
            </a:r>
          </a:p>
        </p:txBody>
      </p:sp>
      <p:sp>
        <p:nvSpPr>
          <p:cNvPr id="32" name="5 Başlık"/>
          <p:cNvSpPr txBox="1">
            <a:spLocks/>
          </p:cNvSpPr>
          <p:nvPr/>
        </p:nvSpPr>
        <p:spPr>
          <a:xfrm>
            <a:off x="1094794" y="4966520"/>
            <a:ext cx="9566489" cy="6363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Tarihte ilk anayasayı hazırladılar. Bu anayasa Hammurabi tarafından hazırlanmış ve kısasa kısas esasına dayanıyordu.</a:t>
            </a:r>
          </a:p>
          <a:p>
            <a:endParaRPr lang="tr-TR" b="1" dirty="0">
              <a:solidFill>
                <a:schemeClr val="bg1"/>
              </a:solidFill>
              <a:latin typeface="Comic Sans MS" pitchFamily="66" charset="0"/>
            </a:endParaRPr>
          </a:p>
        </p:txBody>
      </p:sp>
      <p:sp>
        <p:nvSpPr>
          <p:cNvPr id="19" name="Dikdörtgen 18"/>
          <p:cNvSpPr/>
          <p:nvPr/>
        </p:nvSpPr>
        <p:spPr>
          <a:xfrm>
            <a:off x="651869" y="679006"/>
            <a:ext cx="375285"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r-T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tr-TR" sz="2000">
              <a:solidFill>
                <a:prstClr val="black"/>
              </a:solidFill>
              <a:latin typeface="Comic Sans MS" pitchFamily="66" charset="0"/>
            </a:endParaRPr>
          </a:p>
        </p:txBody>
      </p:sp>
      <p:sp>
        <p:nvSpPr>
          <p:cNvPr id="21" name="Dikdörtgen 20"/>
          <p:cNvSpPr/>
          <p:nvPr/>
        </p:nvSpPr>
        <p:spPr>
          <a:xfrm>
            <a:off x="651868" y="3240572"/>
            <a:ext cx="375285"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r-T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tr-TR" sz="2000">
              <a:solidFill>
                <a:prstClr val="black"/>
              </a:solidFill>
              <a:latin typeface="Comic Sans MS" pitchFamily="66" charset="0"/>
            </a:endParaRPr>
          </a:p>
        </p:txBody>
      </p:sp>
    </p:spTree>
    <p:extLst>
      <p:ext uri="{BB962C8B-B14F-4D97-AF65-F5344CB8AC3E}">
        <p14:creationId xmlns:p14="http://schemas.microsoft.com/office/powerpoint/2010/main" xmlns="" val="152324453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endParaRPr lang="tr-TR"/>
          </a:p>
        </p:txBody>
      </p:sp>
      <p:sp>
        <p:nvSpPr>
          <p:cNvPr id="3" name="Alt Başlık 2"/>
          <p:cNvSpPr>
            <a:spLocks noGrp="1"/>
          </p:cNvSpPr>
          <p:nvPr>
            <p:ph type="subTitle" idx="1"/>
          </p:nvPr>
        </p:nvSpPr>
        <p:spPr/>
        <p:txBody>
          <a:bodyPr/>
          <a:lstStyle/>
          <a:p>
            <a:endParaRPr lang="tr-TR"/>
          </a:p>
        </p:txBody>
      </p:sp>
      <p:pic>
        <p:nvPicPr>
          <p:cNvPr id="4" name="Picture 4" descr="adsız"/>
          <p:cNvPicPr>
            <a:picLocks noChangeAspect="1" noChangeArrowheads="1"/>
          </p:cNvPicPr>
          <p:nvPr/>
        </p:nvPicPr>
        <p:blipFill>
          <a:blip r:embed="rId2"/>
          <a:srcRect/>
          <a:stretch>
            <a:fillRect/>
          </a:stretch>
        </p:blipFill>
        <p:spPr>
          <a:xfrm>
            <a:off x="163286" y="272142"/>
            <a:ext cx="11832771" cy="6433457"/>
          </a:xfrm>
          <a:prstGeom prst="rect">
            <a:avLst/>
          </a:prstGeom>
          <a:noFill/>
        </p:spPr>
      </p:pic>
    </p:spTree>
    <p:extLst>
      <p:ext uri="{BB962C8B-B14F-4D97-AF65-F5344CB8AC3E}">
        <p14:creationId xmlns:p14="http://schemas.microsoft.com/office/powerpoint/2010/main" xmlns="" val="325111367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1251857" y="940633"/>
            <a:ext cx="9100459" cy="1446550"/>
          </a:xfrm>
          <a:prstGeom prst="rect">
            <a:avLst/>
          </a:prstGeom>
          <a:noFill/>
        </p:spPr>
        <p:txBody>
          <a:bodyPr wrap="square" rtlCol="0">
            <a:spAutoFit/>
          </a:bodyPr>
          <a:lstStyle/>
          <a:p>
            <a:pPr algn="ctr"/>
            <a:r>
              <a:rPr lang="tr-TR" sz="8800" b="1" dirty="0" smtClean="0">
                <a:solidFill>
                  <a:srgbClr val="0070C0"/>
                </a:solidFill>
                <a:latin typeface="Cambria" pitchFamily="18" charset="0"/>
              </a:rPr>
              <a:t> </a:t>
            </a:r>
            <a:endParaRPr lang="tr-TR" sz="8800" b="1" dirty="0">
              <a:solidFill>
                <a:srgbClr val="0070C0"/>
              </a:solidFill>
              <a:latin typeface="Cambria" pitchFamily="18" charset="0"/>
            </a:endParaRPr>
          </a:p>
        </p:txBody>
      </p:sp>
      <p:pic>
        <p:nvPicPr>
          <p:cNvPr id="6146" name="Picture 2" descr="C:\Users\Yusuf Kerem DUMAN\Desktop\babilin-asma-bahceleri(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78630" y="325434"/>
            <a:ext cx="11255375" cy="606387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01654446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2331357" y="4572833"/>
            <a:ext cx="9100459" cy="1446550"/>
          </a:xfrm>
          <a:prstGeom prst="rect">
            <a:avLst/>
          </a:prstGeom>
          <a:noFill/>
        </p:spPr>
        <p:txBody>
          <a:bodyPr wrap="square" rtlCol="0">
            <a:spAutoFit/>
          </a:bodyPr>
          <a:lstStyle/>
          <a:p>
            <a:pPr algn="ctr"/>
            <a:r>
              <a:rPr lang="tr-TR" sz="8800" b="1" dirty="0" smtClean="0">
                <a:solidFill>
                  <a:srgbClr val="0070C0"/>
                </a:solidFill>
                <a:latin typeface="Cambria" pitchFamily="18" charset="0"/>
              </a:rPr>
              <a:t> </a:t>
            </a:r>
            <a:endParaRPr lang="tr-TR" sz="8800" b="1" dirty="0">
              <a:solidFill>
                <a:srgbClr val="0070C0"/>
              </a:solidFill>
              <a:latin typeface="Cambria" pitchFamily="18" charset="0"/>
            </a:endParaRPr>
          </a:p>
        </p:txBody>
      </p:sp>
      <p:sp>
        <p:nvSpPr>
          <p:cNvPr id="4" name="3 Başlık"/>
          <p:cNvSpPr>
            <a:spLocks noGrp="1"/>
          </p:cNvSpPr>
          <p:nvPr>
            <p:ph type="title"/>
          </p:nvPr>
        </p:nvSpPr>
        <p:spPr>
          <a:xfrm>
            <a:off x="3162301" y="356462"/>
            <a:ext cx="6553203" cy="584775"/>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square">
            <a:spAutoFit/>
          </a:bodyPr>
          <a:lstStyle/>
          <a:p>
            <a:pPr marL="342900" marR="0" lvl="0" indent="-342900" algn="ctr" defTabSz="914400" eaLnBrk="1" fontAlgn="auto" latinLnBrk="0" hangingPunct="1">
              <a:lnSpc>
                <a:spcPct val="100000"/>
              </a:lnSpc>
              <a:spcBef>
                <a:spcPct val="20000"/>
              </a:spcBef>
              <a:spcAft>
                <a:spcPts val="0"/>
              </a:spcAft>
              <a:buClrTx/>
              <a:buSzTx/>
              <a:buFontTx/>
              <a:buNone/>
              <a:tabLst/>
              <a:defRPr/>
            </a:pPr>
            <a:r>
              <a:rPr kumimoji="0" lang="sv-SE" sz="3200" b="1" i="0" u="none" strike="noStrike" kern="0" cap="none" spc="0" normalizeH="0" baseline="0" noProof="0" dirty="0" smtClean="0">
                <a:ln>
                  <a:noFill/>
                </a:ln>
                <a:solidFill>
                  <a:sysClr val="window" lastClr="FFFFFF"/>
                </a:solidFill>
                <a:effectLst/>
                <a:uLnTx/>
                <a:uFillTx/>
                <a:latin typeface="Calibri"/>
                <a:ea typeface="+mn-ea"/>
                <a:cs typeface="+mn-cs"/>
              </a:rPr>
              <a:t>e. Asurlular (MÖ 2000 - MÖ 609)</a:t>
            </a:r>
            <a:endParaRPr kumimoji="0" lang="tr-TR" sz="3200" b="1" i="0" u="none" strike="noStrike" kern="0" cap="none" spc="0" normalizeH="0" baseline="0" noProof="0" dirty="0" smtClean="0">
              <a:ln>
                <a:noFill/>
              </a:ln>
              <a:solidFill>
                <a:sysClr val="windowText" lastClr="000000"/>
              </a:solidFill>
              <a:effectLst>
                <a:outerShdw blurRad="38100" dist="38100" dir="2700000" algn="tl">
                  <a:srgbClr val="000000">
                    <a:alpha val="43137"/>
                  </a:srgbClr>
                </a:outerShdw>
              </a:effectLst>
              <a:uLnTx/>
              <a:uFillTx/>
              <a:latin typeface="Calibri"/>
              <a:ea typeface="+mn-ea"/>
              <a:cs typeface="+mn-cs"/>
            </a:endParaRPr>
          </a:p>
        </p:txBody>
      </p:sp>
      <p:pic>
        <p:nvPicPr>
          <p:cNvPr id="7170" name="Picture 2" descr="C:\Users\Yusuf Kerem DUMAN\Desktop\maxresdefault.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19103" y="1117600"/>
            <a:ext cx="11012716" cy="52324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01654446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3" name="Dolu Çerçeve 2"/>
          <p:cNvSpPr/>
          <p:nvPr/>
        </p:nvSpPr>
        <p:spPr>
          <a:xfrm>
            <a:off x="772614" y="172627"/>
            <a:ext cx="2106386"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lgn="ctr">
              <a:spcBef>
                <a:spcPct val="20000"/>
              </a:spcBef>
              <a:defRPr/>
            </a:pPr>
            <a:r>
              <a:rPr lang="sv-SE" sz="2400" b="1" kern="0" dirty="0">
                <a:solidFill>
                  <a:schemeClr val="tx1"/>
                </a:solidFill>
              </a:rPr>
              <a:t>e. Asurlular </a:t>
            </a:r>
            <a:r>
              <a:rPr lang="tr-TR" sz="2400" b="1" kern="0" dirty="0" smtClean="0">
                <a:solidFill>
                  <a:schemeClr val="tx1"/>
                </a:solidFill>
              </a:rPr>
              <a:t> </a:t>
            </a:r>
            <a:endParaRPr lang="tr-TR" sz="2400" b="1" kern="0" dirty="0">
              <a:solidFill>
                <a:schemeClr val="tx1"/>
              </a:solidFill>
            </a:endParaRPr>
          </a:p>
        </p:txBody>
      </p:sp>
      <p:sp>
        <p:nvSpPr>
          <p:cNvPr id="25" name="5 Başlık"/>
          <p:cNvSpPr txBox="1">
            <a:spLocks/>
          </p:cNvSpPr>
          <p:nvPr/>
        </p:nvSpPr>
        <p:spPr>
          <a:xfrm>
            <a:off x="1065654" y="810691"/>
            <a:ext cx="3745832"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b="1" dirty="0">
                <a:solidFill>
                  <a:schemeClr val="bg1"/>
                </a:solidFill>
                <a:latin typeface="Comic Sans MS" pitchFamily="66" charset="0"/>
              </a:rPr>
              <a:t>Başkentleri </a:t>
            </a:r>
            <a:r>
              <a:rPr lang="tr-TR" b="1" dirty="0" smtClean="0">
                <a:solidFill>
                  <a:srgbClr val="FF0000"/>
                </a:solidFill>
                <a:latin typeface="Comic Sans MS" pitchFamily="66" charset="0"/>
              </a:rPr>
              <a:t>Ninova’dır.</a:t>
            </a:r>
          </a:p>
        </p:txBody>
      </p:sp>
      <p:sp>
        <p:nvSpPr>
          <p:cNvPr id="40" name="5 Başlık"/>
          <p:cNvSpPr txBox="1">
            <a:spLocks/>
          </p:cNvSpPr>
          <p:nvPr/>
        </p:nvSpPr>
        <p:spPr>
          <a:xfrm>
            <a:off x="1065655" y="1285733"/>
            <a:ext cx="10222832" cy="97308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b="1" dirty="0">
                <a:solidFill>
                  <a:schemeClr val="bg1"/>
                </a:solidFill>
                <a:latin typeface="Comic Sans MS" pitchFamily="66" charset="0"/>
              </a:rPr>
              <a:t>Büyük bir imparatorluk kurmuşlar, çevre ülkelerle </a:t>
            </a:r>
            <a:r>
              <a:rPr lang="tr-TR" b="1" dirty="0" smtClean="0">
                <a:solidFill>
                  <a:schemeClr val="bg1"/>
                </a:solidFill>
                <a:latin typeface="Comic Sans MS" pitchFamily="66" charset="0"/>
              </a:rPr>
              <a:t>   ticaret yaptılar. Anadolu ile de ticari ilişkileri başlatıp Anadolu'da </a:t>
            </a:r>
            <a:r>
              <a:rPr lang="tr-TR" b="1" dirty="0">
                <a:solidFill>
                  <a:srgbClr val="FF0000"/>
                </a:solidFill>
                <a:latin typeface="Comic Sans MS" pitchFamily="66" charset="0"/>
              </a:rPr>
              <a:t>Karum</a:t>
            </a:r>
            <a:r>
              <a:rPr lang="tr-TR" b="1" dirty="0">
                <a:solidFill>
                  <a:srgbClr val="0070C0"/>
                </a:solidFill>
                <a:latin typeface="Comic Sans MS" pitchFamily="66" charset="0"/>
              </a:rPr>
              <a:t> </a:t>
            </a:r>
            <a:r>
              <a:rPr lang="tr-TR" b="1" dirty="0">
                <a:solidFill>
                  <a:schemeClr val="bg1"/>
                </a:solidFill>
                <a:latin typeface="Comic Sans MS" pitchFamily="66" charset="0"/>
              </a:rPr>
              <a:t>adı verilen </a:t>
            </a:r>
            <a:r>
              <a:rPr lang="tr-TR" b="1" dirty="0">
                <a:solidFill>
                  <a:srgbClr val="FF0000"/>
                </a:solidFill>
                <a:latin typeface="Comic Sans MS" pitchFamily="66" charset="0"/>
              </a:rPr>
              <a:t>T</a:t>
            </a:r>
            <a:r>
              <a:rPr lang="tr-TR" b="1" dirty="0" smtClean="0">
                <a:solidFill>
                  <a:srgbClr val="FF0000"/>
                </a:solidFill>
                <a:latin typeface="Comic Sans MS" pitchFamily="66" charset="0"/>
              </a:rPr>
              <a:t>icaret Kolonileri </a:t>
            </a:r>
            <a:r>
              <a:rPr lang="tr-TR" b="1" dirty="0" smtClean="0">
                <a:solidFill>
                  <a:schemeClr val="bg1"/>
                </a:solidFill>
                <a:latin typeface="Comic Sans MS" pitchFamily="66" charset="0"/>
              </a:rPr>
              <a:t>kurmuşlardır. Bu ticaret sayesinde </a:t>
            </a:r>
            <a:r>
              <a:rPr lang="tr-TR" b="1" dirty="0" smtClean="0">
                <a:solidFill>
                  <a:srgbClr val="FF0000"/>
                </a:solidFill>
                <a:latin typeface="Comic Sans MS" pitchFamily="66" charset="0"/>
              </a:rPr>
              <a:t>Anadolu’ya </a:t>
            </a:r>
            <a:r>
              <a:rPr lang="tr-TR" b="1" dirty="0">
                <a:solidFill>
                  <a:srgbClr val="FF0000"/>
                </a:solidFill>
                <a:latin typeface="Comic Sans MS" pitchFamily="66" charset="0"/>
              </a:rPr>
              <a:t>yazıyı </a:t>
            </a:r>
            <a:r>
              <a:rPr lang="tr-TR" b="1" dirty="0" smtClean="0">
                <a:solidFill>
                  <a:srgbClr val="FF0000"/>
                </a:solidFill>
                <a:latin typeface="Comic Sans MS" pitchFamily="66" charset="0"/>
              </a:rPr>
              <a:t>getirdiler.</a:t>
            </a:r>
          </a:p>
          <a:p>
            <a:pPr eaLnBrk="0" hangingPunct="0">
              <a:defRPr/>
            </a:pPr>
            <a:endParaRPr lang="tr-TR" b="1" dirty="0">
              <a:solidFill>
                <a:srgbClr val="FF0000"/>
              </a:solidFill>
              <a:latin typeface="Comic Sans MS" pitchFamily="66" charset="0"/>
            </a:endParaRPr>
          </a:p>
          <a:p>
            <a:pPr eaLnBrk="0" hangingPunct="0">
              <a:defRPr/>
            </a:pPr>
            <a:endParaRPr lang="tr-TR" b="1" dirty="0" smtClean="0">
              <a:solidFill>
                <a:schemeClr val="bg1"/>
              </a:solidFill>
              <a:latin typeface="Comic Sans MS" pitchFamily="66" charset="0"/>
            </a:endParaRPr>
          </a:p>
          <a:p>
            <a:pPr eaLnBrk="0" hangingPunct="0">
              <a:defRPr/>
            </a:pPr>
            <a:r>
              <a:rPr lang="tr-TR" b="1" dirty="0" smtClean="0">
                <a:solidFill>
                  <a:schemeClr val="bg1"/>
                </a:solidFill>
                <a:latin typeface="Comic Sans MS" pitchFamily="66" charset="0"/>
              </a:rPr>
              <a:t> </a:t>
            </a:r>
          </a:p>
        </p:txBody>
      </p:sp>
      <p:sp>
        <p:nvSpPr>
          <p:cNvPr id="54" name="5 Başlık"/>
          <p:cNvSpPr txBox="1">
            <a:spLocks/>
          </p:cNvSpPr>
          <p:nvPr/>
        </p:nvSpPr>
        <p:spPr>
          <a:xfrm>
            <a:off x="1087311" y="6045278"/>
            <a:ext cx="10865087"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-Dünyadaki </a:t>
            </a:r>
            <a:r>
              <a:rPr lang="tr-TR" b="1" dirty="0">
                <a:solidFill>
                  <a:srgbClr val="FF0000"/>
                </a:solidFill>
                <a:latin typeface="Comic Sans MS" pitchFamily="66" charset="0"/>
              </a:rPr>
              <a:t>İlk K</a:t>
            </a:r>
            <a:r>
              <a:rPr lang="tr-TR" b="1" dirty="0" smtClean="0">
                <a:solidFill>
                  <a:srgbClr val="FF0000"/>
                </a:solidFill>
                <a:latin typeface="Comic Sans MS" pitchFamily="66" charset="0"/>
              </a:rPr>
              <a:t>ütüphaneyi </a:t>
            </a:r>
            <a:r>
              <a:rPr lang="tr-TR" b="1" dirty="0">
                <a:solidFill>
                  <a:schemeClr val="bg1"/>
                </a:solidFill>
                <a:latin typeface="Comic Sans MS" pitchFamily="66" charset="0"/>
              </a:rPr>
              <a:t>yapmışlar ve arşivcilik faaliyetlerini başlatmışlardır. </a:t>
            </a:r>
          </a:p>
        </p:txBody>
      </p:sp>
      <p:sp>
        <p:nvSpPr>
          <p:cNvPr id="15" name="5 Başlık"/>
          <p:cNvSpPr txBox="1">
            <a:spLocks/>
          </p:cNvSpPr>
          <p:nvPr/>
        </p:nvSpPr>
        <p:spPr>
          <a:xfrm>
            <a:off x="1065657" y="2371929"/>
            <a:ext cx="8546430" cy="70872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b="1" dirty="0" smtClean="0">
                <a:solidFill>
                  <a:srgbClr val="FF0000"/>
                </a:solidFill>
                <a:latin typeface="Comic Sans MS" pitchFamily="66" charset="0"/>
                <a:ea typeface="Times New Roman" pitchFamily="18" charset="0"/>
                <a:cs typeface="Arial" pitchFamily="34" charset="0"/>
              </a:rPr>
              <a:t>Bir yerde yazı kullanılmaya başlanmışsa o yerde Tarih öncesi devirler yani </a:t>
            </a:r>
            <a:r>
              <a:rPr lang="tr-TR" b="1" dirty="0" smtClean="0">
                <a:solidFill>
                  <a:schemeClr val="bg1"/>
                </a:solidFill>
                <a:latin typeface="Comic Sans MS" pitchFamily="66" charset="0"/>
                <a:ea typeface="Times New Roman" pitchFamily="18" charset="0"/>
                <a:cs typeface="Arial" pitchFamily="34" charset="0"/>
              </a:rPr>
              <a:t>Kabataş,Yontmataş,Cilalıtaş,Bakır,Tunç,Demir</a:t>
            </a:r>
            <a:r>
              <a:rPr lang="tr-TR" b="1" dirty="0" smtClean="0">
                <a:solidFill>
                  <a:srgbClr val="0070C0"/>
                </a:solidFill>
                <a:latin typeface="Comic Sans MS" pitchFamily="66" charset="0"/>
                <a:ea typeface="Times New Roman" pitchFamily="18" charset="0"/>
                <a:cs typeface="Arial" pitchFamily="34" charset="0"/>
              </a:rPr>
              <a:t> </a:t>
            </a:r>
            <a:r>
              <a:rPr lang="tr-TR" b="1" dirty="0" smtClean="0">
                <a:solidFill>
                  <a:srgbClr val="FF0000"/>
                </a:solidFill>
                <a:latin typeface="Comic Sans MS" pitchFamily="66" charset="0"/>
                <a:ea typeface="Times New Roman" pitchFamily="18" charset="0"/>
                <a:cs typeface="Arial" pitchFamily="34" charset="0"/>
              </a:rPr>
              <a:t>devirleri sona erer. </a:t>
            </a:r>
            <a:endParaRPr lang="tr-TR" b="1" dirty="0" smtClean="0">
              <a:solidFill>
                <a:srgbClr val="FF0000"/>
              </a:solidFill>
              <a:latin typeface="Comic Sans MS" pitchFamily="66" charset="0"/>
            </a:endParaRPr>
          </a:p>
        </p:txBody>
      </p:sp>
      <p:sp>
        <p:nvSpPr>
          <p:cNvPr id="16" name="5 Başlık"/>
          <p:cNvSpPr txBox="1">
            <a:spLocks/>
          </p:cNvSpPr>
          <p:nvPr/>
        </p:nvSpPr>
        <p:spPr>
          <a:xfrm>
            <a:off x="1065656" y="3204106"/>
            <a:ext cx="7359887"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b="1" dirty="0">
                <a:solidFill>
                  <a:schemeClr val="bg1"/>
                </a:solidFill>
                <a:latin typeface="Comic Sans MS" pitchFamily="66" charset="0"/>
              </a:rPr>
              <a:t>Kayseri </a:t>
            </a:r>
            <a:r>
              <a:rPr lang="tr-TR" b="1" dirty="0">
                <a:solidFill>
                  <a:srgbClr val="FF0000"/>
                </a:solidFill>
                <a:latin typeface="Comic Sans MS" pitchFamily="66" charset="0"/>
              </a:rPr>
              <a:t>Kültepe’de</a:t>
            </a:r>
            <a:r>
              <a:rPr lang="tr-TR" b="1" dirty="0">
                <a:solidFill>
                  <a:schemeClr val="bg1"/>
                </a:solidFill>
                <a:latin typeface="Comic Sans MS" pitchFamily="66" charset="0"/>
              </a:rPr>
              <a:t> Asurlu tüccarlara ait </a:t>
            </a:r>
            <a:r>
              <a:rPr lang="tr-TR" b="1" dirty="0" smtClean="0">
                <a:solidFill>
                  <a:schemeClr val="bg1"/>
                </a:solidFill>
                <a:latin typeface="Comic Sans MS" pitchFamily="66" charset="0"/>
              </a:rPr>
              <a:t>Tabletler </a:t>
            </a:r>
            <a:r>
              <a:rPr lang="tr-TR" b="1" dirty="0">
                <a:solidFill>
                  <a:schemeClr val="bg1"/>
                </a:solidFill>
                <a:latin typeface="Comic Sans MS" pitchFamily="66" charset="0"/>
              </a:rPr>
              <a:t>bulunmuştur.</a:t>
            </a:r>
          </a:p>
        </p:txBody>
      </p:sp>
      <p:pic>
        <p:nvPicPr>
          <p:cNvPr id="17" name="Picture 2" descr="C:\Users\Yusuf Kerem DUMAN\Desktop\33-youre-so-funny.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rot="851679">
            <a:off x="848500" y="3841408"/>
            <a:ext cx="1704787" cy="1423610"/>
          </a:xfrm>
          <a:prstGeom prst="rect">
            <a:avLst/>
          </a:prstGeom>
          <a:noFill/>
          <a:extLst>
            <a:ext uri="{909E8E84-426E-40DD-AFC4-6F175D3DCCD1}">
              <a14:hiddenFill xmlns:a14="http://schemas.microsoft.com/office/drawing/2010/main" xmlns="">
                <a:solidFill>
                  <a:srgbClr val="FFFFFF"/>
                </a:solidFill>
              </a14:hiddenFill>
            </a:ext>
          </a:extLst>
        </p:spPr>
      </p:pic>
      <p:pic>
        <p:nvPicPr>
          <p:cNvPr id="2050" name="Picture 2" descr="C:\Users\Yusuf Kerem DUMAN\Desktop\android-tablet-png-30.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561999" y="3654119"/>
            <a:ext cx="2953204" cy="2211548"/>
          </a:xfrm>
          <a:prstGeom prst="rect">
            <a:avLst/>
          </a:prstGeom>
          <a:noFill/>
          <a:extLst>
            <a:ext uri="{909E8E84-426E-40DD-AFC4-6F175D3DCCD1}">
              <a14:hiddenFill xmlns:a14="http://schemas.microsoft.com/office/drawing/2010/main" xmlns="">
                <a:solidFill>
                  <a:srgbClr val="FFFFFF"/>
                </a:solidFill>
              </a14:hiddenFill>
            </a:ext>
          </a:extLst>
        </p:spPr>
      </p:pic>
      <p:pic>
        <p:nvPicPr>
          <p:cNvPr id="2051" name="Picture 3" descr="C:\Users\Yusuf Kerem DUMAN\Desktop\indir.jp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6985228" y="3709232"/>
            <a:ext cx="3748086" cy="2156435"/>
          </a:xfrm>
          <a:prstGeom prst="rect">
            <a:avLst/>
          </a:prstGeom>
          <a:noFill/>
          <a:extLst>
            <a:ext uri="{909E8E84-426E-40DD-AFC4-6F175D3DCCD1}">
              <a14:hiddenFill xmlns:a14="http://schemas.microsoft.com/office/drawing/2010/main" xmlns="">
                <a:solidFill>
                  <a:srgbClr val="FFFFFF"/>
                </a:solidFill>
              </a14:hiddenFill>
            </a:ext>
          </a:extLst>
        </p:spPr>
      </p:pic>
      <p:sp>
        <p:nvSpPr>
          <p:cNvPr id="21" name="Yukarı Bükülü Ok 20"/>
          <p:cNvSpPr/>
          <p:nvPr/>
        </p:nvSpPr>
        <p:spPr>
          <a:xfrm rot="5400000">
            <a:off x="5650411" y="3973849"/>
            <a:ext cx="1358858" cy="51902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pic>
        <p:nvPicPr>
          <p:cNvPr id="2052" name="Picture 4" descr="C:\Users\Yusuf Kerem DUMAN\Desktop\karinca.jpg"/>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7295471" y="101937"/>
            <a:ext cx="4896529" cy="1183796"/>
          </a:xfrm>
          <a:prstGeom prst="rect">
            <a:avLst/>
          </a:prstGeom>
          <a:noFill/>
          <a:extLst>
            <a:ext uri="{909E8E84-426E-40DD-AFC4-6F175D3DCCD1}">
              <a14:hiddenFill xmlns:a14="http://schemas.microsoft.com/office/drawing/2010/main" xmlns="">
                <a:solidFill>
                  <a:srgbClr val="FFFFFF"/>
                </a:solidFill>
              </a14:hiddenFill>
            </a:ext>
          </a:extLst>
        </p:spPr>
      </p:pic>
      <p:sp>
        <p:nvSpPr>
          <p:cNvPr id="28" name="Yukarı Bükülü Ok 27"/>
          <p:cNvSpPr/>
          <p:nvPr/>
        </p:nvSpPr>
        <p:spPr>
          <a:xfrm rot="10800000">
            <a:off x="6674985" y="534157"/>
            <a:ext cx="620486" cy="1105094"/>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31" name="Dikdörtgen 30"/>
          <p:cNvSpPr/>
          <p:nvPr/>
        </p:nvSpPr>
        <p:spPr>
          <a:xfrm>
            <a:off x="397329" y="374661"/>
            <a:ext cx="375285"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r-T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tr-TR" sz="2000">
              <a:solidFill>
                <a:prstClr val="black"/>
              </a:solidFill>
              <a:latin typeface="Comic Sans MS" pitchFamily="66" charset="0"/>
            </a:endParaRPr>
          </a:p>
        </p:txBody>
      </p:sp>
    </p:spTree>
    <p:extLst>
      <p:ext uri="{BB962C8B-B14F-4D97-AF65-F5344CB8AC3E}">
        <p14:creationId xmlns:p14="http://schemas.microsoft.com/office/powerpoint/2010/main" xmlns="" val="40019732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352881" y="154670"/>
            <a:ext cx="10698843" cy="1077218"/>
          </a:xfrm>
          <a:prstGeom prst="rect">
            <a:avLst/>
          </a:prstGeom>
          <a:noFill/>
        </p:spPr>
        <p:txBody>
          <a:bodyPr wrap="square" rtlCol="0">
            <a:spAutoFit/>
          </a:bodyPr>
          <a:lstStyle/>
          <a:p>
            <a:r>
              <a:rPr lang="tr-TR" sz="3600" b="1" dirty="0" smtClean="0">
                <a:solidFill>
                  <a:srgbClr val="0070C0"/>
                </a:solidFill>
                <a:latin typeface="Cambria" pitchFamily="18" charset="0"/>
              </a:rPr>
              <a:t> </a:t>
            </a:r>
            <a:r>
              <a:rPr lang="tr-TR" sz="2800" b="1" dirty="0" smtClean="0">
                <a:solidFill>
                  <a:srgbClr val="FF0000"/>
                </a:solidFill>
                <a:latin typeface="Cambria" pitchFamily="18" charset="0"/>
              </a:rPr>
              <a:t>NEMRUT Dağında </a:t>
            </a:r>
            <a:r>
              <a:rPr lang="tr-TR" sz="2800" b="1" dirty="0" smtClean="0">
                <a:solidFill>
                  <a:schemeClr val="bg1"/>
                </a:solidFill>
                <a:latin typeface="Cambria" pitchFamily="18" charset="0"/>
              </a:rPr>
              <a:t>yer alan dev heykeller Asurlara bağlı bir krallık olan </a:t>
            </a:r>
            <a:r>
              <a:rPr lang="tr-TR" sz="2800" b="1" dirty="0" smtClean="0">
                <a:solidFill>
                  <a:srgbClr val="00B0F0"/>
                </a:solidFill>
                <a:latin typeface="Cambria" pitchFamily="18" charset="0"/>
              </a:rPr>
              <a:t>KOMMAGENE</a:t>
            </a:r>
            <a:r>
              <a:rPr lang="tr-TR" sz="2800" b="1" dirty="0" smtClean="0">
                <a:solidFill>
                  <a:schemeClr val="bg1"/>
                </a:solidFill>
                <a:latin typeface="Cambria" pitchFamily="18" charset="0"/>
              </a:rPr>
              <a:t> krallığına aittir.</a:t>
            </a:r>
            <a:endParaRPr lang="tr-TR" sz="2800" b="1" dirty="0">
              <a:solidFill>
                <a:schemeClr val="bg1"/>
              </a:solidFill>
              <a:latin typeface="Cambria" pitchFamily="18" charset="0"/>
            </a:endParaRPr>
          </a:p>
        </p:txBody>
      </p:sp>
      <p:pic>
        <p:nvPicPr>
          <p:cNvPr id="8194" name="Picture 2" descr="C:\Users\Yusuf Kerem DUMAN\Desktop\DZSceCiX4AE5Q0m (1).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045028" y="1292841"/>
            <a:ext cx="10112829" cy="536196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5713479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1251857" y="940633"/>
            <a:ext cx="9100459" cy="1446550"/>
          </a:xfrm>
          <a:prstGeom prst="rect">
            <a:avLst/>
          </a:prstGeom>
          <a:noFill/>
        </p:spPr>
        <p:txBody>
          <a:bodyPr wrap="square" rtlCol="0">
            <a:spAutoFit/>
          </a:bodyPr>
          <a:lstStyle/>
          <a:p>
            <a:pPr algn="ctr"/>
            <a:r>
              <a:rPr lang="tr-TR" sz="8800" b="1" dirty="0" smtClean="0">
                <a:solidFill>
                  <a:srgbClr val="0070C0"/>
                </a:solidFill>
                <a:latin typeface="Cambria" pitchFamily="18" charset="0"/>
              </a:rPr>
              <a:t> </a:t>
            </a:r>
            <a:endParaRPr lang="tr-TR" sz="8800" b="1" dirty="0">
              <a:solidFill>
                <a:srgbClr val="0070C0"/>
              </a:solidFill>
              <a:latin typeface="Cambria" pitchFamily="18" charset="0"/>
            </a:endParaRPr>
          </a:p>
        </p:txBody>
      </p:sp>
      <p:sp>
        <p:nvSpPr>
          <p:cNvPr id="5" name="1 Başlık"/>
          <p:cNvSpPr txBox="1">
            <a:spLocks/>
          </p:cNvSpPr>
          <p:nvPr/>
        </p:nvSpPr>
        <p:spPr>
          <a:xfrm>
            <a:off x="1764467" y="173038"/>
            <a:ext cx="8075240" cy="634082"/>
          </a:xfrm>
          <a:prstGeom prst="rect">
            <a:avLst/>
          </a:prstGeom>
          <a:gradFill>
            <a:gsLst>
              <a:gs pos="0">
                <a:srgbClr val="C00000"/>
              </a:gs>
              <a:gs pos="50000">
                <a:srgbClr val="4BACC6">
                  <a:lumMod val="75000"/>
                </a:srgbClr>
              </a:gs>
              <a:gs pos="100000">
                <a:srgbClr val="F79646"/>
              </a:gs>
            </a:gsLst>
            <a:lin ang="5400000" scaled="0"/>
          </a:gradFill>
          <a:ln w="85725">
            <a:solidFill>
              <a:srgbClr val="C00000"/>
            </a:solidFill>
          </a:ln>
          <a:effectLst>
            <a:glow rad="228600">
              <a:srgbClr val="C0504D">
                <a:satMod val="175000"/>
                <a:alpha val="40000"/>
              </a:srgbClr>
            </a:glow>
          </a:effectLst>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tr-TR" sz="4400" b="1" i="0" u="none" strike="noStrike" kern="1200" cap="none" spc="0" normalizeH="0" baseline="0" noProof="0" dirty="0" smtClean="0">
                <a:ln>
                  <a:noFill/>
                </a:ln>
                <a:solidFill>
                  <a:sysClr val="window" lastClr="FFFFFF"/>
                </a:solidFill>
                <a:effectLst>
                  <a:outerShdw blurRad="38100" dist="38100" dir="2700000" algn="tl">
                    <a:srgbClr val="000000">
                      <a:alpha val="43137"/>
                    </a:srgbClr>
                  </a:outerShdw>
                </a:effectLst>
                <a:uLnTx/>
                <a:uFillTx/>
                <a:latin typeface="Calibri"/>
                <a:ea typeface="+mj-ea"/>
                <a:cs typeface="+mj-cs"/>
              </a:rPr>
              <a:t>ANADOLU  UYGARLIKLARI</a:t>
            </a:r>
          </a:p>
        </p:txBody>
      </p:sp>
      <p:pic>
        <p:nvPicPr>
          <p:cNvPr id="5122" name="Picture 2" descr="C:\Users\Yusuf Kerem DUMAN\Desktop\turkiyebolgelerharitasi.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44286" y="1077687"/>
            <a:ext cx="10907485" cy="505097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57134793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400957" y="281126"/>
            <a:ext cx="11359243" cy="2431435"/>
          </a:xfrm>
          <a:prstGeom prst="rect">
            <a:avLst/>
          </a:prstGeom>
          <a:noFill/>
        </p:spPr>
        <p:txBody>
          <a:bodyPr wrap="square" rtlCol="0">
            <a:spAutoFit/>
          </a:bodyPr>
          <a:lstStyle/>
          <a:p>
            <a:r>
              <a:rPr lang="tr-TR" sz="2000" b="1" dirty="0" smtClean="0">
                <a:solidFill>
                  <a:schemeClr val="bg1"/>
                </a:solidFill>
                <a:latin typeface="Comic Sans MS" pitchFamily="66" charset="0"/>
                <a:ea typeface="+mj-ea"/>
                <a:cs typeface="+mj-cs"/>
              </a:rPr>
              <a:t>İlk </a:t>
            </a:r>
            <a:r>
              <a:rPr lang="tr-TR" sz="2000" b="1" dirty="0">
                <a:solidFill>
                  <a:schemeClr val="bg1"/>
                </a:solidFill>
                <a:latin typeface="Comic Sans MS" pitchFamily="66" charset="0"/>
                <a:ea typeface="+mj-ea"/>
                <a:cs typeface="+mj-cs"/>
              </a:rPr>
              <a:t>çağlardan itibaren Anadolu’ya </a:t>
            </a:r>
            <a:r>
              <a:rPr lang="tr-TR" sz="2000" b="1" dirty="0">
                <a:solidFill>
                  <a:srgbClr val="FF0000"/>
                </a:solidFill>
                <a:latin typeface="Comic Sans MS" pitchFamily="66" charset="0"/>
                <a:ea typeface="+mj-ea"/>
                <a:cs typeface="+mj-cs"/>
              </a:rPr>
              <a:t>(güneşin doğduğu yer) </a:t>
            </a:r>
            <a:r>
              <a:rPr lang="tr-TR" sz="2000" b="1" dirty="0">
                <a:solidFill>
                  <a:schemeClr val="bg1"/>
                </a:solidFill>
                <a:latin typeface="Comic Sans MS" pitchFamily="66" charset="0"/>
                <a:ea typeface="+mj-ea"/>
                <a:cs typeface="+mj-cs"/>
              </a:rPr>
              <a:t>anlamına gelen </a:t>
            </a:r>
            <a:r>
              <a:rPr lang="tr-TR" sz="2000" b="1" dirty="0">
                <a:solidFill>
                  <a:srgbClr val="FF0000"/>
                </a:solidFill>
                <a:latin typeface="Comic Sans MS" pitchFamily="66" charset="0"/>
                <a:ea typeface="+mj-ea"/>
                <a:cs typeface="+mj-cs"/>
              </a:rPr>
              <a:t>Anatolia</a:t>
            </a:r>
            <a:r>
              <a:rPr lang="tr-TR" sz="2000" b="1" dirty="0">
                <a:solidFill>
                  <a:schemeClr val="bg1"/>
                </a:solidFill>
                <a:latin typeface="Comic Sans MS" pitchFamily="66" charset="0"/>
                <a:ea typeface="+mj-ea"/>
                <a:cs typeface="+mj-cs"/>
              </a:rPr>
              <a:t> denirdi. Eski çağlardan beri birçok kavim Anadolu’ya göç ederek yerleşmiş veya işgal etmişlerdir. Ticaret ve göç yolları üzerinde olması,  etrafının denizlerle çevrili olması ikliminin ve topraklarının verimli olması Anadolu’yu ilk çağ toplumları için oldukça cazip hale getirmiştir bu toplumlar:</a:t>
            </a:r>
            <a:br>
              <a:rPr lang="tr-TR" sz="2000" b="1" dirty="0">
                <a:solidFill>
                  <a:schemeClr val="bg1"/>
                </a:solidFill>
                <a:latin typeface="Comic Sans MS" pitchFamily="66" charset="0"/>
                <a:ea typeface="+mj-ea"/>
                <a:cs typeface="+mj-cs"/>
              </a:rPr>
            </a:br>
            <a:r>
              <a:rPr lang="tr-TR" sz="2400" b="1" dirty="0">
                <a:solidFill>
                  <a:srgbClr val="00B0F0"/>
                </a:solidFill>
                <a:latin typeface="Comic Sans MS" pitchFamily="66" charset="0"/>
                <a:ea typeface="+mj-ea"/>
                <a:cs typeface="+mj-cs"/>
              </a:rPr>
              <a:t/>
            </a:r>
            <a:br>
              <a:rPr lang="tr-TR" sz="2400" b="1" dirty="0">
                <a:solidFill>
                  <a:srgbClr val="00B0F0"/>
                </a:solidFill>
                <a:latin typeface="Comic Sans MS" pitchFamily="66" charset="0"/>
                <a:ea typeface="+mj-ea"/>
                <a:cs typeface="+mj-cs"/>
              </a:rPr>
            </a:br>
            <a:r>
              <a:rPr lang="tr-TR" sz="2800" b="1" dirty="0" smtClean="0">
                <a:solidFill>
                  <a:prstClr val="white"/>
                </a:solidFill>
                <a:latin typeface="Cambria" pitchFamily="18" charset="0"/>
                <a:ea typeface="+mj-ea"/>
                <a:cs typeface="+mj-cs"/>
              </a:rPr>
              <a:t> </a:t>
            </a:r>
            <a:endParaRPr lang="tr-TR" sz="13800" b="1" dirty="0">
              <a:solidFill>
                <a:srgbClr val="0070C0"/>
              </a:solidFill>
              <a:latin typeface="Cambria"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465439" y="3001966"/>
            <a:ext cx="7261225" cy="854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3 Dikdörtgen"/>
          <p:cNvSpPr txBox="1">
            <a:spLocks/>
          </p:cNvSpPr>
          <p:nvPr/>
        </p:nvSpPr>
        <p:spPr>
          <a:xfrm>
            <a:off x="2505531" y="3784509"/>
            <a:ext cx="7150100" cy="52322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indent="-342900">
              <a:spcBef>
                <a:spcPct val="20000"/>
              </a:spcBef>
              <a:defRPr/>
            </a:pPr>
            <a:r>
              <a:rPr lang="tr-TR" sz="2800" b="1" kern="0" dirty="0" smtClean="0">
                <a:solidFill>
                  <a:sysClr val="window" lastClr="FFFFFF"/>
                </a:solidFill>
              </a:rPr>
              <a:t>İYONLAR (M.Ö 1200 M.Ö 745)</a:t>
            </a:r>
            <a:endParaRPr lang="tr-TR" sz="2800" b="1" kern="0" dirty="0" smtClean="0">
              <a:solidFill>
                <a:sysClr val="windowText" lastClr="000000"/>
              </a:solidFill>
              <a:effectLst>
                <a:outerShdw blurRad="38100" dist="38100" dir="2700000" algn="tl">
                  <a:srgbClr val="000000">
                    <a:alpha val="43137"/>
                  </a:srgbClr>
                </a:outerShdw>
              </a:effectLst>
            </a:endParaRPr>
          </a:p>
        </p:txBody>
      </p:sp>
      <p:sp>
        <p:nvSpPr>
          <p:cNvPr id="5" name="3 Dikdörtgen"/>
          <p:cNvSpPr txBox="1">
            <a:spLocks/>
          </p:cNvSpPr>
          <p:nvPr/>
        </p:nvSpPr>
        <p:spPr>
          <a:xfrm>
            <a:off x="2520951" y="4486046"/>
            <a:ext cx="7150100" cy="52322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indent="-342900">
              <a:spcBef>
                <a:spcPct val="20000"/>
              </a:spcBef>
              <a:defRPr/>
            </a:pPr>
            <a:r>
              <a:rPr lang="tr-TR" sz="2800" b="1" kern="0" dirty="0" smtClean="0">
                <a:solidFill>
                  <a:sysClr val="window" lastClr="FFFFFF"/>
                </a:solidFill>
                <a:latin typeface="Calibri"/>
                <a:ea typeface="+mn-ea"/>
                <a:cs typeface="+mn-cs"/>
              </a:rPr>
              <a:t>URARTULAR (M.Ö 900 M.Ö 600)</a:t>
            </a:r>
            <a:endParaRPr lang="tr-TR" sz="2800" b="1" kern="0" dirty="0" smtClean="0">
              <a:solidFill>
                <a:sysClr val="windowText" lastClr="000000"/>
              </a:solidFill>
              <a:effectLst>
                <a:outerShdw blurRad="38100" dist="38100" dir="2700000" algn="tl">
                  <a:srgbClr val="000000">
                    <a:alpha val="43137"/>
                  </a:srgbClr>
                </a:outerShdw>
              </a:effectLst>
              <a:latin typeface="Calibri"/>
              <a:ea typeface="+mn-ea"/>
              <a:cs typeface="+mn-cs"/>
            </a:endParaRPr>
          </a:p>
        </p:txBody>
      </p:sp>
      <p:sp>
        <p:nvSpPr>
          <p:cNvPr id="6" name="3 Dikdörtgen"/>
          <p:cNvSpPr txBox="1">
            <a:spLocks/>
          </p:cNvSpPr>
          <p:nvPr/>
        </p:nvSpPr>
        <p:spPr>
          <a:xfrm>
            <a:off x="2576515" y="5174535"/>
            <a:ext cx="7150100" cy="52322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indent="-342900">
              <a:spcBef>
                <a:spcPct val="20000"/>
              </a:spcBef>
              <a:defRPr/>
            </a:pPr>
            <a:r>
              <a:rPr lang="tr-TR" sz="2800" b="1" kern="0" dirty="0" smtClean="0">
                <a:solidFill>
                  <a:sysClr val="window" lastClr="FFFFFF"/>
                </a:solidFill>
                <a:latin typeface="Calibri"/>
                <a:ea typeface="+mn-ea"/>
                <a:cs typeface="+mn-cs"/>
              </a:rPr>
              <a:t>FRİGLER (M.Ö 800- M.Ö 676)</a:t>
            </a:r>
            <a:endParaRPr lang="tr-TR" sz="2800" b="1" kern="0" dirty="0" smtClean="0">
              <a:solidFill>
                <a:sysClr val="windowText" lastClr="000000"/>
              </a:solidFill>
              <a:effectLst>
                <a:outerShdw blurRad="38100" dist="38100" dir="2700000" algn="tl">
                  <a:srgbClr val="000000">
                    <a:alpha val="43137"/>
                  </a:srgbClr>
                </a:outerShdw>
              </a:effectLst>
              <a:latin typeface="Calibri"/>
              <a:ea typeface="+mn-ea"/>
              <a:cs typeface="+mn-cs"/>
            </a:endParaRPr>
          </a:p>
        </p:txBody>
      </p:sp>
      <p:sp>
        <p:nvSpPr>
          <p:cNvPr id="7" name="3 Dikdörtgen"/>
          <p:cNvSpPr txBox="1">
            <a:spLocks/>
          </p:cNvSpPr>
          <p:nvPr/>
        </p:nvSpPr>
        <p:spPr>
          <a:xfrm>
            <a:off x="2576515" y="5857646"/>
            <a:ext cx="7150100" cy="52322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indent="-342900">
              <a:spcBef>
                <a:spcPct val="20000"/>
              </a:spcBef>
              <a:defRPr/>
            </a:pPr>
            <a:r>
              <a:rPr lang="tr-TR" sz="2800" b="1" kern="0" dirty="0" smtClean="0">
                <a:solidFill>
                  <a:sysClr val="window" lastClr="FFFFFF"/>
                </a:solidFill>
                <a:latin typeface="Calibri"/>
                <a:ea typeface="+mn-ea"/>
                <a:cs typeface="+mn-cs"/>
              </a:rPr>
              <a:t>LİDYALILAR (M.Ö 687 M.Ö 546)</a:t>
            </a:r>
            <a:endParaRPr lang="tr-TR" sz="2800" b="1" kern="0" dirty="0" smtClean="0">
              <a:solidFill>
                <a:sysClr val="windowText" lastClr="000000"/>
              </a:solidFill>
              <a:effectLst>
                <a:outerShdw blurRad="38100" dist="38100" dir="2700000" algn="tl">
                  <a:srgbClr val="000000">
                    <a:alpha val="43137"/>
                  </a:srgbClr>
                </a:outerShdw>
              </a:effectLst>
              <a:latin typeface="Calibri"/>
              <a:ea typeface="+mn-ea"/>
              <a:cs typeface="+mn-cs"/>
            </a:endParaRPr>
          </a:p>
        </p:txBody>
      </p:sp>
    </p:spTree>
    <p:extLst>
      <p:ext uri="{BB962C8B-B14F-4D97-AF65-F5344CB8AC3E}">
        <p14:creationId xmlns:p14="http://schemas.microsoft.com/office/powerpoint/2010/main" xmlns="" val="157134793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3" name="Dolu Çerçeve 2"/>
          <p:cNvSpPr/>
          <p:nvPr/>
        </p:nvSpPr>
        <p:spPr>
          <a:xfrm>
            <a:off x="658586" y="160688"/>
            <a:ext cx="1572985"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defRPr/>
            </a:pPr>
            <a:r>
              <a:rPr lang="tr-TR" sz="2400" b="1" kern="0" dirty="0" smtClean="0">
                <a:solidFill>
                  <a:sysClr val="window" lastClr="FFFFFF"/>
                </a:solidFill>
              </a:rPr>
              <a:t>Hititler</a:t>
            </a:r>
            <a:endParaRPr lang="tr-TR" sz="2400" b="1" kern="0" dirty="0">
              <a:solidFill>
                <a:prstClr val="white"/>
              </a:solidFill>
            </a:endParaRPr>
          </a:p>
        </p:txBody>
      </p:sp>
      <p:sp>
        <p:nvSpPr>
          <p:cNvPr id="2" name="Dikdörtgen 1"/>
          <p:cNvSpPr/>
          <p:nvPr/>
        </p:nvSpPr>
        <p:spPr>
          <a:xfrm>
            <a:off x="429986" y="330957"/>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
        <p:nvSpPr>
          <p:cNvPr id="20" name="Yukarı Bükülü Ok 19"/>
          <p:cNvSpPr/>
          <p:nvPr/>
        </p:nvSpPr>
        <p:spPr>
          <a:xfrm rot="5400000">
            <a:off x="267053" y="1187194"/>
            <a:ext cx="1178935"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
        <p:nvSpPr>
          <p:cNvPr id="25" name="5 Başlık"/>
          <p:cNvSpPr txBox="1">
            <a:spLocks/>
          </p:cNvSpPr>
          <p:nvPr/>
        </p:nvSpPr>
        <p:spPr>
          <a:xfrm>
            <a:off x="1079740" y="810689"/>
            <a:ext cx="5125502" cy="32399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b="1" dirty="0">
                <a:solidFill>
                  <a:schemeClr val="bg1"/>
                </a:solidFill>
                <a:latin typeface="Comic Sans MS" pitchFamily="66" charset="0"/>
              </a:rPr>
              <a:t>Anadolu medeniyetinin temelini oluştururlar</a:t>
            </a:r>
            <a:endParaRPr lang="tr-TR" b="1" dirty="0" smtClean="0">
              <a:solidFill>
                <a:schemeClr val="bg1"/>
              </a:solidFill>
              <a:latin typeface="Comic Sans MS" pitchFamily="66" charset="0"/>
            </a:endParaRPr>
          </a:p>
        </p:txBody>
      </p:sp>
      <p:sp>
        <p:nvSpPr>
          <p:cNvPr id="48" name="5 Başlık"/>
          <p:cNvSpPr txBox="1">
            <a:spLocks/>
          </p:cNvSpPr>
          <p:nvPr/>
        </p:nvSpPr>
        <p:spPr>
          <a:xfrm>
            <a:off x="1079740" y="1134687"/>
            <a:ext cx="5887117"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M.Ö. 2 bin yılında Anadolu’da </a:t>
            </a:r>
            <a:r>
              <a:rPr lang="tr-TR" b="1" dirty="0">
                <a:solidFill>
                  <a:srgbClr val="FF0000"/>
                </a:solidFill>
                <a:latin typeface="Comic Sans MS" pitchFamily="66" charset="0"/>
              </a:rPr>
              <a:t>Kızılırmak</a:t>
            </a:r>
            <a:r>
              <a:rPr lang="tr-TR" b="1" dirty="0">
                <a:solidFill>
                  <a:srgbClr val="0070C0"/>
                </a:solidFill>
                <a:latin typeface="Comic Sans MS" pitchFamily="66" charset="0"/>
              </a:rPr>
              <a:t> </a:t>
            </a:r>
            <a:r>
              <a:rPr lang="tr-TR" b="1" dirty="0">
                <a:solidFill>
                  <a:schemeClr val="bg1"/>
                </a:solidFill>
                <a:latin typeface="Comic Sans MS" pitchFamily="66" charset="0"/>
              </a:rPr>
              <a:t>çevresine yerleşmişlerdir.</a:t>
            </a:r>
            <a:br>
              <a:rPr lang="tr-TR" b="1" dirty="0">
                <a:solidFill>
                  <a:schemeClr val="bg1"/>
                </a:solidFill>
                <a:latin typeface="Comic Sans MS" pitchFamily="66" charset="0"/>
              </a:rPr>
            </a:br>
            <a:endParaRPr lang="tr-TR" b="1" dirty="0">
              <a:solidFill>
                <a:schemeClr val="bg1"/>
              </a:solidFill>
              <a:latin typeface="Comic Sans MS" pitchFamily="66" charset="0"/>
            </a:endParaRPr>
          </a:p>
        </p:txBody>
      </p:sp>
      <p:sp>
        <p:nvSpPr>
          <p:cNvPr id="50" name="5 Başlık"/>
          <p:cNvSpPr txBox="1">
            <a:spLocks/>
          </p:cNvSpPr>
          <p:nvPr/>
        </p:nvSpPr>
        <p:spPr>
          <a:xfrm>
            <a:off x="1079740" y="1491880"/>
            <a:ext cx="4907403"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Merkez </a:t>
            </a:r>
            <a:r>
              <a:rPr lang="tr-TR" b="1" dirty="0">
                <a:solidFill>
                  <a:srgbClr val="FF0000"/>
                </a:solidFill>
                <a:latin typeface="Comic Sans MS" pitchFamily="66" charset="0"/>
              </a:rPr>
              <a:t>Hattuşaş’tır.</a:t>
            </a:r>
            <a:r>
              <a:rPr lang="tr-TR" b="1" dirty="0">
                <a:solidFill>
                  <a:schemeClr val="bg1"/>
                </a:solidFill>
                <a:latin typeface="Comic Sans MS" pitchFamily="66" charset="0"/>
              </a:rPr>
              <a:t> (Çorum – Boğazköy).</a:t>
            </a:r>
          </a:p>
        </p:txBody>
      </p:sp>
      <p:sp>
        <p:nvSpPr>
          <p:cNvPr id="56" name="5 Başlık"/>
          <p:cNvSpPr txBox="1">
            <a:spLocks/>
          </p:cNvSpPr>
          <p:nvPr/>
        </p:nvSpPr>
        <p:spPr>
          <a:xfrm>
            <a:off x="1079740" y="1850058"/>
            <a:ext cx="5887118"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Şehir devletlerinden merkezi krallığa geçmişlerdir</a:t>
            </a:r>
          </a:p>
        </p:txBody>
      </p:sp>
      <p:sp>
        <p:nvSpPr>
          <p:cNvPr id="57" name="5 Başlık"/>
          <p:cNvSpPr txBox="1">
            <a:spLocks/>
          </p:cNvSpPr>
          <p:nvPr/>
        </p:nvSpPr>
        <p:spPr>
          <a:xfrm>
            <a:off x="1079740" y="2210654"/>
            <a:ext cx="5527889"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Hükümdarlar </a:t>
            </a:r>
            <a:r>
              <a:rPr lang="tr-TR" b="1" dirty="0">
                <a:solidFill>
                  <a:srgbClr val="FF0000"/>
                </a:solidFill>
                <a:latin typeface="Comic Sans MS" pitchFamily="66" charset="0"/>
              </a:rPr>
              <a:t>rahip-kral</a:t>
            </a:r>
            <a:r>
              <a:rPr lang="tr-TR" b="1" dirty="0">
                <a:solidFill>
                  <a:srgbClr val="0070C0"/>
                </a:solidFill>
                <a:latin typeface="Comic Sans MS" pitchFamily="66" charset="0"/>
              </a:rPr>
              <a:t> </a:t>
            </a:r>
            <a:r>
              <a:rPr lang="tr-TR" b="1" dirty="0">
                <a:solidFill>
                  <a:schemeClr val="bg1"/>
                </a:solidFill>
                <a:latin typeface="Comic Sans MS" pitchFamily="66" charset="0"/>
              </a:rPr>
              <a:t>özelliği gösterirler</a:t>
            </a:r>
            <a:endParaRPr lang="tr-TR" sz="6600" b="1" dirty="0">
              <a:solidFill>
                <a:schemeClr val="bg1"/>
              </a:solidFill>
              <a:latin typeface="Comic Sans MS" pitchFamily="66" charset="0"/>
            </a:endParaRPr>
          </a:p>
        </p:txBody>
      </p:sp>
      <p:sp>
        <p:nvSpPr>
          <p:cNvPr id="19" name="5 Başlık"/>
          <p:cNvSpPr txBox="1">
            <a:spLocks/>
          </p:cNvSpPr>
          <p:nvPr/>
        </p:nvSpPr>
        <p:spPr>
          <a:xfrm>
            <a:off x="1079740" y="2560478"/>
            <a:ext cx="5397260"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rgbClr val="FF0000"/>
                </a:solidFill>
                <a:latin typeface="Comic Sans MS" pitchFamily="66" charset="0"/>
              </a:rPr>
              <a:t>Tavannana</a:t>
            </a:r>
            <a:r>
              <a:rPr lang="tr-TR" b="1" dirty="0">
                <a:solidFill>
                  <a:schemeClr val="bg1"/>
                </a:solidFill>
                <a:latin typeface="Comic Sans MS" pitchFamily="66" charset="0"/>
              </a:rPr>
              <a:t> denilen kraliçe yönetimde etkilidir.</a:t>
            </a:r>
            <a:br>
              <a:rPr lang="tr-TR" b="1" dirty="0">
                <a:solidFill>
                  <a:schemeClr val="bg1"/>
                </a:solidFill>
                <a:latin typeface="Comic Sans MS" pitchFamily="66" charset="0"/>
              </a:rPr>
            </a:br>
            <a:endParaRPr lang="tr-TR" sz="6600" b="1" dirty="0">
              <a:solidFill>
                <a:schemeClr val="bg1"/>
              </a:solidFill>
              <a:latin typeface="Comic Sans MS" pitchFamily="66" charset="0"/>
            </a:endParaRPr>
          </a:p>
        </p:txBody>
      </p:sp>
      <p:pic>
        <p:nvPicPr>
          <p:cNvPr id="21" name="Picture 3" descr="C:\Users\Yusuf KEREM DUMAN\Desktop\2.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340428" y="3026229"/>
            <a:ext cx="6063343" cy="3258458"/>
          </a:xfrm>
          <a:prstGeom prst="rect">
            <a:avLst/>
          </a:prstGeom>
          <a:noFill/>
          <a:extLst>
            <a:ext uri="{909E8E84-426E-40DD-AFC4-6F175D3DCCD1}">
              <a14:hiddenFill xmlns:a14="http://schemas.microsoft.com/office/drawing/2010/main" xmlns="">
                <a:solidFill>
                  <a:srgbClr val="FFFFFF"/>
                </a:solidFill>
              </a14:hiddenFill>
            </a:ext>
          </a:extLst>
        </p:spPr>
      </p:pic>
      <p:sp>
        <p:nvSpPr>
          <p:cNvPr id="22" name="Yukarı Bükülü Ok 21"/>
          <p:cNvSpPr/>
          <p:nvPr/>
        </p:nvSpPr>
        <p:spPr>
          <a:xfrm rot="5400000">
            <a:off x="1301196" y="3432817"/>
            <a:ext cx="1178935"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Tree>
    <p:extLst>
      <p:ext uri="{BB962C8B-B14F-4D97-AF65-F5344CB8AC3E}">
        <p14:creationId xmlns:p14="http://schemas.microsoft.com/office/powerpoint/2010/main" xmlns="" val="115236953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3" name="Dolu Çerçeve 2"/>
          <p:cNvSpPr/>
          <p:nvPr/>
        </p:nvSpPr>
        <p:spPr>
          <a:xfrm>
            <a:off x="658586" y="160688"/>
            <a:ext cx="1572985"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defRPr/>
            </a:pPr>
            <a:r>
              <a:rPr lang="tr-TR" sz="2400" b="1" kern="0" dirty="0" smtClean="0">
                <a:solidFill>
                  <a:sysClr val="window" lastClr="FFFFFF"/>
                </a:solidFill>
              </a:rPr>
              <a:t>Hititler</a:t>
            </a:r>
            <a:endParaRPr lang="tr-TR" sz="2400" b="1" kern="0" dirty="0">
              <a:solidFill>
                <a:prstClr val="white"/>
              </a:solidFill>
            </a:endParaRPr>
          </a:p>
        </p:txBody>
      </p:sp>
      <p:sp>
        <p:nvSpPr>
          <p:cNvPr id="2" name="Dikdörtgen 1"/>
          <p:cNvSpPr/>
          <p:nvPr/>
        </p:nvSpPr>
        <p:spPr>
          <a:xfrm>
            <a:off x="429986" y="330957"/>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
        <p:nvSpPr>
          <p:cNvPr id="20" name="Yukarı Bükülü Ok 19"/>
          <p:cNvSpPr/>
          <p:nvPr/>
        </p:nvSpPr>
        <p:spPr>
          <a:xfrm rot="5400000">
            <a:off x="2863114" y="1881307"/>
            <a:ext cx="1178935"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
        <p:nvSpPr>
          <p:cNvPr id="25" name="5 Başlık"/>
          <p:cNvSpPr txBox="1">
            <a:spLocks/>
          </p:cNvSpPr>
          <p:nvPr/>
        </p:nvSpPr>
        <p:spPr>
          <a:xfrm>
            <a:off x="1039400" y="794064"/>
            <a:ext cx="9171399" cy="68065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smtClean="0">
                <a:solidFill>
                  <a:schemeClr val="bg1"/>
                </a:solidFill>
                <a:latin typeface="Comic Sans MS" pitchFamily="66" charset="0"/>
              </a:rPr>
              <a:t>-Soylulardan </a:t>
            </a:r>
            <a:r>
              <a:rPr lang="tr-TR" b="1" dirty="0">
                <a:solidFill>
                  <a:schemeClr val="bg1"/>
                </a:solidFill>
                <a:latin typeface="Comic Sans MS" pitchFamily="66" charset="0"/>
              </a:rPr>
              <a:t>oluşan </a:t>
            </a:r>
            <a:r>
              <a:rPr lang="tr-TR" b="1" dirty="0">
                <a:solidFill>
                  <a:srgbClr val="FF0000"/>
                </a:solidFill>
                <a:latin typeface="Comic Sans MS" pitchFamily="66" charset="0"/>
              </a:rPr>
              <a:t>“Pankuş Meclisi” </a:t>
            </a:r>
            <a:r>
              <a:rPr lang="tr-TR" b="1" dirty="0">
                <a:solidFill>
                  <a:schemeClr val="bg1"/>
                </a:solidFill>
                <a:latin typeface="Comic Sans MS" pitchFamily="66" charset="0"/>
              </a:rPr>
              <a:t>önemli kararların alınmasında etkilidir</a:t>
            </a:r>
            <a:r>
              <a:rPr lang="tr-TR" b="1" dirty="0" smtClean="0">
                <a:solidFill>
                  <a:schemeClr val="bg1"/>
                </a:solidFill>
                <a:latin typeface="Comic Sans MS" pitchFamily="66" charset="0"/>
              </a:rPr>
              <a:t>.</a:t>
            </a:r>
          </a:p>
          <a:p>
            <a:r>
              <a:rPr lang="tr-TR" b="1" dirty="0" smtClean="0">
                <a:solidFill>
                  <a:srgbClr val="FF0000"/>
                </a:solidFill>
                <a:latin typeface="Comic Sans MS" pitchFamily="66" charset="0"/>
              </a:rPr>
              <a:t>(</a:t>
            </a:r>
            <a:r>
              <a:rPr lang="tr-TR" b="1" dirty="0">
                <a:solidFill>
                  <a:srgbClr val="FF0000"/>
                </a:solidFill>
                <a:latin typeface="Comic Sans MS" pitchFamily="66" charset="0"/>
              </a:rPr>
              <a:t>Meşrutiyet rejiminin ilk örneği.)</a:t>
            </a:r>
            <a:br>
              <a:rPr lang="tr-TR" b="1" dirty="0">
                <a:solidFill>
                  <a:srgbClr val="FF0000"/>
                </a:solidFill>
                <a:latin typeface="Comic Sans MS" pitchFamily="66" charset="0"/>
              </a:rPr>
            </a:br>
            <a:endParaRPr lang="tr-TR" dirty="0">
              <a:solidFill>
                <a:srgbClr val="FF0000"/>
              </a:solidFill>
              <a:latin typeface="Comic Sans MS" pitchFamily="66" charset="0"/>
            </a:endParaRPr>
          </a:p>
        </p:txBody>
      </p:sp>
      <p:pic>
        <p:nvPicPr>
          <p:cNvPr id="14" name="Picture 2" descr="C:\Users\Yusuf Kerem DUMAN\Desktop\Ekran Alıntısı.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814194" y="1474718"/>
            <a:ext cx="5681353" cy="2357053"/>
          </a:xfrm>
          <a:prstGeom prst="rect">
            <a:avLst/>
          </a:prstGeom>
          <a:noFill/>
          <a:extLst>
            <a:ext uri="{909E8E84-426E-40DD-AFC4-6F175D3DCCD1}">
              <a14:hiddenFill xmlns:a14="http://schemas.microsoft.com/office/drawing/2010/main" xmlns="">
                <a:solidFill>
                  <a:srgbClr val="FFFFFF"/>
                </a:solidFill>
              </a14:hiddenFill>
            </a:ext>
          </a:extLst>
        </p:spPr>
      </p:pic>
      <p:sp>
        <p:nvSpPr>
          <p:cNvPr id="16" name="5 Başlık"/>
          <p:cNvSpPr txBox="1">
            <a:spLocks/>
          </p:cNvSpPr>
          <p:nvPr/>
        </p:nvSpPr>
        <p:spPr>
          <a:xfrm>
            <a:off x="1039401" y="3918264"/>
            <a:ext cx="10793370" cy="34032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smtClean="0">
                <a:solidFill>
                  <a:srgbClr val="FF0000"/>
                </a:solidFill>
                <a:latin typeface="Comic Sans MS" pitchFamily="66" charset="0"/>
              </a:rPr>
              <a:t>-Çok </a:t>
            </a:r>
            <a:r>
              <a:rPr lang="tr-TR" b="1" dirty="0">
                <a:solidFill>
                  <a:srgbClr val="FF0000"/>
                </a:solidFill>
                <a:latin typeface="Comic Sans MS" pitchFamily="66" charset="0"/>
              </a:rPr>
              <a:t>tanrılı din </a:t>
            </a:r>
            <a:r>
              <a:rPr lang="tr-TR" b="1" dirty="0">
                <a:solidFill>
                  <a:schemeClr val="bg1"/>
                </a:solidFill>
                <a:latin typeface="Comic Sans MS" pitchFamily="66" charset="0"/>
              </a:rPr>
              <a:t>vardır. Bu dönemde Anadolu’ya </a:t>
            </a:r>
            <a:r>
              <a:rPr lang="tr-TR" b="1" dirty="0">
                <a:solidFill>
                  <a:srgbClr val="FF0000"/>
                </a:solidFill>
                <a:latin typeface="Comic Sans MS" pitchFamily="66" charset="0"/>
              </a:rPr>
              <a:t>“Bin tanrı ili” </a:t>
            </a:r>
            <a:r>
              <a:rPr lang="tr-TR" b="1" dirty="0">
                <a:solidFill>
                  <a:schemeClr val="bg1"/>
                </a:solidFill>
                <a:latin typeface="Comic Sans MS" pitchFamily="66" charset="0"/>
              </a:rPr>
              <a:t>denir. Ahiret inançları zayıftır.</a:t>
            </a:r>
            <a:br>
              <a:rPr lang="tr-TR" b="1" dirty="0">
                <a:solidFill>
                  <a:schemeClr val="bg1"/>
                </a:solidFill>
                <a:latin typeface="Comic Sans MS" pitchFamily="66" charset="0"/>
              </a:rPr>
            </a:br>
            <a:endParaRPr lang="tr-TR" dirty="0">
              <a:solidFill>
                <a:schemeClr val="bg1"/>
              </a:solidFill>
              <a:latin typeface="Comic Sans MS" pitchFamily="66" charset="0"/>
            </a:endParaRPr>
          </a:p>
        </p:txBody>
      </p:sp>
      <p:sp>
        <p:nvSpPr>
          <p:cNvPr id="17" name="5 Başlık"/>
          <p:cNvSpPr txBox="1">
            <a:spLocks/>
          </p:cNvSpPr>
          <p:nvPr/>
        </p:nvSpPr>
        <p:spPr>
          <a:xfrm>
            <a:off x="1039401" y="4258591"/>
            <a:ext cx="7070456" cy="34032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smtClean="0">
                <a:solidFill>
                  <a:schemeClr val="bg1"/>
                </a:solidFill>
                <a:latin typeface="Comic Sans MS" pitchFamily="66" charset="0"/>
              </a:rPr>
              <a:t>-Aile </a:t>
            </a:r>
            <a:r>
              <a:rPr lang="tr-TR" b="1" dirty="0">
                <a:solidFill>
                  <a:schemeClr val="bg1"/>
                </a:solidFill>
                <a:latin typeface="Comic Sans MS" pitchFamily="66" charset="0"/>
              </a:rPr>
              <a:t>hukuku gelişmiştir. </a:t>
            </a:r>
            <a:r>
              <a:rPr lang="tr-TR" b="1" dirty="0">
                <a:solidFill>
                  <a:srgbClr val="FF0000"/>
                </a:solidFill>
                <a:latin typeface="Comic Sans MS" pitchFamily="66" charset="0"/>
              </a:rPr>
              <a:t>(Medeni hukukun temelini atmışlar.)</a:t>
            </a:r>
            <a:br>
              <a:rPr lang="tr-TR" b="1" dirty="0">
                <a:solidFill>
                  <a:srgbClr val="FF0000"/>
                </a:solidFill>
                <a:latin typeface="Comic Sans MS" pitchFamily="66" charset="0"/>
              </a:rPr>
            </a:br>
            <a:endParaRPr lang="tr-TR" dirty="0">
              <a:solidFill>
                <a:srgbClr val="FF0000"/>
              </a:solidFill>
              <a:latin typeface="Comic Sans MS" pitchFamily="66" charset="0"/>
            </a:endParaRPr>
          </a:p>
        </p:txBody>
      </p:sp>
      <p:sp>
        <p:nvSpPr>
          <p:cNvPr id="18" name="5 Başlık"/>
          <p:cNvSpPr txBox="1">
            <a:spLocks/>
          </p:cNvSpPr>
          <p:nvPr/>
        </p:nvSpPr>
        <p:spPr>
          <a:xfrm>
            <a:off x="1039401" y="4594316"/>
            <a:ext cx="9018999" cy="58728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smtClean="0">
                <a:solidFill>
                  <a:schemeClr val="bg1"/>
                </a:solidFill>
                <a:latin typeface="Comic Sans MS" pitchFamily="66" charset="0"/>
              </a:rPr>
              <a:t>-Çivi </a:t>
            </a:r>
            <a:r>
              <a:rPr lang="tr-TR" b="1" dirty="0">
                <a:solidFill>
                  <a:schemeClr val="bg1"/>
                </a:solidFill>
                <a:latin typeface="Comic Sans MS" pitchFamily="66" charset="0"/>
              </a:rPr>
              <a:t>ve resim yazılarını kullanmışlardır</a:t>
            </a:r>
            <a:r>
              <a:rPr lang="tr-TR" b="1" dirty="0" smtClean="0">
                <a:solidFill>
                  <a:schemeClr val="bg1"/>
                </a:solidFill>
                <a:latin typeface="Comic Sans MS" pitchFamily="66" charset="0"/>
              </a:rPr>
              <a:t>.</a:t>
            </a:r>
          </a:p>
          <a:p>
            <a:r>
              <a:rPr lang="tr-TR" b="1" dirty="0">
                <a:solidFill>
                  <a:schemeClr val="bg1"/>
                </a:solidFill>
                <a:latin typeface="Comic Sans MS" pitchFamily="66" charset="0"/>
              </a:rPr>
              <a:t> </a:t>
            </a:r>
            <a:r>
              <a:rPr lang="tr-TR" b="1" dirty="0" smtClean="0">
                <a:solidFill>
                  <a:schemeClr val="bg1"/>
                </a:solidFill>
                <a:latin typeface="Comic Sans MS" pitchFamily="66" charset="0"/>
              </a:rPr>
              <a:t>              </a:t>
            </a:r>
            <a:r>
              <a:rPr lang="tr-TR" b="1" dirty="0">
                <a:solidFill>
                  <a:srgbClr val="FF0000"/>
                </a:solidFill>
                <a:latin typeface="Comic Sans MS" pitchFamily="66" charset="0"/>
              </a:rPr>
              <a:t>(Anadolu’da tarihi çağlar Asurların yazıyı geliştirmesiyle başlar.)</a:t>
            </a:r>
            <a:br>
              <a:rPr lang="tr-TR" b="1" dirty="0">
                <a:solidFill>
                  <a:srgbClr val="FF0000"/>
                </a:solidFill>
                <a:latin typeface="Comic Sans MS" pitchFamily="66" charset="0"/>
              </a:rPr>
            </a:br>
            <a:endParaRPr lang="tr-TR" sz="1400" dirty="0">
              <a:solidFill>
                <a:srgbClr val="FF0000"/>
              </a:solidFill>
              <a:latin typeface="Comic Sans MS" pitchFamily="66" charset="0"/>
            </a:endParaRPr>
          </a:p>
        </p:txBody>
      </p:sp>
      <p:sp>
        <p:nvSpPr>
          <p:cNvPr id="23" name="5 Başlık"/>
          <p:cNvSpPr txBox="1">
            <a:spLocks/>
          </p:cNvSpPr>
          <p:nvPr/>
        </p:nvSpPr>
        <p:spPr>
          <a:xfrm>
            <a:off x="1037471" y="5193031"/>
            <a:ext cx="7469530" cy="34032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smtClean="0">
                <a:solidFill>
                  <a:schemeClr val="bg1"/>
                </a:solidFill>
                <a:latin typeface="Comic Sans MS" pitchFamily="66" charset="0"/>
              </a:rPr>
              <a:t>-Anadolu’da </a:t>
            </a:r>
            <a:r>
              <a:rPr lang="tr-TR" b="1" dirty="0">
                <a:solidFill>
                  <a:schemeClr val="bg1"/>
                </a:solidFill>
                <a:latin typeface="Comic Sans MS" pitchFamily="66" charset="0"/>
              </a:rPr>
              <a:t>demir çağını başlatmışlardır</a:t>
            </a:r>
            <a:r>
              <a:rPr lang="tr-TR" b="1" dirty="0">
                <a:solidFill>
                  <a:srgbClr val="FF0000"/>
                </a:solidFill>
                <a:latin typeface="Comic Sans MS" pitchFamily="66" charset="0"/>
              </a:rPr>
              <a:t>.(Yazıyı </a:t>
            </a:r>
            <a:r>
              <a:rPr lang="tr-TR" b="1" dirty="0" smtClean="0">
                <a:solidFill>
                  <a:srgbClr val="FF0000"/>
                </a:solidFill>
                <a:latin typeface="Comic Sans MS" pitchFamily="66" charset="0"/>
              </a:rPr>
              <a:t>Kullandıklarından)</a:t>
            </a:r>
            <a:endParaRPr lang="tr-TR" sz="1400" dirty="0">
              <a:solidFill>
                <a:srgbClr val="FF0000"/>
              </a:solidFill>
              <a:latin typeface="Comic Sans MS" pitchFamily="66" charset="0"/>
            </a:endParaRPr>
          </a:p>
        </p:txBody>
      </p:sp>
      <p:sp>
        <p:nvSpPr>
          <p:cNvPr id="24" name="5 Başlık"/>
          <p:cNvSpPr txBox="1">
            <a:spLocks/>
          </p:cNvSpPr>
          <p:nvPr/>
        </p:nvSpPr>
        <p:spPr>
          <a:xfrm>
            <a:off x="1037471" y="5533358"/>
            <a:ext cx="7444165" cy="34032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smtClean="0">
                <a:solidFill>
                  <a:srgbClr val="FF0000"/>
                </a:solidFill>
                <a:latin typeface="Comic Sans MS" pitchFamily="66" charset="0"/>
              </a:rPr>
              <a:t>-Yıllıklar </a:t>
            </a:r>
            <a:r>
              <a:rPr lang="tr-TR" b="1" dirty="0" smtClean="0">
                <a:solidFill>
                  <a:schemeClr val="bg1"/>
                </a:solidFill>
                <a:latin typeface="Comic Sans MS" pitchFamily="66" charset="0"/>
              </a:rPr>
              <a:t> </a:t>
            </a:r>
            <a:r>
              <a:rPr lang="tr-TR" b="1" dirty="0">
                <a:solidFill>
                  <a:schemeClr val="bg1"/>
                </a:solidFill>
                <a:latin typeface="Comic Sans MS" pitchFamily="66" charset="0"/>
              </a:rPr>
              <a:t>tutmaları ile </a:t>
            </a:r>
            <a:r>
              <a:rPr lang="tr-TR" b="1" dirty="0">
                <a:solidFill>
                  <a:srgbClr val="FF0000"/>
                </a:solidFill>
                <a:latin typeface="Comic Sans MS" pitchFamily="66" charset="0"/>
              </a:rPr>
              <a:t>OBJEKTİF tarih </a:t>
            </a:r>
            <a:r>
              <a:rPr lang="tr-TR" b="1" dirty="0" smtClean="0">
                <a:solidFill>
                  <a:srgbClr val="FF0000"/>
                </a:solidFill>
                <a:latin typeface="Comic Sans MS" pitchFamily="66" charset="0"/>
              </a:rPr>
              <a:t>yazıcılığını başlattı</a:t>
            </a:r>
            <a:r>
              <a:rPr lang="tr-TR" b="1" dirty="0" smtClean="0">
                <a:solidFill>
                  <a:schemeClr val="bg1"/>
                </a:solidFill>
                <a:latin typeface="Comic Sans MS" pitchFamily="66" charset="0"/>
              </a:rPr>
              <a:t> </a:t>
            </a:r>
            <a:r>
              <a:rPr lang="tr-TR" b="1" dirty="0">
                <a:solidFill>
                  <a:schemeClr val="bg1"/>
                </a:solidFill>
                <a:latin typeface="Comic Sans MS" pitchFamily="66" charset="0"/>
              </a:rPr>
              <a:t>başlatmışlardır</a:t>
            </a:r>
            <a:endParaRPr lang="tr-TR" sz="1400" dirty="0">
              <a:solidFill>
                <a:schemeClr val="bg1"/>
              </a:solidFill>
              <a:latin typeface="Comic Sans MS" pitchFamily="66" charset="0"/>
            </a:endParaRPr>
          </a:p>
        </p:txBody>
      </p:sp>
      <p:sp>
        <p:nvSpPr>
          <p:cNvPr id="26" name="5 Başlık"/>
          <p:cNvSpPr txBox="1">
            <a:spLocks/>
          </p:cNvSpPr>
          <p:nvPr/>
        </p:nvSpPr>
        <p:spPr>
          <a:xfrm>
            <a:off x="1037471" y="5879970"/>
            <a:ext cx="6602371" cy="34032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smtClean="0">
                <a:solidFill>
                  <a:schemeClr val="bg1"/>
                </a:solidFill>
                <a:latin typeface="Comic Sans MS" pitchFamily="66" charset="0"/>
              </a:rPr>
              <a:t>-İvriz </a:t>
            </a:r>
            <a:r>
              <a:rPr lang="tr-TR" b="1" dirty="0">
                <a:solidFill>
                  <a:schemeClr val="bg1"/>
                </a:solidFill>
                <a:latin typeface="Comic Sans MS" pitchFamily="66" charset="0"/>
              </a:rPr>
              <a:t>ve Yazılıkaya Kabartmaları önemli eserlerindendir </a:t>
            </a:r>
            <a:endParaRPr lang="tr-TR" sz="1400" dirty="0">
              <a:solidFill>
                <a:schemeClr val="bg1"/>
              </a:solidFill>
              <a:latin typeface="Comic Sans MS" pitchFamily="66" charset="0"/>
            </a:endParaRPr>
          </a:p>
        </p:txBody>
      </p:sp>
      <p:sp>
        <p:nvSpPr>
          <p:cNvPr id="27" name="Yukarı Bükülü Ok 26"/>
          <p:cNvSpPr/>
          <p:nvPr/>
        </p:nvSpPr>
        <p:spPr>
          <a:xfrm rot="5400000">
            <a:off x="539833" y="833195"/>
            <a:ext cx="589467"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
        <p:nvSpPr>
          <p:cNvPr id="28" name="Yukarı Bükülü Ok 27"/>
          <p:cNvSpPr/>
          <p:nvPr/>
        </p:nvSpPr>
        <p:spPr>
          <a:xfrm rot="5400000">
            <a:off x="-1149504" y="3275911"/>
            <a:ext cx="3968139"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Tree>
    <p:extLst>
      <p:ext uri="{BB962C8B-B14F-4D97-AF65-F5344CB8AC3E}">
        <p14:creationId xmlns:p14="http://schemas.microsoft.com/office/powerpoint/2010/main" xmlns="" val="835995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1251857" y="940633"/>
            <a:ext cx="9100459" cy="1446550"/>
          </a:xfrm>
          <a:prstGeom prst="rect">
            <a:avLst/>
          </a:prstGeom>
          <a:noFill/>
        </p:spPr>
        <p:txBody>
          <a:bodyPr wrap="square" rtlCol="0">
            <a:spAutoFit/>
          </a:bodyPr>
          <a:lstStyle/>
          <a:p>
            <a:pPr algn="ctr"/>
            <a:r>
              <a:rPr lang="tr-TR" sz="8800" b="1" dirty="0" smtClean="0">
                <a:solidFill>
                  <a:srgbClr val="0070C0"/>
                </a:solidFill>
                <a:latin typeface="Cambria" pitchFamily="18" charset="0"/>
              </a:rPr>
              <a:t> </a:t>
            </a:r>
            <a:endParaRPr lang="tr-TR" sz="8800" b="1" dirty="0">
              <a:solidFill>
                <a:srgbClr val="0070C0"/>
              </a:solidFill>
              <a:latin typeface="Cambria" pitchFamily="18" charset="0"/>
            </a:endParaRPr>
          </a:p>
        </p:txBody>
      </p:sp>
      <p:pic>
        <p:nvPicPr>
          <p:cNvPr id="4" name="Picture 2" descr="C:\Users\Yusuf KEREM DUMAN\Desktop\index.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51523" y="1196752"/>
            <a:ext cx="5323780" cy="3614734"/>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3" descr="C:\Users\Yusuf KEREM DUMAN\Desktop\ede.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019800" y="1196752"/>
            <a:ext cx="5232400" cy="361473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55718516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3" name="Dolu Çerçeve 2"/>
          <p:cNvSpPr/>
          <p:nvPr/>
        </p:nvSpPr>
        <p:spPr>
          <a:xfrm>
            <a:off x="785309" y="216147"/>
            <a:ext cx="1326233"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ct val="20000"/>
              </a:spcBef>
              <a:defRPr/>
            </a:pPr>
            <a:r>
              <a:rPr lang="tr-TR" sz="2400" b="1" kern="0" dirty="0" smtClean="0">
                <a:solidFill>
                  <a:sysClr val="window" lastClr="FFFFFF"/>
                </a:solidFill>
              </a:rPr>
              <a:t>İyonlar </a:t>
            </a:r>
            <a:endParaRPr lang="tr-TR" sz="2400" b="1" kern="0" dirty="0">
              <a:solidFill>
                <a:sysClr val="windowText" lastClr="000000"/>
              </a:solidFill>
              <a:effectLst>
                <a:outerShdw blurRad="38100" dist="38100" dir="2700000" algn="tl">
                  <a:srgbClr val="000000">
                    <a:alpha val="43137"/>
                  </a:srgbClr>
                </a:outerShdw>
              </a:effectLst>
            </a:endParaRPr>
          </a:p>
        </p:txBody>
      </p:sp>
      <p:sp>
        <p:nvSpPr>
          <p:cNvPr id="20" name="Yukarı Bükülü Ok 19"/>
          <p:cNvSpPr/>
          <p:nvPr/>
        </p:nvSpPr>
        <p:spPr>
          <a:xfrm rot="5400000">
            <a:off x="260115" y="1182966"/>
            <a:ext cx="989971"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
        <p:nvSpPr>
          <p:cNvPr id="25" name="5 Başlık"/>
          <p:cNvSpPr txBox="1">
            <a:spLocks/>
          </p:cNvSpPr>
          <p:nvPr/>
        </p:nvSpPr>
        <p:spPr>
          <a:xfrm>
            <a:off x="1039401" y="794064"/>
            <a:ext cx="7613576" cy="34032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defRPr/>
            </a:pPr>
            <a:r>
              <a:rPr lang="tr-TR" b="1" kern="0" dirty="0" smtClean="0">
                <a:solidFill>
                  <a:schemeClr val="bg1"/>
                </a:solidFill>
                <a:latin typeface="Comic Sans MS" pitchFamily="66" charset="0"/>
              </a:rPr>
              <a:t>-Şehir </a:t>
            </a:r>
            <a:r>
              <a:rPr lang="tr-TR" b="1" kern="0" dirty="0">
                <a:solidFill>
                  <a:schemeClr val="bg1"/>
                </a:solidFill>
                <a:latin typeface="Comic Sans MS" pitchFamily="66" charset="0"/>
              </a:rPr>
              <a:t>devletleri halinde yaşamışlardır. </a:t>
            </a:r>
            <a:r>
              <a:rPr lang="tr-TR" b="1" kern="0" dirty="0">
                <a:solidFill>
                  <a:srgbClr val="FF0000"/>
                </a:solidFill>
                <a:latin typeface="Comic Sans MS" pitchFamily="66" charset="0"/>
              </a:rPr>
              <a:t>(İzmir, Efes, Milet, Foça)</a:t>
            </a:r>
            <a:br>
              <a:rPr lang="tr-TR" b="1" kern="0" dirty="0">
                <a:solidFill>
                  <a:srgbClr val="FF0000"/>
                </a:solidFill>
                <a:latin typeface="Comic Sans MS" pitchFamily="66" charset="0"/>
              </a:rPr>
            </a:br>
            <a:endParaRPr lang="tr-TR" b="1" kern="0" dirty="0">
              <a:solidFill>
                <a:srgbClr val="FF0000"/>
              </a:solidFill>
              <a:latin typeface="Comic Sans MS" pitchFamily="66" charset="0"/>
            </a:endParaRPr>
          </a:p>
        </p:txBody>
      </p:sp>
      <p:sp>
        <p:nvSpPr>
          <p:cNvPr id="16" name="5 Başlık"/>
          <p:cNvSpPr txBox="1">
            <a:spLocks/>
          </p:cNvSpPr>
          <p:nvPr/>
        </p:nvSpPr>
        <p:spPr>
          <a:xfrm>
            <a:off x="1037471" y="1273240"/>
            <a:ext cx="10142158" cy="901238"/>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kern="0" dirty="0" smtClean="0">
                <a:solidFill>
                  <a:schemeClr val="bg1"/>
                </a:solidFill>
                <a:latin typeface="Comic Sans MS" pitchFamily="66" charset="0"/>
              </a:rPr>
              <a:t>-Ticaret </a:t>
            </a:r>
            <a:r>
              <a:rPr lang="tr-TR" b="1" kern="0" dirty="0">
                <a:solidFill>
                  <a:schemeClr val="bg1"/>
                </a:solidFill>
                <a:latin typeface="Comic Sans MS" pitchFamily="66" charset="0"/>
              </a:rPr>
              <a:t>yollarının bitiş noktasında bulunmaları, tarım ve deniz ticareti sayesinde zenginleşmeleri sonucunda kültürel ve bilim yönüyle Anadolu medeniyetlerinin en gelişmişini oluşturmuşlardır</a:t>
            </a:r>
            <a:endParaRPr lang="tr-TR" dirty="0">
              <a:solidFill>
                <a:schemeClr val="bg1"/>
              </a:solidFill>
              <a:latin typeface="Comic Sans MS" pitchFamily="66" charset="0"/>
            </a:endParaRPr>
          </a:p>
        </p:txBody>
      </p:sp>
      <p:sp>
        <p:nvSpPr>
          <p:cNvPr id="17" name="5 Başlık"/>
          <p:cNvSpPr txBox="1">
            <a:spLocks/>
          </p:cNvSpPr>
          <p:nvPr/>
        </p:nvSpPr>
        <p:spPr>
          <a:xfrm>
            <a:off x="1039400" y="2327219"/>
            <a:ext cx="7613577" cy="34032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kern="0" dirty="0" smtClean="0">
                <a:solidFill>
                  <a:schemeClr val="bg1"/>
                </a:solidFill>
                <a:latin typeface="Comic Sans MS" pitchFamily="66" charset="0"/>
              </a:rPr>
              <a:t>-Koloniler </a:t>
            </a:r>
            <a:r>
              <a:rPr lang="tr-TR" b="1" kern="0" dirty="0">
                <a:solidFill>
                  <a:schemeClr val="bg1"/>
                </a:solidFill>
                <a:latin typeface="Comic Sans MS" pitchFamily="66" charset="0"/>
              </a:rPr>
              <a:t>kurmuşlar ve kolonilerine yerleşme amacıyla gitmişlerdir</a:t>
            </a:r>
            <a:endParaRPr lang="tr-TR" dirty="0">
              <a:solidFill>
                <a:schemeClr val="bg1"/>
              </a:solidFill>
              <a:latin typeface="Comic Sans MS" pitchFamily="66" charset="0"/>
            </a:endParaRPr>
          </a:p>
        </p:txBody>
      </p:sp>
      <p:sp>
        <p:nvSpPr>
          <p:cNvPr id="18" name="5 Başlık"/>
          <p:cNvSpPr txBox="1">
            <a:spLocks/>
          </p:cNvSpPr>
          <p:nvPr/>
        </p:nvSpPr>
        <p:spPr>
          <a:xfrm>
            <a:off x="1039400" y="2868134"/>
            <a:ext cx="10053143" cy="58728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kern="0" dirty="0" smtClean="0">
                <a:solidFill>
                  <a:schemeClr val="bg1"/>
                </a:solidFill>
                <a:latin typeface="Comic Sans MS" pitchFamily="66" charset="0"/>
              </a:rPr>
              <a:t>-Şehir </a:t>
            </a:r>
            <a:r>
              <a:rPr lang="tr-TR" b="1" kern="0" dirty="0">
                <a:solidFill>
                  <a:schemeClr val="bg1"/>
                </a:solidFill>
                <a:latin typeface="Comic Sans MS" pitchFamily="66" charset="0"/>
              </a:rPr>
              <a:t>devletleri halinde yaşamaları, bilim adamlarının yetişmesine uygun özgür düşünce ortamına zemin hazırlamıştır.</a:t>
            </a:r>
            <a:br>
              <a:rPr lang="tr-TR" b="1" kern="0" dirty="0">
                <a:solidFill>
                  <a:schemeClr val="bg1"/>
                </a:solidFill>
                <a:latin typeface="Comic Sans MS" pitchFamily="66" charset="0"/>
              </a:rPr>
            </a:br>
            <a:endParaRPr lang="tr-TR" sz="1400" dirty="0">
              <a:solidFill>
                <a:schemeClr val="bg1"/>
              </a:solidFill>
              <a:latin typeface="Comic Sans MS" pitchFamily="66" charset="0"/>
            </a:endParaRPr>
          </a:p>
        </p:txBody>
      </p:sp>
      <p:sp>
        <p:nvSpPr>
          <p:cNvPr id="26" name="5 Başlık"/>
          <p:cNvSpPr txBox="1">
            <a:spLocks/>
          </p:cNvSpPr>
          <p:nvPr/>
        </p:nvSpPr>
        <p:spPr>
          <a:xfrm>
            <a:off x="1037471" y="6084474"/>
            <a:ext cx="7213900" cy="34032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kern="0" dirty="0" smtClean="0">
                <a:solidFill>
                  <a:schemeClr val="bg1"/>
                </a:solidFill>
                <a:latin typeface="Comic Sans MS" pitchFamily="66" charset="0"/>
              </a:rPr>
              <a:t>-İnsan </a:t>
            </a:r>
            <a:r>
              <a:rPr lang="tr-TR" b="1" kern="0" dirty="0">
                <a:solidFill>
                  <a:schemeClr val="bg1"/>
                </a:solidFill>
                <a:latin typeface="Comic Sans MS" pitchFamily="66" charset="0"/>
              </a:rPr>
              <a:t>şeklinde düşündükleri çok tanrılı din anlayışı vardır.</a:t>
            </a:r>
            <a:br>
              <a:rPr lang="tr-TR" b="1" kern="0" dirty="0">
                <a:solidFill>
                  <a:schemeClr val="bg1"/>
                </a:solidFill>
                <a:latin typeface="Comic Sans MS" pitchFamily="66" charset="0"/>
              </a:rPr>
            </a:br>
            <a:r>
              <a:rPr lang="tr-TR" sz="1600" kern="0" dirty="0">
                <a:solidFill>
                  <a:schemeClr val="bg1"/>
                </a:solidFill>
                <a:latin typeface="Comic Sans MS" pitchFamily="66" charset="0"/>
              </a:rPr>
              <a:t/>
            </a:r>
            <a:br>
              <a:rPr lang="tr-TR" sz="1600" kern="0" dirty="0">
                <a:solidFill>
                  <a:schemeClr val="bg1"/>
                </a:solidFill>
                <a:latin typeface="Comic Sans MS" pitchFamily="66" charset="0"/>
              </a:rPr>
            </a:br>
            <a:endParaRPr lang="tr-TR" sz="1400" dirty="0">
              <a:solidFill>
                <a:schemeClr val="bg1"/>
              </a:solidFill>
              <a:latin typeface="Comic Sans MS" pitchFamily="66" charset="0"/>
            </a:endParaRPr>
          </a:p>
        </p:txBody>
      </p:sp>
      <p:sp>
        <p:nvSpPr>
          <p:cNvPr id="15" name="Dolu Çerçeve 14"/>
          <p:cNvSpPr/>
          <p:nvPr/>
        </p:nvSpPr>
        <p:spPr>
          <a:xfrm>
            <a:off x="3286565" y="5407091"/>
            <a:ext cx="1285432" cy="376616"/>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defRPr/>
            </a:pPr>
            <a:r>
              <a:rPr lang="tr-TR" b="1" kern="0" dirty="0" smtClean="0">
                <a:solidFill>
                  <a:sysClr val="window" lastClr="FFFFFF"/>
                </a:solidFill>
              </a:rPr>
              <a:t> Hipokrat</a:t>
            </a:r>
            <a:endParaRPr lang="tr-TR" b="1" kern="0" dirty="0">
              <a:solidFill>
                <a:prstClr val="white"/>
              </a:solidFill>
            </a:endParaRPr>
          </a:p>
        </p:txBody>
      </p:sp>
      <p:sp>
        <p:nvSpPr>
          <p:cNvPr id="19" name="Dolu Çerçeve 18"/>
          <p:cNvSpPr/>
          <p:nvPr/>
        </p:nvSpPr>
        <p:spPr>
          <a:xfrm>
            <a:off x="3278409" y="3935258"/>
            <a:ext cx="1293589" cy="376616"/>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defRPr/>
            </a:pPr>
            <a:r>
              <a:rPr lang="tr-TR" b="1" kern="0" dirty="0" smtClean="0">
                <a:solidFill>
                  <a:sysClr val="window" lastClr="FFFFFF"/>
                </a:solidFill>
              </a:rPr>
              <a:t> Herodot</a:t>
            </a:r>
            <a:endParaRPr lang="tr-TR" b="1" kern="0" dirty="0">
              <a:solidFill>
                <a:prstClr val="white"/>
              </a:solidFill>
            </a:endParaRPr>
          </a:p>
        </p:txBody>
      </p:sp>
      <p:sp>
        <p:nvSpPr>
          <p:cNvPr id="21" name="Dolu Çerçeve 20"/>
          <p:cNvSpPr/>
          <p:nvPr/>
        </p:nvSpPr>
        <p:spPr>
          <a:xfrm>
            <a:off x="3278409" y="3558642"/>
            <a:ext cx="1293589" cy="376616"/>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defRPr/>
            </a:pPr>
            <a:r>
              <a:rPr lang="tr-TR" b="1" kern="0" dirty="0" smtClean="0">
                <a:solidFill>
                  <a:sysClr val="window" lastClr="FFFFFF"/>
                </a:solidFill>
              </a:rPr>
              <a:t> Diyojen</a:t>
            </a:r>
            <a:endParaRPr lang="tr-TR" b="1" kern="0" dirty="0">
              <a:solidFill>
                <a:prstClr val="white"/>
              </a:solidFill>
            </a:endParaRPr>
          </a:p>
        </p:txBody>
      </p:sp>
      <p:sp>
        <p:nvSpPr>
          <p:cNvPr id="22" name="Dolu Çerçeve 21"/>
          <p:cNvSpPr/>
          <p:nvPr/>
        </p:nvSpPr>
        <p:spPr>
          <a:xfrm>
            <a:off x="3278408" y="4686371"/>
            <a:ext cx="1293589" cy="376616"/>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defRPr/>
            </a:pPr>
            <a:r>
              <a:rPr lang="tr-TR" b="1" kern="0" dirty="0" smtClean="0">
                <a:solidFill>
                  <a:sysClr val="window" lastClr="FFFFFF"/>
                </a:solidFill>
              </a:rPr>
              <a:t> Pisagor</a:t>
            </a:r>
            <a:endParaRPr lang="tr-TR" b="1" kern="0" dirty="0">
              <a:solidFill>
                <a:prstClr val="white"/>
              </a:solidFill>
            </a:endParaRPr>
          </a:p>
        </p:txBody>
      </p:sp>
      <p:sp>
        <p:nvSpPr>
          <p:cNvPr id="27" name="Dolu Çerçeve 26"/>
          <p:cNvSpPr/>
          <p:nvPr/>
        </p:nvSpPr>
        <p:spPr>
          <a:xfrm>
            <a:off x="3278407" y="5064119"/>
            <a:ext cx="1293589" cy="376616"/>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defRPr/>
            </a:pPr>
            <a:r>
              <a:rPr lang="tr-TR" b="1" kern="0" dirty="0" smtClean="0">
                <a:solidFill>
                  <a:sysClr val="window" lastClr="FFFFFF"/>
                </a:solidFill>
              </a:rPr>
              <a:t> Tales</a:t>
            </a:r>
            <a:endParaRPr lang="tr-TR" b="1" kern="0" dirty="0">
              <a:solidFill>
                <a:prstClr val="white"/>
              </a:solidFill>
            </a:endParaRPr>
          </a:p>
        </p:txBody>
      </p:sp>
      <p:sp>
        <p:nvSpPr>
          <p:cNvPr id="28" name="Dolu Çerçeve 27"/>
          <p:cNvSpPr/>
          <p:nvPr/>
        </p:nvSpPr>
        <p:spPr>
          <a:xfrm>
            <a:off x="1984818" y="5407091"/>
            <a:ext cx="1293589" cy="376616"/>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defRPr/>
            </a:pPr>
            <a:r>
              <a:rPr lang="tr-TR" b="1" kern="0" dirty="0" smtClean="0">
                <a:solidFill>
                  <a:sysClr val="window" lastClr="FFFFFF"/>
                </a:solidFill>
              </a:rPr>
              <a:t> TIP</a:t>
            </a:r>
            <a:endParaRPr lang="tr-TR" b="1" kern="0" dirty="0">
              <a:solidFill>
                <a:prstClr val="white"/>
              </a:solidFill>
            </a:endParaRPr>
          </a:p>
        </p:txBody>
      </p:sp>
      <p:sp>
        <p:nvSpPr>
          <p:cNvPr id="29" name="Dolu Çerçeve 28"/>
          <p:cNvSpPr/>
          <p:nvPr/>
        </p:nvSpPr>
        <p:spPr>
          <a:xfrm>
            <a:off x="1984820" y="3558642"/>
            <a:ext cx="1293589" cy="376616"/>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defRPr/>
            </a:pPr>
            <a:r>
              <a:rPr lang="tr-TR" b="1" kern="0" dirty="0" smtClean="0">
                <a:solidFill>
                  <a:sysClr val="window" lastClr="FFFFFF"/>
                </a:solidFill>
              </a:rPr>
              <a:t> FELSEFE</a:t>
            </a:r>
            <a:endParaRPr lang="tr-TR" b="1" kern="0" dirty="0">
              <a:solidFill>
                <a:prstClr val="white"/>
              </a:solidFill>
            </a:endParaRPr>
          </a:p>
        </p:txBody>
      </p:sp>
      <p:sp>
        <p:nvSpPr>
          <p:cNvPr id="30" name="Dolu Çerçeve 29"/>
          <p:cNvSpPr/>
          <p:nvPr/>
        </p:nvSpPr>
        <p:spPr>
          <a:xfrm>
            <a:off x="1984820" y="3917367"/>
            <a:ext cx="1293589" cy="376616"/>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defRPr/>
            </a:pPr>
            <a:r>
              <a:rPr lang="tr-TR" b="1" kern="0" dirty="0" smtClean="0">
                <a:solidFill>
                  <a:sysClr val="window" lastClr="FFFFFF"/>
                </a:solidFill>
              </a:rPr>
              <a:t> TARİH</a:t>
            </a:r>
            <a:endParaRPr lang="tr-TR" b="1" kern="0" dirty="0">
              <a:solidFill>
                <a:prstClr val="white"/>
              </a:solidFill>
            </a:endParaRPr>
          </a:p>
        </p:txBody>
      </p:sp>
      <p:sp>
        <p:nvSpPr>
          <p:cNvPr id="31" name="Dolu Çerçeve 30"/>
          <p:cNvSpPr/>
          <p:nvPr/>
        </p:nvSpPr>
        <p:spPr>
          <a:xfrm>
            <a:off x="1578429" y="4655365"/>
            <a:ext cx="1708135" cy="376616"/>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defRPr/>
            </a:pPr>
            <a:r>
              <a:rPr lang="tr-TR" b="1" kern="0" dirty="0" smtClean="0">
                <a:solidFill>
                  <a:sysClr val="window" lastClr="FFFFFF"/>
                </a:solidFill>
              </a:rPr>
              <a:t> MATEMATİK</a:t>
            </a:r>
            <a:endParaRPr lang="tr-TR" b="1" kern="0" dirty="0">
              <a:solidFill>
                <a:prstClr val="white"/>
              </a:solidFill>
            </a:endParaRPr>
          </a:p>
        </p:txBody>
      </p:sp>
      <p:sp>
        <p:nvSpPr>
          <p:cNvPr id="32" name="Dolu Çerçeve 31"/>
          <p:cNvSpPr/>
          <p:nvPr/>
        </p:nvSpPr>
        <p:spPr>
          <a:xfrm>
            <a:off x="1578429" y="5030475"/>
            <a:ext cx="1708135" cy="376616"/>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defRPr/>
            </a:pPr>
            <a:r>
              <a:rPr lang="tr-TR" b="1" kern="0" dirty="0" smtClean="0">
                <a:solidFill>
                  <a:sysClr val="window" lastClr="FFFFFF"/>
                </a:solidFill>
              </a:rPr>
              <a:t> MATEMATİK</a:t>
            </a:r>
            <a:endParaRPr lang="tr-TR" b="1" kern="0" dirty="0">
              <a:solidFill>
                <a:prstClr val="white"/>
              </a:solidFill>
            </a:endParaRPr>
          </a:p>
        </p:txBody>
      </p:sp>
      <p:sp>
        <p:nvSpPr>
          <p:cNvPr id="4" name="Yarım Çerçeve 3"/>
          <p:cNvSpPr/>
          <p:nvPr/>
        </p:nvSpPr>
        <p:spPr>
          <a:xfrm rot="8193894">
            <a:off x="4220957" y="4818262"/>
            <a:ext cx="799006" cy="816330"/>
          </a:xfrm>
          <a:prstGeom prst="halfFrame">
            <a:avLst/>
          </a:prstGeom>
          <a:solidFill>
            <a:srgbClr val="FF0000"/>
          </a:solidFill>
          <a:ln w="476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pic>
        <p:nvPicPr>
          <p:cNvPr id="33" name="Picture 2" descr="C:\Users\Yusuf Kerem DUMAN\Desktop\33-youre-so-funny.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rot="851679">
            <a:off x="5224557" y="4516691"/>
            <a:ext cx="1704787" cy="142361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Dikdörtgen 4"/>
          <p:cNvSpPr/>
          <p:nvPr/>
        </p:nvSpPr>
        <p:spPr>
          <a:xfrm>
            <a:off x="7077866" y="5082680"/>
            <a:ext cx="3150221" cy="523220"/>
          </a:xfrm>
          <a:prstGeom prst="rect">
            <a:avLst/>
          </a:prstGeom>
        </p:spPr>
        <p:txBody>
          <a:bodyPr wrap="none">
            <a:spAutoFit/>
          </a:bodyPr>
          <a:lstStyle/>
          <a:p>
            <a:r>
              <a:rPr lang="tr-TR" sz="2800" b="1" kern="0" dirty="0" smtClean="0">
                <a:solidFill>
                  <a:schemeClr val="bg1"/>
                </a:solidFill>
                <a:latin typeface="Comic Sans MS" pitchFamily="66" charset="0"/>
              </a:rPr>
              <a:t>Bunlar İnsanmış…</a:t>
            </a:r>
            <a:endParaRPr lang="tr-TR" sz="2800" dirty="0"/>
          </a:p>
        </p:txBody>
      </p:sp>
      <p:sp>
        <p:nvSpPr>
          <p:cNvPr id="34" name="Yukarı Bükülü Ok 33"/>
          <p:cNvSpPr/>
          <p:nvPr/>
        </p:nvSpPr>
        <p:spPr>
          <a:xfrm rot="5400000">
            <a:off x="464354" y="2189933"/>
            <a:ext cx="58946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
        <p:nvSpPr>
          <p:cNvPr id="35" name="Yukarı Bükülü Ok 34"/>
          <p:cNvSpPr/>
          <p:nvPr/>
        </p:nvSpPr>
        <p:spPr>
          <a:xfrm rot="5400000">
            <a:off x="464354" y="2888802"/>
            <a:ext cx="58946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
        <p:nvSpPr>
          <p:cNvPr id="36" name="Yukarı Bükülü Ok 35"/>
          <p:cNvSpPr/>
          <p:nvPr/>
        </p:nvSpPr>
        <p:spPr>
          <a:xfrm rot="5400000">
            <a:off x="-736217" y="4746617"/>
            <a:ext cx="2990608"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
        <p:nvSpPr>
          <p:cNvPr id="37" name="Dikdörtgen 36"/>
          <p:cNvSpPr/>
          <p:nvPr/>
        </p:nvSpPr>
        <p:spPr>
          <a:xfrm>
            <a:off x="410024" y="375151"/>
            <a:ext cx="375285"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r-T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tr-TR" sz="2000">
              <a:solidFill>
                <a:prstClr val="black"/>
              </a:solidFill>
              <a:latin typeface="Comic Sans MS" pitchFamily="66" charset="0"/>
            </a:endParaRPr>
          </a:p>
        </p:txBody>
      </p:sp>
    </p:spTree>
    <p:extLst>
      <p:ext uri="{BB962C8B-B14F-4D97-AF65-F5344CB8AC3E}">
        <p14:creationId xmlns:p14="http://schemas.microsoft.com/office/powerpoint/2010/main" xmlns="" val="334973849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3" name="Dolu Çerçeve 2"/>
          <p:cNvSpPr/>
          <p:nvPr/>
        </p:nvSpPr>
        <p:spPr>
          <a:xfrm>
            <a:off x="658587" y="160688"/>
            <a:ext cx="1627414"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ct val="20000"/>
              </a:spcBef>
              <a:defRPr/>
            </a:pPr>
            <a:r>
              <a:rPr lang="tr-TR" sz="2400" b="1" kern="0" dirty="0" smtClean="0">
                <a:solidFill>
                  <a:sysClr val="window" lastClr="FFFFFF"/>
                </a:solidFill>
              </a:rPr>
              <a:t>Urartular</a:t>
            </a:r>
            <a:endParaRPr lang="tr-TR" sz="2400" b="1" kern="0" dirty="0">
              <a:solidFill>
                <a:sysClr val="windowText" lastClr="000000"/>
              </a:solidFill>
              <a:effectLst>
                <a:outerShdw blurRad="38100" dist="38100" dir="2700000" algn="tl">
                  <a:srgbClr val="000000">
                    <a:alpha val="43137"/>
                  </a:srgbClr>
                </a:outerShdw>
              </a:effectLst>
            </a:endParaRPr>
          </a:p>
        </p:txBody>
      </p:sp>
      <p:sp>
        <p:nvSpPr>
          <p:cNvPr id="2" name="Dikdörtgen 1"/>
          <p:cNvSpPr/>
          <p:nvPr/>
        </p:nvSpPr>
        <p:spPr>
          <a:xfrm>
            <a:off x="429986" y="330957"/>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20" name="Yukarı Bükülü Ok 19"/>
          <p:cNvSpPr/>
          <p:nvPr/>
        </p:nvSpPr>
        <p:spPr>
          <a:xfrm rot="5400000">
            <a:off x="267053" y="1187194"/>
            <a:ext cx="1178935"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25" name="5 Başlık"/>
          <p:cNvSpPr txBox="1">
            <a:spLocks/>
          </p:cNvSpPr>
          <p:nvPr/>
        </p:nvSpPr>
        <p:spPr>
          <a:xfrm>
            <a:off x="1093826" y="810690"/>
            <a:ext cx="2972946" cy="32399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b="1" kern="0" dirty="0">
                <a:solidFill>
                  <a:schemeClr val="bg1"/>
                </a:solidFill>
                <a:latin typeface="Comic Sans MS" pitchFamily="66" charset="0"/>
              </a:rPr>
              <a:t>Başkent </a:t>
            </a:r>
            <a:r>
              <a:rPr lang="tr-TR" b="1" kern="0" dirty="0">
                <a:solidFill>
                  <a:srgbClr val="FF0000"/>
                </a:solidFill>
                <a:latin typeface="Comic Sans MS" pitchFamily="66" charset="0"/>
              </a:rPr>
              <a:t>Tuşpa</a:t>
            </a:r>
            <a:r>
              <a:rPr lang="tr-TR" b="1" kern="0" dirty="0">
                <a:solidFill>
                  <a:schemeClr val="bg1"/>
                </a:solidFill>
                <a:latin typeface="Comic Sans MS" pitchFamily="66" charset="0"/>
              </a:rPr>
              <a:t> (Van</a:t>
            </a:r>
            <a:r>
              <a:rPr lang="tr-TR" b="1" kern="0" dirty="0" smtClean="0">
                <a:solidFill>
                  <a:schemeClr val="bg1"/>
                </a:solidFill>
                <a:latin typeface="Comic Sans MS" pitchFamily="66" charset="0"/>
              </a:rPr>
              <a:t>)</a:t>
            </a:r>
            <a:endParaRPr lang="tr-TR" b="1" dirty="0" smtClean="0">
              <a:solidFill>
                <a:schemeClr val="bg1"/>
              </a:solidFill>
              <a:latin typeface="Comic Sans MS" pitchFamily="66" charset="0"/>
            </a:endParaRPr>
          </a:p>
        </p:txBody>
      </p:sp>
      <p:sp>
        <p:nvSpPr>
          <p:cNvPr id="48" name="5 Başlık"/>
          <p:cNvSpPr txBox="1">
            <a:spLocks/>
          </p:cNvSpPr>
          <p:nvPr/>
        </p:nvSpPr>
        <p:spPr>
          <a:xfrm>
            <a:off x="1093826" y="1309599"/>
            <a:ext cx="6787431"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a:solidFill>
                  <a:schemeClr val="bg1"/>
                </a:solidFill>
                <a:latin typeface="Comic Sans MS" pitchFamily="66" charset="0"/>
              </a:rPr>
              <a:t>Tarım ve hayvancılık </a:t>
            </a:r>
            <a:r>
              <a:rPr lang="tr-TR" b="1" kern="0" dirty="0" smtClean="0">
                <a:solidFill>
                  <a:schemeClr val="bg1"/>
                </a:solidFill>
                <a:latin typeface="Comic Sans MS" pitchFamily="66" charset="0"/>
              </a:rPr>
              <a:t>gelişmiştir. Su </a:t>
            </a:r>
            <a:r>
              <a:rPr lang="tr-TR" b="1" kern="0" dirty="0">
                <a:solidFill>
                  <a:schemeClr val="bg1"/>
                </a:solidFill>
                <a:latin typeface="Comic Sans MS" pitchFamily="66" charset="0"/>
              </a:rPr>
              <a:t>kanalları </a:t>
            </a:r>
            <a:r>
              <a:rPr lang="tr-TR" b="1" kern="0" dirty="0" smtClean="0">
                <a:solidFill>
                  <a:schemeClr val="bg1"/>
                </a:solidFill>
                <a:latin typeface="Comic Sans MS" pitchFamily="66" charset="0"/>
              </a:rPr>
              <a:t>yapmışlardır.</a:t>
            </a:r>
            <a:r>
              <a:rPr lang="tr-TR" b="1" kern="0" dirty="0">
                <a:solidFill>
                  <a:schemeClr val="bg1"/>
                </a:solidFill>
                <a:latin typeface="Comic Sans MS" pitchFamily="66" charset="0"/>
              </a:rPr>
              <a:t/>
            </a:r>
            <a:br>
              <a:rPr lang="tr-TR" b="1" kern="0" dirty="0">
                <a:solidFill>
                  <a:schemeClr val="bg1"/>
                </a:solidFill>
                <a:latin typeface="Comic Sans MS" pitchFamily="66" charset="0"/>
              </a:rPr>
            </a:br>
            <a:endParaRPr lang="tr-TR" b="1" dirty="0">
              <a:solidFill>
                <a:schemeClr val="bg1"/>
              </a:solidFill>
              <a:latin typeface="Comic Sans MS" pitchFamily="66" charset="0"/>
            </a:endParaRPr>
          </a:p>
        </p:txBody>
      </p:sp>
      <p:sp>
        <p:nvSpPr>
          <p:cNvPr id="57" name="5 Başlık"/>
          <p:cNvSpPr txBox="1">
            <a:spLocks/>
          </p:cNvSpPr>
          <p:nvPr/>
        </p:nvSpPr>
        <p:spPr>
          <a:xfrm>
            <a:off x="1093825" y="1784630"/>
            <a:ext cx="3490087"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kern="0" dirty="0">
                <a:solidFill>
                  <a:schemeClr val="bg1"/>
                </a:solidFill>
                <a:latin typeface="Comic Sans MS" pitchFamily="66" charset="0"/>
              </a:rPr>
              <a:t>İlk barajları </a:t>
            </a:r>
            <a:r>
              <a:rPr lang="tr-TR" b="1" kern="0" dirty="0" smtClean="0">
                <a:solidFill>
                  <a:schemeClr val="bg1"/>
                </a:solidFill>
                <a:latin typeface="Comic Sans MS" pitchFamily="66" charset="0"/>
              </a:rPr>
              <a:t>yapmışlardır.</a:t>
            </a:r>
            <a:endParaRPr lang="tr-TR" sz="6600" b="1" dirty="0">
              <a:solidFill>
                <a:schemeClr val="bg1"/>
              </a:solidFill>
              <a:latin typeface="Comic Sans MS" pitchFamily="66" charset="0"/>
            </a:endParaRPr>
          </a:p>
        </p:txBody>
      </p:sp>
      <p:sp>
        <p:nvSpPr>
          <p:cNvPr id="28" name="5 Başlık"/>
          <p:cNvSpPr txBox="1">
            <a:spLocks/>
          </p:cNvSpPr>
          <p:nvPr/>
        </p:nvSpPr>
        <p:spPr>
          <a:xfrm>
            <a:off x="1063891" y="6351845"/>
            <a:ext cx="5873036" cy="32399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kern="0" dirty="0">
                <a:solidFill>
                  <a:schemeClr val="bg1"/>
                </a:solidFill>
                <a:latin typeface="Comic Sans MS" pitchFamily="66" charset="0"/>
              </a:rPr>
              <a:t>Madencilik gelişmiştir.(İlk çağın maden ustaları)</a:t>
            </a:r>
            <a:br>
              <a:rPr lang="tr-TR" b="1" kern="0" dirty="0">
                <a:solidFill>
                  <a:schemeClr val="bg1"/>
                </a:solidFill>
                <a:latin typeface="Comic Sans MS" pitchFamily="66" charset="0"/>
              </a:rPr>
            </a:br>
            <a:endParaRPr lang="tr-TR" b="1" dirty="0">
              <a:solidFill>
                <a:schemeClr val="bg1"/>
              </a:solidFill>
              <a:latin typeface="Comic Sans MS" pitchFamily="66" charset="0"/>
            </a:endParaRPr>
          </a:p>
        </p:txBody>
      </p:sp>
      <p:sp>
        <p:nvSpPr>
          <p:cNvPr id="29" name="5 Başlık"/>
          <p:cNvSpPr txBox="1">
            <a:spLocks/>
          </p:cNvSpPr>
          <p:nvPr/>
        </p:nvSpPr>
        <p:spPr>
          <a:xfrm>
            <a:off x="1039401" y="3080803"/>
            <a:ext cx="3750313" cy="619753"/>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smtClean="0">
                <a:solidFill>
                  <a:schemeClr val="bg1"/>
                </a:solidFill>
                <a:latin typeface="Comic Sans MS" pitchFamily="66" charset="0"/>
              </a:rPr>
              <a:t>Oda  </a:t>
            </a:r>
            <a:r>
              <a:rPr lang="tr-TR" b="1" kern="0" dirty="0">
                <a:solidFill>
                  <a:schemeClr val="bg1"/>
                </a:solidFill>
                <a:latin typeface="Comic Sans MS" pitchFamily="66" charset="0"/>
              </a:rPr>
              <a:t>şeklinde mezarlar vardır</a:t>
            </a:r>
            <a:r>
              <a:rPr lang="tr-TR" b="1" kern="0" dirty="0" smtClean="0">
                <a:solidFill>
                  <a:srgbClr val="FF0000"/>
                </a:solidFill>
                <a:latin typeface="Comic Sans MS" pitchFamily="66" charset="0"/>
              </a:rPr>
              <a:t>.</a:t>
            </a:r>
          </a:p>
          <a:p>
            <a:pPr lvl="0">
              <a:defRPr/>
            </a:pPr>
            <a:r>
              <a:rPr lang="tr-TR" b="1" kern="0" dirty="0" smtClean="0">
                <a:solidFill>
                  <a:srgbClr val="FF0000"/>
                </a:solidFill>
                <a:latin typeface="Comic Sans MS" pitchFamily="66" charset="0"/>
              </a:rPr>
              <a:t>      (</a:t>
            </a:r>
            <a:r>
              <a:rPr lang="tr-TR" b="1" kern="0" dirty="0">
                <a:solidFill>
                  <a:srgbClr val="FF0000"/>
                </a:solidFill>
                <a:latin typeface="Comic Sans MS" pitchFamily="66" charset="0"/>
              </a:rPr>
              <a:t>Ahiret İnanışı)</a:t>
            </a:r>
            <a:br>
              <a:rPr lang="tr-TR" b="1" kern="0" dirty="0">
                <a:solidFill>
                  <a:srgbClr val="FF0000"/>
                </a:solidFill>
                <a:latin typeface="Comic Sans MS" pitchFamily="66" charset="0"/>
              </a:rPr>
            </a:br>
            <a:endParaRPr lang="tr-TR" sz="1100" b="1" kern="0" dirty="0">
              <a:solidFill>
                <a:srgbClr val="FF0000"/>
              </a:solidFill>
              <a:latin typeface="Comic Sans MS" pitchFamily="66" charset="0"/>
            </a:endParaRPr>
          </a:p>
        </p:txBody>
      </p:sp>
      <p:sp>
        <p:nvSpPr>
          <p:cNvPr id="33" name="Yukarı Bükülü Ok 32"/>
          <p:cNvSpPr/>
          <p:nvPr/>
        </p:nvSpPr>
        <p:spPr>
          <a:xfrm rot="5400000">
            <a:off x="169528" y="2569723"/>
            <a:ext cx="134132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pic>
        <p:nvPicPr>
          <p:cNvPr id="19" name="Picture 2" descr="C:\Users\Yusuf Kerem DUMAN\Desktop\33-youre-so-funny.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rot="851679">
            <a:off x="2829757" y="2079410"/>
            <a:ext cx="1387693" cy="1158816"/>
          </a:xfrm>
          <a:prstGeom prst="rect">
            <a:avLst/>
          </a:prstGeom>
          <a:noFill/>
          <a:extLst>
            <a:ext uri="{909E8E84-426E-40DD-AFC4-6F175D3DCCD1}">
              <a14:hiddenFill xmlns:a14="http://schemas.microsoft.com/office/drawing/2010/main" xmlns="">
                <a:solidFill>
                  <a:srgbClr val="FFFFFF"/>
                </a:solidFill>
              </a14:hiddenFill>
            </a:ext>
          </a:extLst>
        </p:spPr>
      </p:pic>
      <p:sp>
        <p:nvSpPr>
          <p:cNvPr id="4" name="Dikdörtgen 3"/>
          <p:cNvSpPr/>
          <p:nvPr/>
        </p:nvSpPr>
        <p:spPr>
          <a:xfrm>
            <a:off x="4232321" y="2506737"/>
            <a:ext cx="5832046" cy="400110"/>
          </a:xfrm>
          <a:prstGeom prst="rect">
            <a:avLst/>
          </a:prstGeom>
        </p:spPr>
        <p:txBody>
          <a:bodyPr wrap="none">
            <a:spAutoFit/>
          </a:bodyPr>
          <a:lstStyle/>
          <a:p>
            <a:r>
              <a:rPr lang="tr-TR" sz="2000" b="1" kern="0" dirty="0" smtClean="0">
                <a:solidFill>
                  <a:schemeClr val="bg1"/>
                </a:solidFill>
                <a:latin typeface="Comic Sans MS" pitchFamily="66" charset="0"/>
              </a:rPr>
              <a:t>Elektrik üretimi için değil tarımda sulama için</a:t>
            </a:r>
            <a:endParaRPr lang="tr-TR" sz="2000" dirty="0"/>
          </a:p>
        </p:txBody>
      </p:sp>
      <p:pic>
        <p:nvPicPr>
          <p:cNvPr id="21" name="Picture 3" descr="C:\Users\Yusuf KEREM DUMAN\Desktop\Hosap-Kalesi.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8088086" y="0"/>
            <a:ext cx="3990121" cy="2340429"/>
          </a:xfrm>
          <a:prstGeom prst="rect">
            <a:avLst/>
          </a:prstGeom>
          <a:noFill/>
          <a:extLst>
            <a:ext uri="{909E8E84-426E-40DD-AFC4-6F175D3DCCD1}">
              <a14:hiddenFill xmlns:a14="http://schemas.microsoft.com/office/drawing/2010/main" xmlns="">
                <a:solidFill>
                  <a:srgbClr val="FFFFFF"/>
                </a:solidFill>
              </a14:hiddenFill>
            </a:ext>
          </a:extLst>
        </p:spPr>
      </p:pic>
      <p:pic>
        <p:nvPicPr>
          <p:cNvPr id="3074" name="Picture 2" descr="C:\Users\Yusuf Kerem DUMAN\Desktop\wwnhbk.jp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884869" y="2876069"/>
            <a:ext cx="7193338" cy="3399625"/>
          </a:xfrm>
          <a:prstGeom prst="rect">
            <a:avLst/>
          </a:prstGeom>
          <a:noFill/>
          <a:extLst>
            <a:ext uri="{909E8E84-426E-40DD-AFC4-6F175D3DCCD1}">
              <a14:hiddenFill xmlns:a14="http://schemas.microsoft.com/office/drawing/2010/main" xmlns="">
                <a:solidFill>
                  <a:srgbClr val="FFFFFF"/>
                </a:solidFill>
              </a14:hiddenFill>
            </a:ext>
          </a:extLst>
        </p:spPr>
      </p:pic>
      <p:sp>
        <p:nvSpPr>
          <p:cNvPr id="23" name="Yukarı Bükülü Ok 22"/>
          <p:cNvSpPr/>
          <p:nvPr/>
        </p:nvSpPr>
        <p:spPr>
          <a:xfrm rot="5400000">
            <a:off x="-718552" y="4841738"/>
            <a:ext cx="315014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24" name="Yukarı Bükülü Ok 23"/>
          <p:cNvSpPr/>
          <p:nvPr/>
        </p:nvSpPr>
        <p:spPr>
          <a:xfrm rot="5400000">
            <a:off x="2926869" y="4085055"/>
            <a:ext cx="1535891" cy="905285"/>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Tree>
    <p:extLst>
      <p:ext uri="{BB962C8B-B14F-4D97-AF65-F5344CB8AC3E}">
        <p14:creationId xmlns:p14="http://schemas.microsoft.com/office/powerpoint/2010/main" xmlns="" val="424018393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3" name="Dolu Çerçeve 2"/>
          <p:cNvSpPr/>
          <p:nvPr/>
        </p:nvSpPr>
        <p:spPr>
          <a:xfrm>
            <a:off x="658587" y="160688"/>
            <a:ext cx="1627414"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ct val="20000"/>
              </a:spcBef>
              <a:defRPr/>
            </a:pPr>
            <a:r>
              <a:rPr lang="tr-TR" sz="2400" b="1" kern="0" dirty="0" smtClean="0">
                <a:solidFill>
                  <a:sysClr val="window" lastClr="FFFFFF"/>
                </a:solidFill>
              </a:rPr>
              <a:t>Frigler</a:t>
            </a:r>
            <a:endParaRPr lang="tr-TR" sz="2400" b="1" kern="0" dirty="0">
              <a:solidFill>
                <a:sysClr val="windowText" lastClr="000000"/>
              </a:solidFill>
              <a:effectLst>
                <a:outerShdw blurRad="38100" dist="38100" dir="2700000" algn="tl">
                  <a:srgbClr val="000000">
                    <a:alpha val="43137"/>
                  </a:srgbClr>
                </a:outerShdw>
              </a:effectLst>
            </a:endParaRPr>
          </a:p>
        </p:txBody>
      </p:sp>
      <p:sp>
        <p:nvSpPr>
          <p:cNvPr id="2" name="Dikdörtgen 1"/>
          <p:cNvSpPr/>
          <p:nvPr/>
        </p:nvSpPr>
        <p:spPr>
          <a:xfrm>
            <a:off x="429986" y="330957"/>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20" name="Yukarı Bükülü Ok 19"/>
          <p:cNvSpPr/>
          <p:nvPr/>
        </p:nvSpPr>
        <p:spPr>
          <a:xfrm rot="5400000">
            <a:off x="617191" y="837058"/>
            <a:ext cx="478660"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48" name="5 Başlık"/>
          <p:cNvSpPr txBox="1">
            <a:spLocks/>
          </p:cNvSpPr>
          <p:nvPr/>
        </p:nvSpPr>
        <p:spPr>
          <a:xfrm>
            <a:off x="1093825" y="794805"/>
            <a:ext cx="9552404"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smtClean="0">
                <a:solidFill>
                  <a:schemeClr val="bg1"/>
                </a:solidFill>
                <a:latin typeface="Comic Sans MS" pitchFamily="66" charset="0"/>
              </a:rPr>
              <a:t>Merkez </a:t>
            </a:r>
            <a:r>
              <a:rPr lang="tr-TR" b="1" kern="0" dirty="0">
                <a:solidFill>
                  <a:srgbClr val="FF0000"/>
                </a:solidFill>
                <a:latin typeface="Comic Sans MS" pitchFamily="66" charset="0"/>
              </a:rPr>
              <a:t>Gordion’dur</a:t>
            </a:r>
            <a:r>
              <a:rPr lang="tr-TR" b="1" kern="0" dirty="0">
                <a:solidFill>
                  <a:schemeClr val="bg1"/>
                </a:solidFill>
                <a:latin typeface="Comic Sans MS" pitchFamily="66" charset="0"/>
              </a:rPr>
              <a:t>. (Ankara – Polatlı) Bir iç batı Anadolu medeniyetidir.</a:t>
            </a:r>
            <a:br>
              <a:rPr lang="tr-TR" b="1" kern="0" dirty="0">
                <a:solidFill>
                  <a:schemeClr val="bg1"/>
                </a:solidFill>
                <a:latin typeface="Comic Sans MS" pitchFamily="66" charset="0"/>
              </a:rPr>
            </a:br>
            <a:endParaRPr lang="tr-TR" b="1" dirty="0">
              <a:solidFill>
                <a:schemeClr val="bg1"/>
              </a:solidFill>
              <a:latin typeface="Comic Sans MS" pitchFamily="66" charset="0"/>
            </a:endParaRPr>
          </a:p>
        </p:txBody>
      </p:sp>
      <p:sp>
        <p:nvSpPr>
          <p:cNvPr id="57" name="5 Başlık"/>
          <p:cNvSpPr txBox="1">
            <a:spLocks/>
          </p:cNvSpPr>
          <p:nvPr/>
        </p:nvSpPr>
        <p:spPr>
          <a:xfrm>
            <a:off x="1093825" y="1259267"/>
            <a:ext cx="9552404"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kern="0" dirty="0">
                <a:solidFill>
                  <a:schemeClr val="bg1"/>
                </a:solidFill>
                <a:latin typeface="Comic Sans MS" pitchFamily="66" charset="0"/>
              </a:rPr>
              <a:t>Tarım çok önemli olduğu için tarıma dayalı cezalar çok ağırdır.</a:t>
            </a:r>
            <a:br>
              <a:rPr lang="tr-TR" b="1" kern="0" dirty="0">
                <a:solidFill>
                  <a:schemeClr val="bg1"/>
                </a:solidFill>
                <a:latin typeface="Comic Sans MS" pitchFamily="66" charset="0"/>
              </a:rPr>
            </a:br>
            <a:endParaRPr lang="tr-TR" sz="6600" b="1" dirty="0">
              <a:solidFill>
                <a:schemeClr val="bg1"/>
              </a:solidFill>
              <a:latin typeface="Comic Sans MS" pitchFamily="66" charset="0"/>
            </a:endParaRPr>
          </a:p>
        </p:txBody>
      </p:sp>
      <p:pic>
        <p:nvPicPr>
          <p:cNvPr id="22" name="Picture 2" descr="C:\Users\Yusuf KEREM DUMAN\Desktop\kerbaujawa.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093825" y="1750604"/>
            <a:ext cx="5374730" cy="4998540"/>
          </a:xfrm>
          <a:prstGeom prst="rect">
            <a:avLst/>
          </a:prstGeom>
          <a:noFill/>
          <a:extLst>
            <a:ext uri="{909E8E84-426E-40DD-AFC4-6F175D3DCCD1}">
              <a14:hiddenFill xmlns:a14="http://schemas.microsoft.com/office/drawing/2010/main" xmlns="">
                <a:solidFill>
                  <a:srgbClr val="FFFFFF"/>
                </a:solidFill>
              </a14:hiddenFill>
            </a:ext>
          </a:extLst>
        </p:spPr>
      </p:pic>
      <p:pic>
        <p:nvPicPr>
          <p:cNvPr id="26" name="Picture 2" descr="C:\Users\Yusuf KEREM DUMAN\Desktop\slide_16.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468555" y="1750603"/>
            <a:ext cx="5723445" cy="4998542"/>
          </a:xfrm>
          <a:prstGeom prst="rect">
            <a:avLst/>
          </a:prstGeom>
          <a:noFill/>
          <a:extLst>
            <a:ext uri="{909E8E84-426E-40DD-AFC4-6F175D3DCCD1}">
              <a14:hiddenFill xmlns:a14="http://schemas.microsoft.com/office/drawing/2010/main" xmlns="">
                <a:solidFill>
                  <a:srgbClr val="FFFFFF"/>
                </a:solidFill>
              </a14:hiddenFill>
            </a:ext>
          </a:extLst>
        </p:spPr>
      </p:pic>
      <p:sp>
        <p:nvSpPr>
          <p:cNvPr id="27" name="Yukarı Bükülü Ok 26"/>
          <p:cNvSpPr/>
          <p:nvPr/>
        </p:nvSpPr>
        <p:spPr>
          <a:xfrm rot="5400000">
            <a:off x="687948" y="1257637"/>
            <a:ext cx="337148"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30" name="Yukarı Bükülü Ok 29"/>
          <p:cNvSpPr/>
          <p:nvPr/>
        </p:nvSpPr>
        <p:spPr>
          <a:xfrm rot="5400000">
            <a:off x="-190354" y="2645564"/>
            <a:ext cx="2202598"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Tree>
    <p:extLst>
      <p:ext uri="{BB962C8B-B14F-4D97-AF65-F5344CB8AC3E}">
        <p14:creationId xmlns:p14="http://schemas.microsoft.com/office/powerpoint/2010/main" xmlns="" val="20303168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3" name="Dolu Çerçeve 2"/>
          <p:cNvSpPr/>
          <p:nvPr/>
        </p:nvSpPr>
        <p:spPr>
          <a:xfrm>
            <a:off x="658587" y="160688"/>
            <a:ext cx="1627414"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ct val="20000"/>
              </a:spcBef>
              <a:defRPr/>
            </a:pPr>
            <a:r>
              <a:rPr lang="tr-TR" sz="2400" b="1" kern="0" dirty="0" smtClean="0">
                <a:solidFill>
                  <a:sysClr val="window" lastClr="FFFFFF"/>
                </a:solidFill>
              </a:rPr>
              <a:t>Lidyalılar</a:t>
            </a:r>
            <a:endParaRPr lang="tr-TR" sz="2400" b="1" kern="0" dirty="0">
              <a:solidFill>
                <a:sysClr val="windowText" lastClr="000000"/>
              </a:solidFill>
              <a:effectLst>
                <a:outerShdw blurRad="38100" dist="38100" dir="2700000" algn="tl">
                  <a:srgbClr val="000000">
                    <a:alpha val="43137"/>
                  </a:srgbClr>
                </a:outerShdw>
              </a:effectLst>
            </a:endParaRPr>
          </a:p>
        </p:txBody>
      </p:sp>
      <p:sp>
        <p:nvSpPr>
          <p:cNvPr id="2" name="Dikdörtgen 1"/>
          <p:cNvSpPr/>
          <p:nvPr/>
        </p:nvSpPr>
        <p:spPr>
          <a:xfrm>
            <a:off x="429986" y="330957"/>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20" name="Yukarı Bükülü Ok 19"/>
          <p:cNvSpPr/>
          <p:nvPr/>
        </p:nvSpPr>
        <p:spPr>
          <a:xfrm rot="5400000">
            <a:off x="617191" y="837058"/>
            <a:ext cx="478660"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48" name="5 Başlık"/>
          <p:cNvSpPr txBox="1">
            <a:spLocks/>
          </p:cNvSpPr>
          <p:nvPr/>
        </p:nvSpPr>
        <p:spPr>
          <a:xfrm>
            <a:off x="1093825" y="794805"/>
            <a:ext cx="6493518"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defRPr/>
            </a:pPr>
            <a:r>
              <a:rPr lang="tr-TR" b="1" kern="0" dirty="0">
                <a:solidFill>
                  <a:srgbClr val="FF0000"/>
                </a:solidFill>
                <a:latin typeface="Comic Sans MS" pitchFamily="66" charset="0"/>
              </a:rPr>
              <a:t>Sard</a:t>
            </a:r>
            <a:r>
              <a:rPr lang="tr-TR" b="1" kern="0" dirty="0">
                <a:solidFill>
                  <a:schemeClr val="bg1"/>
                </a:solidFill>
                <a:latin typeface="Comic Sans MS" pitchFamily="66" charset="0"/>
              </a:rPr>
              <a:t> (Manisa) merkezli bir Batı Anadolu </a:t>
            </a:r>
            <a:r>
              <a:rPr lang="tr-TR" b="1" kern="0" dirty="0" smtClean="0">
                <a:solidFill>
                  <a:schemeClr val="bg1"/>
                </a:solidFill>
                <a:latin typeface="Comic Sans MS" pitchFamily="66" charset="0"/>
              </a:rPr>
              <a:t>medeniyetidir.</a:t>
            </a:r>
            <a:endParaRPr lang="tr-TR" b="1" kern="0" dirty="0">
              <a:solidFill>
                <a:schemeClr val="bg1"/>
              </a:solidFill>
              <a:latin typeface="Comic Sans MS" pitchFamily="66" charset="0"/>
            </a:endParaRPr>
          </a:p>
        </p:txBody>
      </p:sp>
      <p:sp>
        <p:nvSpPr>
          <p:cNvPr id="57" name="5 Başlık"/>
          <p:cNvSpPr txBox="1">
            <a:spLocks/>
          </p:cNvSpPr>
          <p:nvPr/>
        </p:nvSpPr>
        <p:spPr>
          <a:xfrm>
            <a:off x="1093825" y="1259267"/>
            <a:ext cx="9715689" cy="74370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kern="0" dirty="0">
                <a:solidFill>
                  <a:srgbClr val="FF0000"/>
                </a:solidFill>
                <a:latin typeface="Comic Sans MS" pitchFamily="66" charset="0"/>
              </a:rPr>
              <a:t>KIZILIRMAK SAVAŞI (M.Ö 585) </a:t>
            </a:r>
            <a:r>
              <a:rPr lang="tr-TR" b="1" kern="0" dirty="0">
                <a:solidFill>
                  <a:schemeClr val="bg1"/>
                </a:solidFill>
                <a:latin typeface="Comic Sans MS" pitchFamily="66" charset="0"/>
              </a:rPr>
              <a:t>Medlerle yapıldı savaş sırasında </a:t>
            </a:r>
            <a:r>
              <a:rPr lang="tr-TR" b="1" kern="0" dirty="0">
                <a:solidFill>
                  <a:srgbClr val="FF0000"/>
                </a:solidFill>
                <a:latin typeface="Comic Sans MS" pitchFamily="66" charset="0"/>
              </a:rPr>
              <a:t>TALESİN</a:t>
            </a:r>
            <a:r>
              <a:rPr lang="tr-TR" b="1" kern="0" dirty="0">
                <a:solidFill>
                  <a:schemeClr val="bg1"/>
                </a:solidFill>
                <a:latin typeface="Comic Sans MS" pitchFamily="66" charset="0"/>
              </a:rPr>
              <a:t> önceden hesapladığı Güneş tutulmasının gerçekleşmesi ile savaşa son </a:t>
            </a:r>
            <a:r>
              <a:rPr lang="tr-TR" b="1" kern="0" dirty="0" smtClean="0">
                <a:solidFill>
                  <a:schemeClr val="bg1"/>
                </a:solidFill>
                <a:latin typeface="Comic Sans MS" pitchFamily="66" charset="0"/>
              </a:rPr>
              <a:t>verilmiştir.</a:t>
            </a:r>
            <a:endParaRPr lang="tr-TR" sz="6600" b="1" dirty="0">
              <a:solidFill>
                <a:schemeClr val="bg1"/>
              </a:solidFill>
              <a:latin typeface="Comic Sans MS" pitchFamily="66" charset="0"/>
            </a:endParaRPr>
          </a:p>
        </p:txBody>
      </p:sp>
      <p:sp>
        <p:nvSpPr>
          <p:cNvPr id="27" name="Yukarı Bükülü Ok 26"/>
          <p:cNvSpPr/>
          <p:nvPr/>
        </p:nvSpPr>
        <p:spPr>
          <a:xfrm rot="5400000">
            <a:off x="687948" y="1257637"/>
            <a:ext cx="337148"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pic>
        <p:nvPicPr>
          <p:cNvPr id="12" name="Picture 2" descr="C:\Users\Yusuf KEREM DUMAN\Desktop\timthumb.php.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093825" y="2198914"/>
            <a:ext cx="9561512" cy="410175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93900494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3" name="Dolu Çerçeve 2"/>
          <p:cNvSpPr/>
          <p:nvPr/>
        </p:nvSpPr>
        <p:spPr>
          <a:xfrm>
            <a:off x="658587" y="160688"/>
            <a:ext cx="1627414"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ct val="20000"/>
              </a:spcBef>
              <a:defRPr/>
            </a:pPr>
            <a:r>
              <a:rPr lang="tr-TR" sz="2400" b="1" kern="0" dirty="0" smtClean="0">
                <a:solidFill>
                  <a:sysClr val="window" lastClr="FFFFFF"/>
                </a:solidFill>
              </a:rPr>
              <a:t>Lidyalılar</a:t>
            </a:r>
            <a:endParaRPr lang="tr-TR" sz="2400" b="1" kern="0" dirty="0">
              <a:solidFill>
                <a:sysClr val="windowText" lastClr="000000"/>
              </a:solidFill>
              <a:effectLst>
                <a:outerShdw blurRad="38100" dist="38100" dir="2700000" algn="tl">
                  <a:srgbClr val="000000">
                    <a:alpha val="43137"/>
                  </a:srgbClr>
                </a:outerShdw>
              </a:effectLst>
            </a:endParaRPr>
          </a:p>
        </p:txBody>
      </p:sp>
      <p:sp>
        <p:nvSpPr>
          <p:cNvPr id="2" name="Dikdörtgen 1"/>
          <p:cNvSpPr/>
          <p:nvPr/>
        </p:nvSpPr>
        <p:spPr>
          <a:xfrm>
            <a:off x="429986" y="330957"/>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
        <p:nvSpPr>
          <p:cNvPr id="20" name="Yukarı Bükülü Ok 19"/>
          <p:cNvSpPr/>
          <p:nvPr/>
        </p:nvSpPr>
        <p:spPr>
          <a:xfrm rot="5400000">
            <a:off x="617191" y="837058"/>
            <a:ext cx="478660"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
        <p:nvSpPr>
          <p:cNvPr id="57" name="5 Başlık"/>
          <p:cNvSpPr txBox="1">
            <a:spLocks/>
          </p:cNvSpPr>
          <p:nvPr/>
        </p:nvSpPr>
        <p:spPr>
          <a:xfrm>
            <a:off x="1093825" y="865387"/>
            <a:ext cx="10728061" cy="615070"/>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kern="0" dirty="0">
                <a:solidFill>
                  <a:srgbClr val="FF0000"/>
                </a:solidFill>
                <a:latin typeface="Comic Sans MS" pitchFamily="66" charset="0"/>
              </a:rPr>
              <a:t>KRAL </a:t>
            </a:r>
            <a:r>
              <a:rPr lang="tr-TR" b="1" kern="0" dirty="0" smtClean="0">
                <a:solidFill>
                  <a:srgbClr val="FF0000"/>
                </a:solidFill>
                <a:latin typeface="Comic Sans MS" pitchFamily="66" charset="0"/>
              </a:rPr>
              <a:t>YOLU</a:t>
            </a:r>
            <a:r>
              <a:rPr lang="tr-TR" b="1" kern="0" dirty="0" smtClean="0">
                <a:solidFill>
                  <a:schemeClr val="bg1"/>
                </a:solidFill>
                <a:latin typeface="Comic Sans MS" pitchFamily="66" charset="0"/>
              </a:rPr>
              <a:t>: Başkentleri </a:t>
            </a:r>
            <a:r>
              <a:rPr lang="tr-TR" b="1" kern="0" dirty="0">
                <a:solidFill>
                  <a:schemeClr val="bg1"/>
                </a:solidFill>
                <a:latin typeface="Comic Sans MS" pitchFamily="66" charset="0"/>
              </a:rPr>
              <a:t>Sard´dan başlayıp Mezopotamya'daki Elamların başkenti Sus´ da sona eren yolu </a:t>
            </a:r>
            <a:r>
              <a:rPr lang="tr-TR" b="1" kern="0" dirty="0" smtClean="0">
                <a:solidFill>
                  <a:schemeClr val="bg1"/>
                </a:solidFill>
                <a:latin typeface="Comic Sans MS" pitchFamily="66" charset="0"/>
              </a:rPr>
              <a:t>yaptılar. </a:t>
            </a:r>
            <a:endParaRPr lang="tr-TR" sz="6600" b="1" dirty="0">
              <a:solidFill>
                <a:schemeClr val="bg1"/>
              </a:solidFill>
              <a:latin typeface="Comic Sans MS" pitchFamily="66" charset="0"/>
            </a:endParaRPr>
          </a:p>
        </p:txBody>
      </p:sp>
      <p:pic>
        <p:nvPicPr>
          <p:cNvPr id="4098" name="Picture 2" descr="C:\Users\Yusuf Kerem DUMAN\Desktop\Ekran Alıntısı.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683329" y="1576729"/>
            <a:ext cx="6218238" cy="578643"/>
          </a:xfrm>
          <a:prstGeom prst="rect">
            <a:avLst/>
          </a:prstGeom>
          <a:noFill/>
          <a:extLst>
            <a:ext uri="{909E8E84-426E-40DD-AFC4-6F175D3DCCD1}">
              <a14:hiddenFill xmlns:a14="http://schemas.microsoft.com/office/drawing/2010/main" xmlns="">
                <a:solidFill>
                  <a:srgbClr val="FFFFFF"/>
                </a:solidFill>
              </a14:hiddenFill>
            </a:ext>
          </a:extLst>
        </p:spPr>
      </p:pic>
      <p:pic>
        <p:nvPicPr>
          <p:cNvPr id="11" name="Picture 2" descr="C:\Users\Yusuf KEREM DUMAN\Desktop\kral-yolu-lidya.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683329" y="2243705"/>
            <a:ext cx="6218238" cy="1901371"/>
          </a:xfrm>
          <a:prstGeom prst="rect">
            <a:avLst/>
          </a:prstGeom>
          <a:noFill/>
          <a:extLst>
            <a:ext uri="{909E8E84-426E-40DD-AFC4-6F175D3DCCD1}">
              <a14:hiddenFill xmlns:a14="http://schemas.microsoft.com/office/drawing/2010/main" xmlns="">
                <a:solidFill>
                  <a:srgbClr val="FFFFFF"/>
                </a:solidFill>
              </a14:hiddenFill>
            </a:ext>
          </a:extLst>
        </p:spPr>
      </p:pic>
      <p:sp>
        <p:nvSpPr>
          <p:cNvPr id="13" name="5 Başlık"/>
          <p:cNvSpPr txBox="1">
            <a:spLocks/>
          </p:cNvSpPr>
          <p:nvPr/>
        </p:nvSpPr>
        <p:spPr>
          <a:xfrm>
            <a:off x="1093826" y="4305273"/>
            <a:ext cx="5568232" cy="386470"/>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kern="0" dirty="0" smtClean="0">
                <a:solidFill>
                  <a:schemeClr val="bg1"/>
                </a:solidFill>
                <a:latin typeface="Comic Sans MS" pitchFamily="66" charset="0"/>
              </a:rPr>
              <a:t>-İlk </a:t>
            </a:r>
            <a:r>
              <a:rPr lang="tr-TR" b="1" kern="0" dirty="0">
                <a:solidFill>
                  <a:schemeClr val="bg1"/>
                </a:solidFill>
                <a:latin typeface="Comic Sans MS" pitchFamily="66" charset="0"/>
              </a:rPr>
              <a:t>parayı kullanan </a:t>
            </a:r>
            <a:r>
              <a:rPr lang="tr-TR" b="1" kern="0" dirty="0" smtClean="0">
                <a:solidFill>
                  <a:schemeClr val="bg1"/>
                </a:solidFill>
                <a:latin typeface="Comic Sans MS" pitchFamily="66" charset="0"/>
              </a:rPr>
              <a:t>Lidyalılardır.</a:t>
            </a:r>
            <a:r>
              <a:rPr lang="tr-TR" b="1" kern="0" dirty="0">
                <a:solidFill>
                  <a:schemeClr val="bg1"/>
                </a:solidFill>
                <a:latin typeface="Comic Sans MS" pitchFamily="66" charset="0"/>
              </a:rPr>
              <a:t>  (M.Ö.) 700</a:t>
            </a:r>
            <a:br>
              <a:rPr lang="tr-TR" b="1" kern="0" dirty="0">
                <a:solidFill>
                  <a:schemeClr val="bg1"/>
                </a:solidFill>
                <a:latin typeface="Comic Sans MS" pitchFamily="66" charset="0"/>
              </a:rPr>
            </a:br>
            <a:endParaRPr lang="tr-TR" sz="6600" b="1" dirty="0">
              <a:solidFill>
                <a:schemeClr val="bg1"/>
              </a:solidFill>
              <a:latin typeface="Comic Sans MS" pitchFamily="66" charset="0"/>
            </a:endParaRPr>
          </a:p>
        </p:txBody>
      </p:sp>
      <p:sp>
        <p:nvSpPr>
          <p:cNvPr id="14" name="5 Başlık"/>
          <p:cNvSpPr txBox="1">
            <a:spLocks/>
          </p:cNvSpPr>
          <p:nvPr/>
        </p:nvSpPr>
        <p:spPr>
          <a:xfrm>
            <a:off x="1093824" y="4691743"/>
            <a:ext cx="9138747" cy="386470"/>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defRPr/>
            </a:pPr>
            <a:r>
              <a:rPr lang="tr-TR" b="1" kern="0" dirty="0" smtClean="0">
                <a:solidFill>
                  <a:schemeClr val="bg1"/>
                </a:solidFill>
                <a:latin typeface="Comic Sans MS" pitchFamily="66" charset="0"/>
              </a:rPr>
              <a:t>-Paralı </a:t>
            </a:r>
            <a:r>
              <a:rPr lang="tr-TR" b="1" kern="0" dirty="0">
                <a:solidFill>
                  <a:schemeClr val="bg1"/>
                </a:solidFill>
                <a:latin typeface="Comic Sans MS" pitchFamily="66" charset="0"/>
              </a:rPr>
              <a:t>askerleri vardır. Orduya önem vermemeleri çabuk yıkılmalarında etkilidir</a:t>
            </a:r>
            <a:r>
              <a:rPr lang="tr-TR" kern="0" dirty="0">
                <a:solidFill>
                  <a:schemeClr val="bg1"/>
                </a:solidFill>
                <a:latin typeface="Comic Sans MS" pitchFamily="66" charset="0"/>
              </a:rPr>
              <a:t>.</a:t>
            </a:r>
            <a:br>
              <a:rPr lang="tr-TR" kern="0" dirty="0">
                <a:solidFill>
                  <a:schemeClr val="bg1"/>
                </a:solidFill>
                <a:latin typeface="Comic Sans MS" pitchFamily="66" charset="0"/>
              </a:rPr>
            </a:br>
            <a:endParaRPr lang="tr-TR" kern="0" dirty="0">
              <a:solidFill>
                <a:schemeClr val="bg1"/>
              </a:solidFill>
              <a:latin typeface="Comic Sans MS" pitchFamily="66" charset="0"/>
            </a:endParaRPr>
          </a:p>
        </p:txBody>
      </p:sp>
      <p:pic>
        <p:nvPicPr>
          <p:cNvPr id="15" name="Picture 2" descr="C:\Users\Yusuf KEREM DUMAN\Desktop\LidyaPara1.jp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3739839" y="5223795"/>
            <a:ext cx="3846715" cy="1424753"/>
          </a:xfrm>
          <a:prstGeom prst="rect">
            <a:avLst/>
          </a:prstGeom>
          <a:noFill/>
          <a:extLst>
            <a:ext uri="{909E8E84-426E-40DD-AFC4-6F175D3DCCD1}">
              <a14:hiddenFill xmlns:a14="http://schemas.microsoft.com/office/drawing/2010/main" xmlns="">
                <a:solidFill>
                  <a:srgbClr val="FFFFFF"/>
                </a:solidFill>
              </a14:hiddenFill>
            </a:ext>
          </a:extLst>
        </p:spPr>
      </p:pic>
      <p:sp>
        <p:nvSpPr>
          <p:cNvPr id="16" name="Yukarı Bükülü Ok 15"/>
          <p:cNvSpPr/>
          <p:nvPr/>
        </p:nvSpPr>
        <p:spPr>
          <a:xfrm rot="5400000">
            <a:off x="-778154" y="2696008"/>
            <a:ext cx="3239240"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
        <p:nvSpPr>
          <p:cNvPr id="17" name="Yukarı Bükülü Ok 16"/>
          <p:cNvSpPr/>
          <p:nvPr/>
        </p:nvSpPr>
        <p:spPr>
          <a:xfrm rot="5400000">
            <a:off x="602137" y="4656003"/>
            <a:ext cx="478660"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Tree>
    <p:extLst>
      <p:ext uri="{BB962C8B-B14F-4D97-AF65-F5344CB8AC3E}">
        <p14:creationId xmlns:p14="http://schemas.microsoft.com/office/powerpoint/2010/main" xmlns="" val="100231884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1251857" y="940633"/>
            <a:ext cx="9100459" cy="1446550"/>
          </a:xfrm>
          <a:prstGeom prst="rect">
            <a:avLst/>
          </a:prstGeom>
          <a:noFill/>
        </p:spPr>
        <p:txBody>
          <a:bodyPr wrap="square" rtlCol="0">
            <a:spAutoFit/>
          </a:bodyPr>
          <a:lstStyle/>
          <a:p>
            <a:pPr algn="ctr"/>
            <a:r>
              <a:rPr lang="tr-TR" sz="8800" b="1" dirty="0" smtClean="0">
                <a:solidFill>
                  <a:srgbClr val="0070C0"/>
                </a:solidFill>
                <a:latin typeface="Cambria" pitchFamily="18" charset="0"/>
              </a:rPr>
              <a:t> </a:t>
            </a:r>
            <a:endParaRPr lang="tr-TR" sz="8800" b="1" dirty="0">
              <a:solidFill>
                <a:srgbClr val="0070C0"/>
              </a:solidFill>
              <a:latin typeface="Cambria" pitchFamily="18" charset="0"/>
            </a:endParaRPr>
          </a:p>
        </p:txBody>
      </p:sp>
      <p:sp>
        <p:nvSpPr>
          <p:cNvPr id="4" name="1 Başlık"/>
          <p:cNvSpPr txBox="1">
            <a:spLocks/>
          </p:cNvSpPr>
          <p:nvPr/>
        </p:nvSpPr>
        <p:spPr>
          <a:xfrm>
            <a:off x="2993571" y="184146"/>
            <a:ext cx="4735286" cy="634082"/>
          </a:xfrm>
          <a:prstGeom prst="rect">
            <a:avLst/>
          </a:prstGeom>
          <a:gradFill>
            <a:gsLst>
              <a:gs pos="0">
                <a:srgbClr val="C00000"/>
              </a:gs>
              <a:gs pos="50000">
                <a:srgbClr val="4BACC6">
                  <a:lumMod val="75000"/>
                </a:srgbClr>
              </a:gs>
              <a:gs pos="100000">
                <a:srgbClr val="F79646"/>
              </a:gs>
            </a:gsLst>
            <a:lin ang="5400000" scaled="0"/>
          </a:gradFill>
          <a:ln w="85725">
            <a:solidFill>
              <a:srgbClr val="C00000"/>
            </a:solidFill>
          </a:ln>
          <a:effectLst>
            <a:glow rad="228600">
              <a:srgbClr val="C0504D">
                <a:satMod val="175000"/>
                <a:alpha val="40000"/>
              </a:srgbClr>
            </a:glow>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tr-TR" sz="3600" b="1" i="0" u="none" strike="noStrike" kern="1200" cap="none" spc="0" normalizeH="0" baseline="0" noProof="0" dirty="0" smtClean="0">
                <a:ln>
                  <a:noFill/>
                </a:ln>
                <a:solidFill>
                  <a:sysClr val="window" lastClr="FFFFFF"/>
                </a:solidFill>
                <a:effectLst>
                  <a:outerShdw blurRad="38100" dist="38100" dir="2700000" algn="tl">
                    <a:srgbClr val="000000">
                      <a:alpha val="43137"/>
                    </a:srgbClr>
                  </a:outerShdw>
                </a:effectLst>
                <a:uLnTx/>
                <a:uFillTx/>
                <a:latin typeface="Calibri"/>
                <a:ea typeface="+mj-ea"/>
                <a:cs typeface="+mj-cs"/>
              </a:rPr>
              <a:t>MISIR  UYGARLIĞI</a:t>
            </a:r>
          </a:p>
        </p:txBody>
      </p:sp>
      <p:pic>
        <p:nvPicPr>
          <p:cNvPr id="5" name="Picture 2" descr="C:\Users\Yusuf KEREM DUMAN\Desktop\misir-uygarligi.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252562" y="1257508"/>
            <a:ext cx="9644743" cy="520679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56109635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4" descr="mumya"/>
          <p:cNvPicPr>
            <a:picLocks noGrp="1" noChangeAspect="1" noChangeArrowheads="1"/>
          </p:cNvPicPr>
          <p:nvPr>
            <p:ph idx="1"/>
          </p:nvPr>
        </p:nvPicPr>
        <p:blipFill>
          <a:blip r:embed="rId2"/>
          <a:srcRect/>
          <a:stretch>
            <a:fillRect/>
          </a:stretch>
        </p:blipFill>
        <p:spPr>
          <a:xfrm>
            <a:off x="0" y="0"/>
            <a:ext cx="12192000" cy="6858000"/>
          </a:xfrm>
          <a:noFill/>
        </p:spPr>
      </p:pic>
    </p:spTree>
    <p:extLst>
      <p:ext uri="{BB962C8B-B14F-4D97-AF65-F5344CB8AC3E}">
        <p14:creationId xmlns:p14="http://schemas.microsoft.com/office/powerpoint/2010/main" xmlns="" val="181326357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Yusuf Kerem DUMAN\Desktop\mumya.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22303" y="359826"/>
            <a:ext cx="10883900" cy="59912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93717903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1251857" y="940633"/>
            <a:ext cx="9100459" cy="1446550"/>
          </a:xfrm>
          <a:prstGeom prst="rect">
            <a:avLst/>
          </a:prstGeom>
          <a:noFill/>
        </p:spPr>
        <p:txBody>
          <a:bodyPr wrap="square" rtlCol="0">
            <a:spAutoFit/>
          </a:bodyPr>
          <a:lstStyle/>
          <a:p>
            <a:pPr algn="ctr"/>
            <a:r>
              <a:rPr lang="tr-TR" sz="8800" b="1" dirty="0" smtClean="0">
                <a:solidFill>
                  <a:srgbClr val="0070C0"/>
                </a:solidFill>
                <a:latin typeface="Cambria" pitchFamily="18" charset="0"/>
              </a:rPr>
              <a:t> </a:t>
            </a:r>
            <a:endParaRPr lang="tr-TR" sz="8800" b="1" dirty="0">
              <a:solidFill>
                <a:srgbClr val="0070C0"/>
              </a:solidFill>
              <a:latin typeface="Cambria" pitchFamily="18" charset="0"/>
            </a:endParaRPr>
          </a:p>
        </p:txBody>
      </p:sp>
      <p:pic>
        <p:nvPicPr>
          <p:cNvPr id="4" name="Picture 4" descr="World travels24"/>
          <p:cNvPicPr>
            <a:picLocks noGrp="1" noChangeAspect="1" noChangeArrowheads="1"/>
          </p:cNvPicPr>
          <p:nvPr>
            <p:ph idx="1"/>
          </p:nvPr>
        </p:nvPicPr>
        <p:blipFill>
          <a:blip r:embed="rId2"/>
          <a:srcRect/>
          <a:stretch>
            <a:fillRect/>
          </a:stretch>
        </p:blipFill>
        <p:spPr>
          <a:xfrm>
            <a:off x="558803" y="431800"/>
            <a:ext cx="11188700" cy="6134100"/>
          </a:xfrm>
          <a:noFill/>
        </p:spPr>
      </p:pic>
    </p:spTree>
    <p:extLst>
      <p:ext uri="{BB962C8B-B14F-4D97-AF65-F5344CB8AC3E}">
        <p14:creationId xmlns:p14="http://schemas.microsoft.com/office/powerpoint/2010/main" xmlns="" val="56109635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3" name="Dolu Çerçeve 2"/>
          <p:cNvSpPr/>
          <p:nvPr/>
        </p:nvSpPr>
        <p:spPr>
          <a:xfrm>
            <a:off x="658587" y="160688"/>
            <a:ext cx="1627414"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ct val="20000"/>
              </a:spcBef>
              <a:defRPr/>
            </a:pPr>
            <a:r>
              <a:rPr lang="tr-TR" sz="2400" b="1" kern="0" dirty="0" smtClean="0">
                <a:solidFill>
                  <a:sysClr val="window" lastClr="FFFFFF"/>
                </a:solidFill>
              </a:rPr>
              <a:t>Mısır </a:t>
            </a:r>
            <a:endParaRPr lang="tr-TR" sz="2400" b="1" kern="0" dirty="0">
              <a:solidFill>
                <a:sysClr val="windowText" lastClr="000000"/>
              </a:solidFill>
              <a:effectLst>
                <a:outerShdw blurRad="38100" dist="38100" dir="2700000" algn="tl">
                  <a:srgbClr val="000000">
                    <a:alpha val="43137"/>
                  </a:srgbClr>
                </a:outerShdw>
              </a:effectLst>
            </a:endParaRPr>
          </a:p>
        </p:txBody>
      </p:sp>
      <p:sp>
        <p:nvSpPr>
          <p:cNvPr id="2" name="Dikdörtgen 1"/>
          <p:cNvSpPr/>
          <p:nvPr/>
        </p:nvSpPr>
        <p:spPr>
          <a:xfrm>
            <a:off x="429986" y="330957"/>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
        <p:nvSpPr>
          <p:cNvPr id="20" name="Yukarı Bükülü Ok 19"/>
          <p:cNvSpPr/>
          <p:nvPr/>
        </p:nvSpPr>
        <p:spPr>
          <a:xfrm rot="5400000">
            <a:off x="228013" y="1226236"/>
            <a:ext cx="125701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
        <p:nvSpPr>
          <p:cNvPr id="57" name="5 Başlık"/>
          <p:cNvSpPr txBox="1">
            <a:spLocks/>
          </p:cNvSpPr>
          <p:nvPr/>
        </p:nvSpPr>
        <p:spPr>
          <a:xfrm>
            <a:off x="1093825" y="865387"/>
            <a:ext cx="9280261" cy="393881"/>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kern="0" dirty="0" smtClean="0">
                <a:solidFill>
                  <a:schemeClr val="bg1"/>
                </a:solidFill>
                <a:latin typeface="Comic Sans MS" pitchFamily="66" charset="0"/>
              </a:rPr>
              <a:t>-Önceleri </a:t>
            </a:r>
            <a:r>
              <a:rPr lang="tr-TR" b="1" kern="0" dirty="0">
                <a:solidFill>
                  <a:srgbClr val="FF0000"/>
                </a:solidFill>
                <a:latin typeface="Comic Sans MS" pitchFamily="66" charset="0"/>
              </a:rPr>
              <a:t>Nom</a:t>
            </a:r>
            <a:r>
              <a:rPr lang="tr-TR" b="1" kern="0" dirty="0">
                <a:solidFill>
                  <a:schemeClr val="bg1"/>
                </a:solidFill>
                <a:latin typeface="Comic Sans MS" pitchFamily="66" charset="0"/>
              </a:rPr>
              <a:t> </a:t>
            </a:r>
            <a:r>
              <a:rPr lang="tr-TR" b="1" kern="0" dirty="0" smtClean="0">
                <a:solidFill>
                  <a:schemeClr val="bg1"/>
                </a:solidFill>
                <a:latin typeface="Comic Sans MS" pitchFamily="66" charset="0"/>
              </a:rPr>
              <a:t>denilen </a:t>
            </a:r>
            <a:r>
              <a:rPr lang="tr-TR" b="1" kern="0" dirty="0">
                <a:solidFill>
                  <a:schemeClr val="bg1"/>
                </a:solidFill>
                <a:latin typeface="Comic Sans MS" pitchFamily="66" charset="0"/>
              </a:rPr>
              <a:t>şehir devletleri </a:t>
            </a:r>
            <a:r>
              <a:rPr lang="tr-TR" b="1" kern="0" dirty="0" smtClean="0">
                <a:solidFill>
                  <a:schemeClr val="bg1"/>
                </a:solidFill>
                <a:latin typeface="Comic Sans MS" pitchFamily="66" charset="0"/>
              </a:rPr>
              <a:t>vardı.Sonraları </a:t>
            </a:r>
            <a:r>
              <a:rPr lang="tr-TR" b="1" kern="0" dirty="0">
                <a:solidFill>
                  <a:schemeClr val="bg1"/>
                </a:solidFill>
                <a:latin typeface="Comic Sans MS" pitchFamily="66" charset="0"/>
              </a:rPr>
              <a:t>merkezi </a:t>
            </a:r>
            <a:r>
              <a:rPr lang="tr-TR" b="1" kern="0" dirty="0" smtClean="0">
                <a:solidFill>
                  <a:schemeClr val="bg1"/>
                </a:solidFill>
                <a:latin typeface="Comic Sans MS" pitchFamily="66" charset="0"/>
              </a:rPr>
              <a:t>krallığa geçtiler.</a:t>
            </a:r>
            <a:endParaRPr lang="tr-TR" b="1" dirty="0">
              <a:solidFill>
                <a:schemeClr val="bg1"/>
              </a:solidFill>
              <a:latin typeface="Comic Sans MS" pitchFamily="66" charset="0"/>
            </a:endParaRPr>
          </a:p>
        </p:txBody>
      </p:sp>
      <p:sp>
        <p:nvSpPr>
          <p:cNvPr id="13" name="5 Başlık"/>
          <p:cNvSpPr txBox="1">
            <a:spLocks/>
          </p:cNvSpPr>
          <p:nvPr/>
        </p:nvSpPr>
        <p:spPr>
          <a:xfrm>
            <a:off x="1093825" y="1264684"/>
            <a:ext cx="3423746" cy="386470"/>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defRPr/>
            </a:pPr>
            <a:r>
              <a:rPr lang="tr-TR" b="1" kern="0" dirty="0" smtClean="0">
                <a:solidFill>
                  <a:schemeClr val="bg1"/>
                </a:solidFill>
                <a:latin typeface="Comic Sans MS" pitchFamily="66" charset="0"/>
              </a:rPr>
              <a:t>-Krallarına </a:t>
            </a:r>
            <a:r>
              <a:rPr lang="tr-TR" b="1" kern="0" dirty="0" smtClean="0">
                <a:solidFill>
                  <a:srgbClr val="FF0000"/>
                </a:solidFill>
                <a:latin typeface="Comic Sans MS" pitchFamily="66" charset="0"/>
              </a:rPr>
              <a:t>FİRAVUN</a:t>
            </a:r>
            <a:r>
              <a:rPr lang="tr-TR" b="1" kern="0" dirty="0" smtClean="0">
                <a:solidFill>
                  <a:schemeClr val="bg1"/>
                </a:solidFill>
                <a:latin typeface="Comic Sans MS" pitchFamily="66" charset="0"/>
              </a:rPr>
              <a:t> denir.</a:t>
            </a:r>
            <a:endParaRPr lang="tr-TR" b="1" kern="0" dirty="0">
              <a:solidFill>
                <a:schemeClr val="bg1"/>
              </a:solidFill>
              <a:latin typeface="Comic Sans MS" pitchFamily="66" charset="0"/>
            </a:endParaRPr>
          </a:p>
        </p:txBody>
      </p:sp>
      <p:sp>
        <p:nvSpPr>
          <p:cNvPr id="18" name="5 Başlık"/>
          <p:cNvSpPr txBox="1">
            <a:spLocks/>
          </p:cNvSpPr>
          <p:nvPr/>
        </p:nvSpPr>
        <p:spPr>
          <a:xfrm>
            <a:off x="1093824" y="1651154"/>
            <a:ext cx="7592975" cy="386470"/>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defRPr/>
            </a:pPr>
            <a:r>
              <a:rPr lang="tr-TR" b="1" kern="0" dirty="0" smtClean="0">
                <a:solidFill>
                  <a:schemeClr val="bg1"/>
                </a:solidFill>
                <a:latin typeface="Comic Sans MS" pitchFamily="66" charset="0"/>
              </a:rPr>
              <a:t>-Ülkedeki </a:t>
            </a:r>
            <a:r>
              <a:rPr lang="tr-TR" b="1" kern="0" dirty="0">
                <a:solidFill>
                  <a:schemeClr val="bg1"/>
                </a:solidFill>
                <a:latin typeface="Comic Sans MS" pitchFamily="66" charset="0"/>
              </a:rPr>
              <a:t>her şey Firavuna ait olduğundan </a:t>
            </a:r>
            <a:r>
              <a:rPr lang="tr-TR" b="1" kern="0" dirty="0">
                <a:solidFill>
                  <a:srgbClr val="FF0000"/>
                </a:solidFill>
                <a:latin typeface="Comic Sans MS" pitchFamily="66" charset="0"/>
              </a:rPr>
              <a:t>Hukuk gelişmemiştir.</a:t>
            </a:r>
          </a:p>
        </p:txBody>
      </p:sp>
      <p:sp>
        <p:nvSpPr>
          <p:cNvPr id="19" name="5 Başlık"/>
          <p:cNvSpPr txBox="1">
            <a:spLocks/>
          </p:cNvSpPr>
          <p:nvPr/>
        </p:nvSpPr>
        <p:spPr>
          <a:xfrm>
            <a:off x="1093826" y="2037624"/>
            <a:ext cx="5785946" cy="386470"/>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defRPr/>
            </a:pPr>
            <a:r>
              <a:rPr lang="tr-TR" b="1" kern="0" dirty="0" smtClean="0">
                <a:solidFill>
                  <a:schemeClr val="bg1"/>
                </a:solidFill>
                <a:latin typeface="Comic Sans MS" pitchFamily="66" charset="0"/>
              </a:rPr>
              <a:t>-Kendilerine </a:t>
            </a:r>
            <a:r>
              <a:rPr lang="tr-TR" b="1" kern="0" dirty="0">
                <a:solidFill>
                  <a:schemeClr val="bg1"/>
                </a:solidFill>
                <a:latin typeface="Comic Sans MS" pitchFamily="66" charset="0"/>
              </a:rPr>
              <a:t>özgü </a:t>
            </a:r>
            <a:r>
              <a:rPr lang="tr-TR" b="1" kern="0" dirty="0">
                <a:solidFill>
                  <a:srgbClr val="FF0000"/>
                </a:solidFill>
                <a:latin typeface="Comic Sans MS" pitchFamily="66" charset="0"/>
              </a:rPr>
              <a:t>HİYEROGLİF</a:t>
            </a:r>
            <a:r>
              <a:rPr lang="tr-TR" b="1" kern="0" dirty="0">
                <a:solidFill>
                  <a:schemeClr val="bg1"/>
                </a:solidFill>
                <a:latin typeface="Comic Sans MS" pitchFamily="66" charset="0"/>
              </a:rPr>
              <a:t> yazıyı kullandılar.</a:t>
            </a:r>
          </a:p>
        </p:txBody>
      </p:sp>
      <p:sp>
        <p:nvSpPr>
          <p:cNvPr id="21" name="5 Başlık"/>
          <p:cNvSpPr txBox="1">
            <a:spLocks/>
          </p:cNvSpPr>
          <p:nvPr/>
        </p:nvSpPr>
        <p:spPr>
          <a:xfrm>
            <a:off x="1093825" y="2415204"/>
            <a:ext cx="3565261" cy="386470"/>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defRPr/>
            </a:pPr>
            <a:r>
              <a:rPr lang="tr-TR" b="1" kern="0" dirty="0" smtClean="0">
                <a:solidFill>
                  <a:srgbClr val="FF0000"/>
                </a:solidFill>
                <a:latin typeface="Comic Sans MS" pitchFamily="66" charset="0"/>
              </a:rPr>
              <a:t>-PAPİRÜS</a:t>
            </a:r>
            <a:r>
              <a:rPr lang="tr-TR" b="1" kern="0" dirty="0" smtClean="0">
                <a:solidFill>
                  <a:schemeClr val="bg1"/>
                </a:solidFill>
                <a:latin typeface="Comic Sans MS" pitchFamily="66" charset="0"/>
              </a:rPr>
              <a:t> </a:t>
            </a:r>
            <a:r>
              <a:rPr lang="tr-TR" b="1" kern="0" dirty="0">
                <a:solidFill>
                  <a:schemeClr val="bg1"/>
                </a:solidFill>
                <a:latin typeface="Comic Sans MS" pitchFamily="66" charset="0"/>
              </a:rPr>
              <a:t>kağıdını kullandılar</a:t>
            </a:r>
          </a:p>
        </p:txBody>
      </p:sp>
      <p:sp>
        <p:nvSpPr>
          <p:cNvPr id="22" name="5 Başlık"/>
          <p:cNvSpPr txBox="1">
            <a:spLocks/>
          </p:cNvSpPr>
          <p:nvPr/>
        </p:nvSpPr>
        <p:spPr>
          <a:xfrm>
            <a:off x="1093826" y="3068947"/>
            <a:ext cx="10728060" cy="664853"/>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defRPr/>
            </a:pPr>
            <a:r>
              <a:rPr lang="tr-TR" b="1" kern="0" dirty="0">
                <a:solidFill>
                  <a:schemeClr val="bg1"/>
                </a:solidFill>
                <a:latin typeface="Comic Sans MS" pitchFamily="66" charset="0"/>
              </a:rPr>
              <a:t>Kapalı bir bölge olduğu ve toplumun tutuculuğundan dolayı çevreden fazla etkilenmemişler, bu yüzden tarih öncesi dönemleri sırasıyla yaşan tek toplumdur</a:t>
            </a:r>
          </a:p>
        </p:txBody>
      </p:sp>
      <p:sp>
        <p:nvSpPr>
          <p:cNvPr id="23" name="5 Başlık"/>
          <p:cNvSpPr txBox="1">
            <a:spLocks/>
          </p:cNvSpPr>
          <p:nvPr/>
        </p:nvSpPr>
        <p:spPr>
          <a:xfrm>
            <a:off x="1093826" y="3853543"/>
            <a:ext cx="10728060" cy="664853"/>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a:solidFill>
                  <a:schemeClr val="bg1"/>
                </a:solidFill>
                <a:latin typeface="Comic Sans MS" pitchFamily="66" charset="0"/>
              </a:rPr>
              <a:t>M.Ö. 1280’de Hititler ile yaptıkları ve Suriye’yi paylaştıkları </a:t>
            </a:r>
            <a:r>
              <a:rPr lang="tr-TR" b="1" kern="0" dirty="0">
                <a:solidFill>
                  <a:srgbClr val="FF0000"/>
                </a:solidFill>
                <a:latin typeface="Comic Sans MS" pitchFamily="66" charset="0"/>
              </a:rPr>
              <a:t>“Kadeş Antlaşması</a:t>
            </a:r>
            <a:r>
              <a:rPr lang="tr-TR" b="1" kern="0" dirty="0">
                <a:solidFill>
                  <a:schemeClr val="bg1"/>
                </a:solidFill>
                <a:latin typeface="Comic Sans MS" pitchFamily="66" charset="0"/>
              </a:rPr>
              <a:t>” bilinen ilk dostluk ve ittifak, aynı zamanda ilk yazılı antlaşmadır.</a:t>
            </a:r>
            <a:br>
              <a:rPr lang="tr-TR" b="1" kern="0" dirty="0">
                <a:solidFill>
                  <a:schemeClr val="bg1"/>
                </a:solidFill>
                <a:latin typeface="Comic Sans MS" pitchFamily="66" charset="0"/>
              </a:rPr>
            </a:br>
            <a:endParaRPr lang="tr-TR" sz="1400" kern="0" dirty="0">
              <a:solidFill>
                <a:schemeClr val="bg1"/>
              </a:solidFill>
              <a:latin typeface="Comic Sans MS" pitchFamily="66" charset="0"/>
            </a:endParaRPr>
          </a:p>
        </p:txBody>
      </p:sp>
      <p:sp>
        <p:nvSpPr>
          <p:cNvPr id="24" name="Yukarı Bükülü Ok 23"/>
          <p:cNvSpPr/>
          <p:nvPr/>
        </p:nvSpPr>
        <p:spPr>
          <a:xfrm rot="5400000">
            <a:off x="-103875" y="2800803"/>
            <a:ext cx="1892119"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Tree>
    <p:extLst>
      <p:ext uri="{BB962C8B-B14F-4D97-AF65-F5344CB8AC3E}">
        <p14:creationId xmlns:p14="http://schemas.microsoft.com/office/powerpoint/2010/main" xmlns="" val="31741833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1251857" y="940633"/>
            <a:ext cx="9100459" cy="1446550"/>
          </a:xfrm>
          <a:prstGeom prst="rect">
            <a:avLst/>
          </a:prstGeom>
          <a:noFill/>
        </p:spPr>
        <p:txBody>
          <a:bodyPr wrap="square" rtlCol="0">
            <a:spAutoFit/>
          </a:bodyPr>
          <a:lstStyle/>
          <a:p>
            <a:pPr algn="ctr"/>
            <a:r>
              <a:rPr lang="tr-TR" sz="8800" b="1" dirty="0" smtClean="0">
                <a:solidFill>
                  <a:srgbClr val="0070C0"/>
                </a:solidFill>
                <a:latin typeface="Cambria" pitchFamily="18" charset="0"/>
              </a:rPr>
              <a:t> </a:t>
            </a:r>
            <a:endParaRPr lang="tr-TR" sz="8800" b="1" dirty="0">
              <a:solidFill>
                <a:srgbClr val="0070C0"/>
              </a:solidFill>
              <a:latin typeface="Cambria" pitchFamily="18" charset="0"/>
            </a:endParaRPr>
          </a:p>
        </p:txBody>
      </p:sp>
      <p:pic>
        <p:nvPicPr>
          <p:cNvPr id="5122" name="Picture 2" descr="C:\Users\Yusuf Kerem DUMAN\Desktop\space-explorer-uzay-bilimleri-misir-piramitlerinde-kullanilan-yuksek-teknoloji-bilim-elektrik-isik-aydinlatma-kablosuz-enerji-nakli.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46076" y="267533"/>
            <a:ext cx="5292725" cy="6161842"/>
          </a:xfrm>
          <a:prstGeom prst="rect">
            <a:avLst/>
          </a:prstGeom>
          <a:noFill/>
          <a:extLst>
            <a:ext uri="{909E8E84-426E-40DD-AFC4-6F175D3DCCD1}">
              <a14:hiddenFill xmlns:a14="http://schemas.microsoft.com/office/drawing/2010/main" xmlns="">
                <a:solidFill>
                  <a:srgbClr val="FFFFFF"/>
                </a:solidFill>
              </a14:hiddenFill>
            </a:ext>
          </a:extLst>
        </p:spPr>
      </p:pic>
      <p:pic>
        <p:nvPicPr>
          <p:cNvPr id="5123" name="Picture 3" descr="C:\Users\Yusuf Kerem DUMAN\Desktop\Temple-of-Dendra-Egypt-light-lamp-carving.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994403" y="268553"/>
            <a:ext cx="5956300" cy="605706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56109635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1251857" y="940633"/>
            <a:ext cx="9100459" cy="1446550"/>
          </a:xfrm>
          <a:prstGeom prst="rect">
            <a:avLst/>
          </a:prstGeom>
          <a:noFill/>
        </p:spPr>
        <p:txBody>
          <a:bodyPr wrap="square" rtlCol="0">
            <a:spAutoFit/>
          </a:bodyPr>
          <a:lstStyle/>
          <a:p>
            <a:pPr algn="ctr"/>
            <a:r>
              <a:rPr lang="tr-TR" sz="8800" b="1" dirty="0" smtClean="0">
                <a:solidFill>
                  <a:schemeClr val="bg1"/>
                </a:solidFill>
                <a:latin typeface="Cambria" pitchFamily="18" charset="0"/>
              </a:rPr>
              <a:t> </a:t>
            </a:r>
            <a:endParaRPr lang="tr-TR" sz="8800" b="1" dirty="0">
              <a:solidFill>
                <a:schemeClr val="bg1"/>
              </a:solidFill>
              <a:latin typeface="Cambria" pitchFamily="18" charset="0"/>
            </a:endParaRPr>
          </a:p>
        </p:txBody>
      </p:sp>
      <p:sp>
        <p:nvSpPr>
          <p:cNvPr id="4" name="Dikdörtgen 3"/>
          <p:cNvSpPr/>
          <p:nvPr/>
        </p:nvSpPr>
        <p:spPr>
          <a:xfrm>
            <a:off x="495300" y="171930"/>
            <a:ext cx="11277600" cy="1754326"/>
          </a:xfrm>
          <a:prstGeom prst="rect">
            <a:avLst/>
          </a:prstGeom>
        </p:spPr>
        <p:txBody>
          <a:bodyPr wrap="square">
            <a:spAutoFit/>
          </a:bodyPr>
          <a:lstStyle/>
          <a:p>
            <a:r>
              <a:rPr lang="tr-TR" b="1" dirty="0">
                <a:solidFill>
                  <a:schemeClr val="bg1"/>
                </a:solidFill>
                <a:latin typeface="Verdana"/>
              </a:rPr>
              <a:t>«Firavunlar devrinin bilginleri, nükleer enerjiyi biliyorlardı. </a:t>
            </a:r>
            <a:r>
              <a:rPr lang="tr-TR" b="1" dirty="0">
                <a:solidFill>
                  <a:srgbClr val="FF0000"/>
                </a:solidFill>
                <a:latin typeface="Verdana"/>
              </a:rPr>
              <a:t>Tutankhamon‘un mezarı, </a:t>
            </a:r>
            <a:r>
              <a:rPr lang="tr-TR" b="1" dirty="0">
                <a:solidFill>
                  <a:schemeClr val="bg1"/>
                </a:solidFill>
                <a:latin typeface="Verdana"/>
              </a:rPr>
              <a:t>atomla korunuyordu. Hiçbir şüpheye yer kalmayacak şekilde inanmış bulunuyorum ki, piramitleri açanların, mumyaya dokunanların hepsi, bir atom tuzağına düşmüş bulunuyorlar. Mısırlı rahipler, uranyum tozunu piramidin içine serpiştirmiş ya da tabutların üzerine gizli bir usulle koyabilmişler. Böylece binlerce yıl sonra bile, firavunu rahatsız etmek isteyenlere kurtulamayacakları bir tuzak kurmuşlardır.»</a:t>
            </a:r>
            <a:endParaRPr lang="tr-TR" dirty="0">
              <a:solidFill>
                <a:schemeClr val="bg1"/>
              </a:solidFill>
            </a:endParaRPr>
          </a:p>
        </p:txBody>
      </p:sp>
      <p:pic>
        <p:nvPicPr>
          <p:cNvPr id="6146" name="Picture 2" descr="C:\Users\Yusuf Kerem DUMAN\Desktop\egypt-nuclear.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689100" y="2184400"/>
            <a:ext cx="8503557" cy="37211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Dikdörtgen 4"/>
          <p:cNvSpPr/>
          <p:nvPr/>
        </p:nvSpPr>
        <p:spPr>
          <a:xfrm>
            <a:off x="6502947" y="6158468"/>
            <a:ext cx="5067413" cy="369332"/>
          </a:xfrm>
          <a:prstGeom prst="rect">
            <a:avLst/>
          </a:prstGeom>
        </p:spPr>
        <p:txBody>
          <a:bodyPr wrap="none">
            <a:spAutoFit/>
          </a:bodyPr>
          <a:lstStyle/>
          <a:p>
            <a:r>
              <a:rPr lang="tr-TR" b="1" i="1" dirty="0">
                <a:solidFill>
                  <a:schemeClr val="bg1"/>
                </a:solidFill>
                <a:latin typeface="Verdana"/>
              </a:rPr>
              <a:t>Atom uzmanı Profesör Louis Bulganin</a:t>
            </a:r>
            <a:endParaRPr lang="tr-TR" b="1" i="1" dirty="0">
              <a:solidFill>
                <a:schemeClr val="bg1"/>
              </a:solidFill>
            </a:endParaRPr>
          </a:p>
        </p:txBody>
      </p:sp>
    </p:spTree>
    <p:extLst>
      <p:ext uri="{BB962C8B-B14F-4D97-AF65-F5344CB8AC3E}">
        <p14:creationId xmlns:p14="http://schemas.microsoft.com/office/powerpoint/2010/main" xmlns="" val="56109635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1251857" y="940633"/>
            <a:ext cx="9100459" cy="1446550"/>
          </a:xfrm>
          <a:prstGeom prst="rect">
            <a:avLst/>
          </a:prstGeom>
          <a:noFill/>
        </p:spPr>
        <p:txBody>
          <a:bodyPr wrap="square" rtlCol="0">
            <a:spAutoFit/>
          </a:bodyPr>
          <a:lstStyle/>
          <a:p>
            <a:pPr algn="ctr"/>
            <a:r>
              <a:rPr lang="tr-TR" sz="8800" b="1" dirty="0" smtClean="0">
                <a:solidFill>
                  <a:srgbClr val="0070C0"/>
                </a:solidFill>
                <a:latin typeface="Cambria" pitchFamily="18" charset="0"/>
              </a:rPr>
              <a:t> </a:t>
            </a:r>
            <a:endParaRPr lang="tr-TR" sz="8800" b="1" dirty="0">
              <a:solidFill>
                <a:srgbClr val="0070C0"/>
              </a:solidFill>
              <a:latin typeface="Cambria" pitchFamily="18" charset="0"/>
            </a:endParaRPr>
          </a:p>
        </p:txBody>
      </p:sp>
      <p:sp>
        <p:nvSpPr>
          <p:cNvPr id="4" name="1 Başlık"/>
          <p:cNvSpPr txBox="1">
            <a:spLocks/>
          </p:cNvSpPr>
          <p:nvPr/>
        </p:nvSpPr>
        <p:spPr>
          <a:xfrm>
            <a:off x="3258041" y="306551"/>
            <a:ext cx="5757564" cy="634082"/>
          </a:xfrm>
          <a:prstGeom prst="rect">
            <a:avLst/>
          </a:prstGeom>
          <a:gradFill>
            <a:gsLst>
              <a:gs pos="0">
                <a:srgbClr val="C00000"/>
              </a:gs>
              <a:gs pos="50000">
                <a:srgbClr val="4BACC6">
                  <a:lumMod val="75000"/>
                </a:srgbClr>
              </a:gs>
              <a:gs pos="100000">
                <a:srgbClr val="F79646"/>
              </a:gs>
            </a:gsLst>
            <a:lin ang="5400000" scaled="0"/>
          </a:gradFill>
          <a:ln w="85725">
            <a:solidFill>
              <a:srgbClr val="C00000"/>
            </a:solidFill>
          </a:ln>
          <a:effectLst>
            <a:glow rad="228600">
              <a:srgbClr val="C0504D">
                <a:satMod val="175000"/>
                <a:alpha val="40000"/>
              </a:srgbClr>
            </a:glow>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indent="-342900">
              <a:spcBef>
                <a:spcPct val="20000"/>
              </a:spcBef>
              <a:defRPr/>
            </a:pPr>
            <a:r>
              <a:rPr lang="tr-TR" sz="3600" b="1" dirty="0" smtClean="0">
                <a:solidFill>
                  <a:sysClr val="window" lastClr="FFFFFF"/>
                </a:solidFill>
                <a:effectLst>
                  <a:outerShdw blurRad="38100" dist="38100" dir="2700000" algn="tl">
                    <a:srgbClr val="000000">
                      <a:alpha val="43137"/>
                    </a:srgbClr>
                  </a:outerShdw>
                </a:effectLst>
              </a:rPr>
              <a:t>İRAN  UYGARLIĞI</a:t>
            </a:r>
          </a:p>
        </p:txBody>
      </p:sp>
      <p:pic>
        <p:nvPicPr>
          <p:cNvPr id="5" name="Picture 2" descr="C:\Users\Yusuf KEREM DUMAN\Desktop\pers-imparatorlugu.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47703" y="1328057"/>
            <a:ext cx="10978240" cy="504734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98568820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3" name="Dolu Çerçeve 2"/>
          <p:cNvSpPr/>
          <p:nvPr/>
        </p:nvSpPr>
        <p:spPr>
          <a:xfrm>
            <a:off x="658587" y="160688"/>
            <a:ext cx="1366156"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ct val="20000"/>
              </a:spcBef>
              <a:defRPr/>
            </a:pPr>
            <a:r>
              <a:rPr lang="tr-TR" sz="2400" b="1" kern="0" dirty="0" smtClean="0">
                <a:solidFill>
                  <a:sysClr val="window" lastClr="FFFFFF"/>
                </a:solidFill>
              </a:rPr>
              <a:t>Persler  </a:t>
            </a:r>
            <a:endParaRPr lang="tr-TR" sz="2400" b="1" kern="0" dirty="0">
              <a:solidFill>
                <a:sysClr val="windowText" lastClr="000000"/>
              </a:solidFill>
              <a:effectLst>
                <a:outerShdw blurRad="38100" dist="38100" dir="2700000" algn="tl">
                  <a:srgbClr val="000000">
                    <a:alpha val="43137"/>
                  </a:srgbClr>
                </a:outerShdw>
              </a:effectLst>
            </a:endParaRPr>
          </a:p>
        </p:txBody>
      </p:sp>
      <p:sp>
        <p:nvSpPr>
          <p:cNvPr id="2" name="Dikdörtgen 1"/>
          <p:cNvSpPr/>
          <p:nvPr/>
        </p:nvSpPr>
        <p:spPr>
          <a:xfrm>
            <a:off x="429986" y="330957"/>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
        <p:nvSpPr>
          <p:cNvPr id="20" name="Yukarı Bükülü Ok 19"/>
          <p:cNvSpPr/>
          <p:nvPr/>
        </p:nvSpPr>
        <p:spPr>
          <a:xfrm rot="5400000">
            <a:off x="495288" y="958961"/>
            <a:ext cx="722465"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
        <p:nvSpPr>
          <p:cNvPr id="57" name="5 Başlık"/>
          <p:cNvSpPr txBox="1">
            <a:spLocks/>
          </p:cNvSpPr>
          <p:nvPr/>
        </p:nvSpPr>
        <p:spPr>
          <a:xfrm>
            <a:off x="1093825" y="854056"/>
            <a:ext cx="5889172" cy="1298036"/>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fontAlgn="base" hangingPunct="0">
              <a:spcBef>
                <a:spcPct val="0"/>
              </a:spcBef>
              <a:spcAft>
                <a:spcPct val="0"/>
              </a:spcAft>
            </a:pPr>
            <a:r>
              <a:rPr lang="tr-TR" b="1" dirty="0">
                <a:solidFill>
                  <a:schemeClr val="bg1"/>
                </a:solidFill>
                <a:latin typeface="Comic Sans MS" pitchFamily="66" charset="0"/>
                <a:ea typeface="Times New Roman" pitchFamily="18" charset="0"/>
                <a:cs typeface="Comic Sans MS" pitchFamily="66" charset="0"/>
              </a:rPr>
              <a:t>*Medlere son vererek </a:t>
            </a:r>
            <a:r>
              <a:rPr lang="tr-TR" b="1" i="1" dirty="0" smtClean="0">
                <a:solidFill>
                  <a:srgbClr val="FF0000"/>
                </a:solidFill>
                <a:latin typeface="Comic Sans MS" pitchFamily="66" charset="0"/>
                <a:ea typeface="Times New Roman" pitchFamily="18" charset="0"/>
                <a:cs typeface="Comic Sans MS" pitchFamily="66" charset="0"/>
              </a:rPr>
              <a:t>İran'a</a:t>
            </a:r>
            <a:r>
              <a:rPr lang="tr-TR" b="1" i="1" dirty="0" smtClean="0">
                <a:solidFill>
                  <a:schemeClr val="bg1"/>
                </a:solidFill>
                <a:latin typeface="Comic Sans MS" pitchFamily="66" charset="0"/>
                <a:ea typeface="Times New Roman" pitchFamily="18" charset="0"/>
                <a:cs typeface="Comic Sans MS" pitchFamily="66" charset="0"/>
              </a:rPr>
              <a:t> </a:t>
            </a:r>
            <a:r>
              <a:rPr lang="tr-TR" b="1" dirty="0" smtClean="0">
                <a:solidFill>
                  <a:schemeClr val="bg1"/>
                </a:solidFill>
                <a:latin typeface="Comic Sans MS" pitchFamily="66" charset="0"/>
                <a:ea typeface="Times New Roman" pitchFamily="18" charset="0"/>
                <a:cs typeface="Comic Sans MS" pitchFamily="66" charset="0"/>
              </a:rPr>
              <a:t>hakim oldular.</a:t>
            </a:r>
            <a:endParaRPr lang="tr-TR" b="1" dirty="0">
              <a:solidFill>
                <a:schemeClr val="bg1"/>
              </a:solidFill>
              <a:latin typeface="Comic Sans MS" pitchFamily="66" charset="0"/>
              <a:cs typeface="Arial" pitchFamily="34" charset="0"/>
            </a:endParaRPr>
          </a:p>
          <a:p>
            <a:pPr eaLnBrk="0" fontAlgn="base" hangingPunct="0">
              <a:spcBef>
                <a:spcPct val="0"/>
              </a:spcBef>
              <a:spcAft>
                <a:spcPct val="0"/>
              </a:spcAft>
            </a:pPr>
            <a:r>
              <a:rPr lang="tr-TR" b="1" dirty="0" smtClean="0">
                <a:solidFill>
                  <a:schemeClr val="bg1"/>
                </a:solidFill>
                <a:latin typeface="Comic Sans MS" pitchFamily="66" charset="0"/>
                <a:ea typeface="Times New Roman" pitchFamily="18" charset="0"/>
                <a:cs typeface="Comic Sans MS" pitchFamily="66" charset="0"/>
              </a:rPr>
              <a:t>*</a:t>
            </a:r>
            <a:r>
              <a:rPr lang="tr-TR" b="1" dirty="0">
                <a:solidFill>
                  <a:schemeClr val="bg1"/>
                </a:solidFill>
                <a:latin typeface="Comic Sans MS" pitchFamily="66" charset="0"/>
                <a:ea typeface="Times New Roman" pitchFamily="18" charset="0"/>
                <a:cs typeface="Comic Sans MS" pitchFamily="66" charset="0"/>
              </a:rPr>
              <a:t>Lidyalılara son vererek </a:t>
            </a:r>
            <a:r>
              <a:rPr lang="tr-TR" b="1" i="1" dirty="0">
                <a:solidFill>
                  <a:srgbClr val="FF0000"/>
                </a:solidFill>
                <a:latin typeface="Comic Sans MS" pitchFamily="66" charset="0"/>
                <a:ea typeface="Times New Roman" pitchFamily="18" charset="0"/>
                <a:cs typeface="Comic Sans MS" pitchFamily="66" charset="0"/>
              </a:rPr>
              <a:t>Anadolu’ya</a:t>
            </a:r>
            <a:r>
              <a:rPr lang="tr-TR" b="1" i="1" dirty="0">
                <a:solidFill>
                  <a:schemeClr val="bg1"/>
                </a:solidFill>
                <a:latin typeface="Comic Sans MS" pitchFamily="66" charset="0"/>
                <a:ea typeface="Times New Roman" pitchFamily="18" charset="0"/>
                <a:cs typeface="Comic Sans MS" pitchFamily="66" charset="0"/>
              </a:rPr>
              <a:t> </a:t>
            </a:r>
            <a:r>
              <a:rPr lang="tr-TR" b="1" dirty="0">
                <a:solidFill>
                  <a:schemeClr val="bg1"/>
                </a:solidFill>
                <a:latin typeface="Comic Sans MS" pitchFamily="66" charset="0"/>
                <a:ea typeface="Times New Roman" pitchFamily="18" charset="0"/>
                <a:cs typeface="Comic Sans MS" pitchFamily="66" charset="0"/>
              </a:rPr>
              <a:t>hâkim </a:t>
            </a:r>
            <a:r>
              <a:rPr lang="tr-TR" b="1" dirty="0" smtClean="0">
                <a:solidFill>
                  <a:schemeClr val="bg1"/>
                </a:solidFill>
                <a:latin typeface="Comic Sans MS" pitchFamily="66" charset="0"/>
                <a:ea typeface="Times New Roman" pitchFamily="18" charset="0"/>
                <a:cs typeface="Comic Sans MS" pitchFamily="66" charset="0"/>
              </a:rPr>
              <a:t>oldular.</a:t>
            </a:r>
            <a:endParaRPr lang="tr-TR" b="1" dirty="0">
              <a:solidFill>
                <a:schemeClr val="bg1"/>
              </a:solidFill>
              <a:latin typeface="Comic Sans MS" pitchFamily="66" charset="0"/>
              <a:cs typeface="Arial" pitchFamily="34" charset="0"/>
            </a:endParaRPr>
          </a:p>
          <a:p>
            <a:pPr eaLnBrk="0" fontAlgn="base" hangingPunct="0">
              <a:spcBef>
                <a:spcPct val="0"/>
              </a:spcBef>
              <a:spcAft>
                <a:spcPct val="0"/>
              </a:spcAft>
            </a:pPr>
            <a:r>
              <a:rPr lang="tr-TR" b="1" dirty="0" smtClean="0">
                <a:solidFill>
                  <a:schemeClr val="bg1"/>
                </a:solidFill>
                <a:latin typeface="Comic Sans MS" pitchFamily="66" charset="0"/>
                <a:ea typeface="Times New Roman" pitchFamily="18" charset="0"/>
                <a:cs typeface="Comic Sans MS" pitchFamily="66" charset="0"/>
              </a:rPr>
              <a:t>*</a:t>
            </a:r>
            <a:r>
              <a:rPr lang="tr-TR" b="1" dirty="0">
                <a:solidFill>
                  <a:schemeClr val="bg1"/>
                </a:solidFill>
                <a:latin typeface="Comic Sans MS" pitchFamily="66" charset="0"/>
                <a:ea typeface="Times New Roman" pitchFamily="18" charset="0"/>
                <a:cs typeface="Comic Sans MS" pitchFamily="66" charset="0"/>
              </a:rPr>
              <a:t>Mısırı alarak </a:t>
            </a:r>
            <a:r>
              <a:rPr lang="tr-TR" b="1" i="1" dirty="0">
                <a:solidFill>
                  <a:srgbClr val="FF0000"/>
                </a:solidFill>
                <a:latin typeface="Comic Sans MS" pitchFamily="66" charset="0"/>
                <a:ea typeface="Times New Roman" pitchFamily="18" charset="0"/>
                <a:cs typeface="Comic Sans MS" pitchFamily="66" charset="0"/>
              </a:rPr>
              <a:t>Firavunlara</a:t>
            </a:r>
            <a:r>
              <a:rPr lang="tr-TR" b="1" dirty="0">
                <a:solidFill>
                  <a:schemeClr val="bg1"/>
                </a:solidFill>
                <a:latin typeface="Comic Sans MS" pitchFamily="66" charset="0"/>
                <a:ea typeface="Times New Roman" pitchFamily="18" charset="0"/>
                <a:cs typeface="Comic Sans MS" pitchFamily="66" charset="0"/>
              </a:rPr>
              <a:t> son </a:t>
            </a:r>
            <a:r>
              <a:rPr lang="tr-TR" b="1" dirty="0" smtClean="0">
                <a:solidFill>
                  <a:schemeClr val="bg1"/>
                </a:solidFill>
                <a:latin typeface="Comic Sans MS" pitchFamily="66" charset="0"/>
                <a:ea typeface="Times New Roman" pitchFamily="18" charset="0"/>
                <a:cs typeface="Comic Sans MS" pitchFamily="66" charset="0"/>
              </a:rPr>
              <a:t>verdiler.</a:t>
            </a:r>
            <a:endParaRPr lang="tr-TR" b="1" dirty="0">
              <a:solidFill>
                <a:schemeClr val="bg1"/>
              </a:solidFill>
              <a:latin typeface="Comic Sans MS" pitchFamily="66" charset="0"/>
              <a:cs typeface="Arial" pitchFamily="34" charset="0"/>
            </a:endParaRPr>
          </a:p>
          <a:p>
            <a:pPr eaLnBrk="0" fontAlgn="base" hangingPunct="0">
              <a:spcBef>
                <a:spcPct val="0"/>
              </a:spcBef>
              <a:spcAft>
                <a:spcPct val="0"/>
              </a:spcAft>
            </a:pPr>
            <a:r>
              <a:rPr lang="tr-TR" b="1" dirty="0" smtClean="0">
                <a:solidFill>
                  <a:schemeClr val="bg1"/>
                </a:solidFill>
                <a:latin typeface="Comic Sans MS" pitchFamily="66" charset="0"/>
                <a:ea typeface="Times New Roman" pitchFamily="18" charset="0"/>
                <a:cs typeface="Comic Sans MS" pitchFamily="66" charset="0"/>
              </a:rPr>
              <a:t>*</a:t>
            </a:r>
            <a:r>
              <a:rPr lang="tr-TR" b="1" dirty="0">
                <a:solidFill>
                  <a:schemeClr val="bg1"/>
                </a:solidFill>
                <a:latin typeface="Comic Sans MS" pitchFamily="66" charset="0"/>
                <a:ea typeface="Times New Roman" pitchFamily="18" charset="0"/>
                <a:cs typeface="Comic Sans MS" pitchFamily="66" charset="0"/>
              </a:rPr>
              <a:t>İstanbul boğazını geçerek </a:t>
            </a:r>
            <a:r>
              <a:rPr lang="tr-TR" b="1" dirty="0">
                <a:solidFill>
                  <a:srgbClr val="FF0000"/>
                </a:solidFill>
                <a:latin typeface="Comic Sans MS" pitchFamily="66" charset="0"/>
                <a:ea typeface="Times New Roman" pitchFamily="18" charset="0"/>
                <a:cs typeface="Comic Sans MS" pitchFamily="66" charset="0"/>
              </a:rPr>
              <a:t>Atina’yı </a:t>
            </a:r>
            <a:r>
              <a:rPr lang="tr-TR" b="1" dirty="0">
                <a:solidFill>
                  <a:schemeClr val="bg1"/>
                </a:solidFill>
                <a:latin typeface="Comic Sans MS" pitchFamily="66" charset="0"/>
                <a:ea typeface="Times New Roman" pitchFamily="18" charset="0"/>
                <a:cs typeface="Comic Sans MS" pitchFamily="66" charset="0"/>
              </a:rPr>
              <a:t> </a:t>
            </a:r>
            <a:r>
              <a:rPr lang="tr-TR" b="1" dirty="0" smtClean="0">
                <a:solidFill>
                  <a:schemeClr val="bg1"/>
                </a:solidFill>
                <a:latin typeface="Comic Sans MS" pitchFamily="66" charset="0"/>
                <a:ea typeface="Times New Roman" pitchFamily="18" charset="0"/>
                <a:cs typeface="Comic Sans MS" pitchFamily="66" charset="0"/>
              </a:rPr>
              <a:t>yağmaladılar.</a:t>
            </a:r>
            <a:endParaRPr lang="tr-TR" b="1" dirty="0">
              <a:solidFill>
                <a:schemeClr val="bg1"/>
              </a:solidFill>
              <a:latin typeface="Comic Sans MS" pitchFamily="66" charset="0"/>
              <a:ea typeface="Times New Roman" pitchFamily="18" charset="0"/>
              <a:cs typeface="Comic Sans MS" pitchFamily="66" charset="0"/>
            </a:endParaRPr>
          </a:p>
        </p:txBody>
      </p:sp>
      <p:sp>
        <p:nvSpPr>
          <p:cNvPr id="14" name="Akış Çizelgesi: İşlem 13"/>
          <p:cNvSpPr/>
          <p:nvPr/>
        </p:nvSpPr>
        <p:spPr>
          <a:xfrm>
            <a:off x="8179582" y="801432"/>
            <a:ext cx="2069973" cy="1281680"/>
          </a:xfrm>
          <a:prstGeom prst="flowChartProcess">
            <a:avLst/>
          </a:prstGeom>
          <a:solidFill>
            <a:srgbClr val="00B0F0">
              <a:alpha val="91000"/>
            </a:srgbClr>
          </a:solidFill>
          <a:ln w="50800"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tr-TR" sz="2000" b="1" kern="0" dirty="0" smtClean="0">
                <a:solidFill>
                  <a:schemeClr val="bg1"/>
                </a:solidFill>
                <a:latin typeface="Comic Sans MS" pitchFamily="66" charset="0"/>
              </a:rPr>
              <a:t>Orduları çok güçlü</a:t>
            </a:r>
            <a:endParaRPr kumimoji="0" lang="tr-TR" sz="4000" b="1" i="0" u="none" strike="noStrike" kern="0" cap="none" spc="0" normalizeH="0" baseline="0" noProof="0" dirty="0">
              <a:ln>
                <a:noFill/>
              </a:ln>
              <a:solidFill>
                <a:schemeClr val="bg1"/>
              </a:solidFill>
              <a:effectLst/>
              <a:uLnTx/>
              <a:uFillTx/>
              <a:latin typeface="Comic Sans MS" pitchFamily="66" charset="0"/>
            </a:endParaRPr>
          </a:p>
        </p:txBody>
      </p:sp>
      <p:sp>
        <p:nvSpPr>
          <p:cNvPr id="15" name="Akış Çizelgesi: İşlem 14"/>
          <p:cNvSpPr/>
          <p:nvPr/>
        </p:nvSpPr>
        <p:spPr>
          <a:xfrm>
            <a:off x="9413981" y="2396808"/>
            <a:ext cx="2389604" cy="1797401"/>
          </a:xfrm>
          <a:prstGeom prst="flowChartProcess">
            <a:avLst/>
          </a:prstGeom>
          <a:solidFill>
            <a:srgbClr val="00B0F0">
              <a:alpha val="91000"/>
            </a:srgbClr>
          </a:solidFill>
          <a:ln w="50800"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tr-TR" b="1" kern="0" dirty="0" smtClean="0">
                <a:solidFill>
                  <a:schemeClr val="bg1"/>
                </a:solidFill>
                <a:latin typeface="Calibri"/>
              </a:rPr>
              <a:t> </a:t>
            </a:r>
            <a:r>
              <a:rPr lang="tr-TR" b="1" kern="0" dirty="0" smtClean="0">
                <a:solidFill>
                  <a:schemeClr val="bg1"/>
                </a:solidFill>
                <a:latin typeface="Comic Sans MS" pitchFamily="66" charset="0"/>
              </a:rPr>
              <a:t>Amaç</a:t>
            </a:r>
          </a:p>
          <a:p>
            <a:pPr marL="0" marR="0" lvl="0" indent="0" algn="ctr" defTabSz="914400" eaLnBrk="1" fontAlgn="auto" latinLnBrk="0" hangingPunct="1">
              <a:lnSpc>
                <a:spcPct val="100000"/>
              </a:lnSpc>
              <a:spcBef>
                <a:spcPts val="0"/>
              </a:spcBef>
              <a:spcAft>
                <a:spcPts val="0"/>
              </a:spcAft>
              <a:buClrTx/>
              <a:buSzTx/>
              <a:buFontTx/>
              <a:buNone/>
              <a:tabLst/>
              <a:defRPr/>
            </a:pPr>
            <a:r>
              <a:rPr lang="tr-TR" b="1" kern="0" dirty="0" smtClean="0">
                <a:solidFill>
                  <a:schemeClr val="bg1"/>
                </a:solidFill>
                <a:latin typeface="Comic Sans MS" pitchFamily="66" charset="0"/>
              </a:rPr>
              <a:t>Merkezi otoriteyi güçlendirme</a:t>
            </a:r>
            <a:endParaRPr kumimoji="0" lang="tr-TR" b="1" i="0" u="none" strike="noStrike" kern="0" cap="none" spc="0" normalizeH="0" baseline="0" noProof="0" dirty="0">
              <a:ln>
                <a:noFill/>
              </a:ln>
              <a:solidFill>
                <a:schemeClr val="bg1"/>
              </a:solidFill>
              <a:effectLst/>
              <a:uLnTx/>
              <a:uFillTx/>
              <a:latin typeface="Comic Sans MS" pitchFamily="66" charset="0"/>
            </a:endParaRPr>
          </a:p>
        </p:txBody>
      </p:sp>
      <p:sp>
        <p:nvSpPr>
          <p:cNvPr id="16" name="5 Başlık"/>
          <p:cNvSpPr txBox="1">
            <a:spLocks/>
          </p:cNvSpPr>
          <p:nvPr/>
        </p:nvSpPr>
        <p:spPr>
          <a:xfrm>
            <a:off x="1093825" y="2415371"/>
            <a:ext cx="7304315" cy="1778838"/>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fontAlgn="base" hangingPunct="0">
              <a:spcBef>
                <a:spcPct val="0"/>
              </a:spcBef>
              <a:spcAft>
                <a:spcPct val="0"/>
              </a:spcAft>
            </a:pPr>
            <a:r>
              <a:rPr lang="tr-TR" b="1" dirty="0">
                <a:solidFill>
                  <a:schemeClr val="bg1"/>
                </a:solidFill>
                <a:latin typeface="Comic Sans MS" pitchFamily="66" charset="0"/>
                <a:ea typeface="Times New Roman" pitchFamily="18" charset="0"/>
                <a:cs typeface="Comic Sans MS" pitchFamily="66" charset="0"/>
              </a:rPr>
              <a:t>*Ülkelerini </a:t>
            </a:r>
            <a:r>
              <a:rPr lang="tr-TR" b="1" dirty="0">
                <a:solidFill>
                  <a:srgbClr val="FF0000"/>
                </a:solidFill>
                <a:latin typeface="Comic Sans MS" pitchFamily="66" charset="0"/>
                <a:ea typeface="Times New Roman" pitchFamily="18" charset="0"/>
                <a:cs typeface="Comic Sans MS" pitchFamily="66" charset="0"/>
              </a:rPr>
              <a:t>20 </a:t>
            </a:r>
            <a:r>
              <a:rPr lang="tr-TR" b="1" dirty="0" err="1" smtClean="0">
                <a:solidFill>
                  <a:srgbClr val="FF0000"/>
                </a:solidFill>
                <a:latin typeface="Comic Sans MS" pitchFamily="66" charset="0"/>
                <a:ea typeface="Times New Roman" pitchFamily="18" charset="0"/>
                <a:cs typeface="Comic Sans MS" pitchFamily="66" charset="0"/>
              </a:rPr>
              <a:t>Satraplığa</a:t>
            </a:r>
            <a:r>
              <a:rPr lang="tr-TR" b="1" dirty="0" smtClean="0">
                <a:solidFill>
                  <a:srgbClr val="FF0000"/>
                </a:solidFill>
                <a:latin typeface="Comic Sans MS" pitchFamily="66" charset="0"/>
                <a:ea typeface="Times New Roman" pitchFamily="18" charset="0"/>
                <a:cs typeface="Comic Sans MS" pitchFamily="66" charset="0"/>
              </a:rPr>
              <a:t> </a:t>
            </a:r>
            <a:r>
              <a:rPr lang="tr-TR" b="1" dirty="0">
                <a:solidFill>
                  <a:schemeClr val="bg1"/>
                </a:solidFill>
                <a:latin typeface="Comic Sans MS" pitchFamily="66" charset="0"/>
                <a:ea typeface="Times New Roman" pitchFamily="18" charset="0"/>
                <a:cs typeface="Comic Sans MS" pitchFamily="66" charset="0"/>
              </a:rPr>
              <a:t>(eyalet) </a:t>
            </a:r>
            <a:r>
              <a:rPr lang="tr-TR" b="1" dirty="0" smtClean="0">
                <a:solidFill>
                  <a:schemeClr val="bg1"/>
                </a:solidFill>
                <a:latin typeface="Comic Sans MS" pitchFamily="66" charset="0"/>
                <a:ea typeface="Times New Roman" pitchFamily="18" charset="0"/>
                <a:cs typeface="Comic Sans MS" pitchFamily="66" charset="0"/>
              </a:rPr>
              <a:t>ayrılmış. </a:t>
            </a:r>
            <a:endParaRPr lang="tr-TR" b="1" dirty="0">
              <a:solidFill>
                <a:schemeClr val="bg1"/>
              </a:solidFill>
              <a:latin typeface="Comic Sans MS" pitchFamily="66" charset="0"/>
              <a:ea typeface="Times New Roman" pitchFamily="18" charset="0"/>
              <a:cs typeface="Comic Sans MS" pitchFamily="66" charset="0"/>
            </a:endParaRPr>
          </a:p>
          <a:p>
            <a:pPr eaLnBrk="0" fontAlgn="base" hangingPunct="0">
              <a:spcBef>
                <a:spcPct val="0"/>
              </a:spcBef>
              <a:spcAft>
                <a:spcPct val="0"/>
              </a:spcAft>
            </a:pPr>
            <a:r>
              <a:rPr lang="tr-TR" b="1" dirty="0" smtClean="0">
                <a:solidFill>
                  <a:schemeClr val="bg1"/>
                </a:solidFill>
                <a:latin typeface="Comic Sans MS" pitchFamily="66" charset="0"/>
                <a:ea typeface="Times New Roman" pitchFamily="18" charset="0"/>
                <a:cs typeface="Comic Sans MS" pitchFamily="66" charset="0"/>
              </a:rPr>
              <a:t>*</a:t>
            </a:r>
            <a:r>
              <a:rPr lang="tr-TR" b="1" dirty="0">
                <a:solidFill>
                  <a:schemeClr val="bg1"/>
                </a:solidFill>
                <a:latin typeface="Comic Sans MS" pitchFamily="66" charset="0"/>
                <a:ea typeface="Times New Roman" pitchFamily="18" charset="0"/>
                <a:cs typeface="Comic Sans MS" pitchFamily="66" charset="0"/>
              </a:rPr>
              <a:t>Valilere </a:t>
            </a:r>
            <a:r>
              <a:rPr lang="tr-TR" b="1" i="1" dirty="0">
                <a:solidFill>
                  <a:srgbClr val="FF0000"/>
                </a:solidFill>
                <a:latin typeface="Comic Sans MS" pitchFamily="66" charset="0"/>
                <a:ea typeface="Times New Roman" pitchFamily="18" charset="0"/>
                <a:cs typeface="Comic Sans MS" pitchFamily="66" charset="0"/>
              </a:rPr>
              <a:t>SATRAP</a:t>
            </a:r>
            <a:r>
              <a:rPr lang="tr-TR" b="1" i="1" dirty="0">
                <a:solidFill>
                  <a:schemeClr val="bg1"/>
                </a:solidFill>
                <a:latin typeface="Comic Sans MS" pitchFamily="66" charset="0"/>
                <a:ea typeface="Times New Roman" pitchFamily="18" charset="0"/>
                <a:cs typeface="Comic Sans MS" pitchFamily="66" charset="0"/>
              </a:rPr>
              <a:t>  </a:t>
            </a:r>
            <a:r>
              <a:rPr lang="tr-TR" b="1" i="1" dirty="0" smtClean="0">
                <a:solidFill>
                  <a:schemeClr val="bg1"/>
                </a:solidFill>
                <a:latin typeface="Comic Sans MS" pitchFamily="66" charset="0"/>
                <a:ea typeface="Times New Roman" pitchFamily="18" charset="0"/>
                <a:cs typeface="Comic Sans MS" pitchFamily="66" charset="0"/>
              </a:rPr>
              <a:t>denir.             </a:t>
            </a:r>
            <a:r>
              <a:rPr lang="tr-TR" b="1" i="1" dirty="0">
                <a:solidFill>
                  <a:schemeClr val="bg1"/>
                </a:solidFill>
                <a:latin typeface="Comic Sans MS" pitchFamily="66" charset="0"/>
                <a:ea typeface="Times New Roman" pitchFamily="18" charset="0"/>
                <a:cs typeface="Comic Sans MS" pitchFamily="66" charset="0"/>
              </a:rPr>
              <a:t>			</a:t>
            </a:r>
            <a:r>
              <a:rPr lang="tr-TR" b="1" dirty="0">
                <a:solidFill>
                  <a:schemeClr val="bg1"/>
                </a:solidFill>
                <a:latin typeface="Comic Sans MS" pitchFamily="66" charset="0"/>
                <a:ea typeface="Times New Roman" pitchFamily="18" charset="0"/>
                <a:cs typeface="Comic Sans MS" pitchFamily="66" charset="0"/>
              </a:rPr>
              <a:t> </a:t>
            </a:r>
            <a:endParaRPr lang="tr-TR" b="1" dirty="0">
              <a:solidFill>
                <a:schemeClr val="bg1"/>
              </a:solidFill>
              <a:latin typeface="Comic Sans MS" pitchFamily="66" charset="0"/>
              <a:cs typeface="Arial" pitchFamily="34" charset="0"/>
            </a:endParaRPr>
          </a:p>
          <a:p>
            <a:pPr eaLnBrk="0" fontAlgn="base" hangingPunct="0">
              <a:spcBef>
                <a:spcPct val="0"/>
              </a:spcBef>
              <a:spcAft>
                <a:spcPct val="0"/>
              </a:spcAft>
            </a:pPr>
            <a:r>
              <a:rPr lang="tr-TR" b="1" dirty="0" smtClean="0">
                <a:solidFill>
                  <a:schemeClr val="bg1"/>
                </a:solidFill>
                <a:latin typeface="Comic Sans MS" pitchFamily="66" charset="0"/>
                <a:ea typeface="Times New Roman" pitchFamily="18" charset="0"/>
                <a:cs typeface="Comic Sans MS" pitchFamily="66" charset="0"/>
              </a:rPr>
              <a:t>*</a:t>
            </a:r>
            <a:r>
              <a:rPr lang="tr-TR" b="1" dirty="0">
                <a:solidFill>
                  <a:schemeClr val="bg1"/>
                </a:solidFill>
                <a:latin typeface="Comic Sans MS" pitchFamily="66" charset="0"/>
                <a:ea typeface="Times New Roman" pitchFamily="18" charset="0"/>
                <a:cs typeface="Comic Sans MS" pitchFamily="66" charset="0"/>
              </a:rPr>
              <a:t>Valileri denetlemek için </a:t>
            </a:r>
            <a:r>
              <a:rPr lang="tr-TR" b="1" dirty="0">
                <a:solidFill>
                  <a:srgbClr val="FF0000"/>
                </a:solidFill>
                <a:latin typeface="Comic Sans MS" pitchFamily="66" charset="0"/>
                <a:ea typeface="Times New Roman" pitchFamily="18" charset="0"/>
                <a:cs typeface="Comic Sans MS" pitchFamily="66" charset="0"/>
              </a:rPr>
              <a:t>ŞAHGÖZÜ</a:t>
            </a:r>
            <a:r>
              <a:rPr lang="tr-TR" b="1" dirty="0">
                <a:solidFill>
                  <a:schemeClr val="bg1"/>
                </a:solidFill>
                <a:latin typeface="Comic Sans MS" pitchFamily="66" charset="0"/>
                <a:ea typeface="Times New Roman" pitchFamily="18" charset="0"/>
                <a:cs typeface="Comic Sans MS" pitchFamily="66" charset="0"/>
              </a:rPr>
              <a:t>  ve </a:t>
            </a:r>
            <a:r>
              <a:rPr lang="tr-TR" b="1" dirty="0">
                <a:solidFill>
                  <a:srgbClr val="FF0000"/>
                </a:solidFill>
                <a:latin typeface="Comic Sans MS" pitchFamily="66" charset="0"/>
                <a:ea typeface="Times New Roman" pitchFamily="18" charset="0"/>
                <a:cs typeface="Comic Sans MS" pitchFamily="66" charset="0"/>
              </a:rPr>
              <a:t>ŞAHKULAĞI</a:t>
            </a:r>
            <a:r>
              <a:rPr lang="tr-TR" b="1" dirty="0">
                <a:solidFill>
                  <a:schemeClr val="bg1"/>
                </a:solidFill>
                <a:latin typeface="Comic Sans MS" pitchFamily="66" charset="0"/>
                <a:ea typeface="Times New Roman" pitchFamily="18" charset="0"/>
                <a:cs typeface="Comic Sans MS" pitchFamily="66" charset="0"/>
              </a:rPr>
              <a:t> denen </a:t>
            </a:r>
            <a:r>
              <a:rPr lang="tr-TR" b="1" dirty="0" smtClean="0">
                <a:solidFill>
                  <a:schemeClr val="bg1"/>
                </a:solidFill>
                <a:latin typeface="Comic Sans MS" pitchFamily="66" charset="0"/>
                <a:ea typeface="Times New Roman" pitchFamily="18" charset="0"/>
                <a:cs typeface="Comic Sans MS" pitchFamily="66" charset="0"/>
              </a:rPr>
              <a:t>müfettişler </a:t>
            </a:r>
            <a:r>
              <a:rPr lang="tr-TR" b="1" dirty="0">
                <a:solidFill>
                  <a:schemeClr val="bg1"/>
                </a:solidFill>
                <a:latin typeface="Comic Sans MS" pitchFamily="66" charset="0"/>
                <a:ea typeface="Times New Roman" pitchFamily="18" charset="0"/>
                <a:cs typeface="Comic Sans MS" pitchFamily="66" charset="0"/>
              </a:rPr>
              <a:t>görevlendirildi.</a:t>
            </a:r>
          </a:p>
          <a:p>
            <a:pPr eaLnBrk="0" fontAlgn="base" hangingPunct="0">
              <a:spcBef>
                <a:spcPct val="0"/>
              </a:spcBef>
              <a:spcAft>
                <a:spcPct val="0"/>
              </a:spcAft>
            </a:pPr>
            <a:r>
              <a:rPr lang="tr-TR" b="1" dirty="0" smtClean="0">
                <a:solidFill>
                  <a:schemeClr val="bg1"/>
                </a:solidFill>
                <a:latin typeface="Comic Sans MS" pitchFamily="66" charset="0"/>
                <a:ea typeface="Times New Roman" pitchFamily="18" charset="0"/>
                <a:cs typeface="Comic Sans MS" pitchFamily="66" charset="0"/>
              </a:rPr>
              <a:t>*</a:t>
            </a:r>
            <a:r>
              <a:rPr lang="tr-TR" b="1" dirty="0">
                <a:solidFill>
                  <a:schemeClr val="bg1"/>
                </a:solidFill>
                <a:latin typeface="Comic Sans MS" pitchFamily="66" charset="0"/>
                <a:ea typeface="Times New Roman" pitchFamily="18" charset="0"/>
                <a:cs typeface="Comic Sans MS" pitchFamily="66" charset="0"/>
              </a:rPr>
              <a:t>İmparatorluğun her tarafındaki </a:t>
            </a:r>
            <a:r>
              <a:rPr lang="tr-TR" b="1" dirty="0">
                <a:solidFill>
                  <a:srgbClr val="FF0000"/>
                </a:solidFill>
                <a:latin typeface="Comic Sans MS" pitchFamily="66" charset="0"/>
                <a:ea typeface="Times New Roman" pitchFamily="18" charset="0"/>
                <a:cs typeface="Comic Sans MS" pitchFamily="66" charset="0"/>
              </a:rPr>
              <a:t>Yolları bir birlerine </a:t>
            </a:r>
            <a:r>
              <a:rPr lang="tr-TR" b="1" dirty="0" smtClean="0">
                <a:solidFill>
                  <a:srgbClr val="FF0000"/>
                </a:solidFill>
                <a:latin typeface="Comic Sans MS" pitchFamily="66" charset="0"/>
                <a:ea typeface="Times New Roman" pitchFamily="18" charset="0"/>
                <a:cs typeface="Comic Sans MS" pitchFamily="66" charset="0"/>
              </a:rPr>
              <a:t>bağladılar.</a:t>
            </a:r>
            <a:endParaRPr lang="tr-TR" b="1" dirty="0">
              <a:solidFill>
                <a:srgbClr val="FF0000"/>
              </a:solidFill>
              <a:latin typeface="Comic Sans MS" pitchFamily="66" charset="0"/>
              <a:cs typeface="Arial" pitchFamily="34" charset="0"/>
            </a:endParaRPr>
          </a:p>
          <a:p>
            <a:pPr eaLnBrk="0" fontAlgn="base" hangingPunct="0">
              <a:spcBef>
                <a:spcPct val="0"/>
              </a:spcBef>
              <a:spcAft>
                <a:spcPct val="0"/>
              </a:spcAft>
            </a:pPr>
            <a:r>
              <a:rPr lang="tr-TR" b="1" dirty="0" smtClean="0">
                <a:solidFill>
                  <a:schemeClr val="bg1"/>
                </a:solidFill>
                <a:latin typeface="Comic Sans MS" pitchFamily="66" charset="0"/>
                <a:ea typeface="Times New Roman" pitchFamily="18" charset="0"/>
                <a:cs typeface="Comic Sans MS" pitchFamily="66" charset="0"/>
              </a:rPr>
              <a:t>*</a:t>
            </a:r>
            <a:r>
              <a:rPr lang="tr-TR" b="1" dirty="0">
                <a:solidFill>
                  <a:srgbClr val="FF0000"/>
                </a:solidFill>
                <a:latin typeface="Comic Sans MS" pitchFamily="66" charset="0"/>
                <a:ea typeface="Times New Roman" pitchFamily="18" charset="0"/>
                <a:cs typeface="Comic Sans MS" pitchFamily="66" charset="0"/>
              </a:rPr>
              <a:t>İlk düzenli Posta teşkilatını </a:t>
            </a:r>
            <a:r>
              <a:rPr lang="tr-TR" b="1" dirty="0" smtClean="0">
                <a:solidFill>
                  <a:schemeClr val="bg1"/>
                </a:solidFill>
                <a:latin typeface="Comic Sans MS" pitchFamily="66" charset="0"/>
                <a:ea typeface="Times New Roman" pitchFamily="18" charset="0"/>
                <a:cs typeface="Comic Sans MS" pitchFamily="66" charset="0"/>
              </a:rPr>
              <a:t>kurdular.</a:t>
            </a:r>
            <a:endParaRPr lang="tr-TR" b="1" dirty="0">
              <a:solidFill>
                <a:schemeClr val="bg1"/>
              </a:solidFill>
              <a:latin typeface="Comic Sans MS" pitchFamily="66" charset="0"/>
              <a:cs typeface="Arial" pitchFamily="34" charset="0"/>
            </a:endParaRPr>
          </a:p>
        </p:txBody>
      </p:sp>
      <p:sp>
        <p:nvSpPr>
          <p:cNvPr id="17" name="5 Başlık"/>
          <p:cNvSpPr txBox="1">
            <a:spLocks/>
          </p:cNvSpPr>
          <p:nvPr/>
        </p:nvSpPr>
        <p:spPr>
          <a:xfrm>
            <a:off x="1093825" y="4382477"/>
            <a:ext cx="9906000" cy="73380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fontAlgn="base" hangingPunct="0">
              <a:spcBef>
                <a:spcPct val="0"/>
              </a:spcBef>
              <a:spcAft>
                <a:spcPct val="0"/>
              </a:spcAft>
            </a:pPr>
            <a:r>
              <a:rPr lang="tr-TR" b="1" dirty="0" smtClean="0">
                <a:solidFill>
                  <a:schemeClr val="bg1"/>
                </a:solidFill>
                <a:latin typeface="Comic Sans MS" pitchFamily="66" charset="0"/>
                <a:ea typeface="Times New Roman" pitchFamily="18" charset="0"/>
                <a:cs typeface="Comic Sans MS" pitchFamily="66" charset="0"/>
              </a:rPr>
              <a:t>-Dinlerinde </a:t>
            </a:r>
            <a:r>
              <a:rPr lang="tr-TR" b="1" dirty="0">
                <a:solidFill>
                  <a:schemeClr val="bg1"/>
                </a:solidFill>
                <a:latin typeface="Comic Sans MS" pitchFamily="66" charset="0"/>
                <a:ea typeface="Times New Roman" pitchFamily="18" charset="0"/>
                <a:cs typeface="Comic Sans MS" pitchFamily="66" charset="0"/>
              </a:rPr>
              <a:t>ateşi temizliğin simgesi olarak görürlerdi </a:t>
            </a:r>
            <a:r>
              <a:rPr lang="tr-TR" b="1" i="1" dirty="0">
                <a:solidFill>
                  <a:srgbClr val="FF0000"/>
                </a:solidFill>
                <a:latin typeface="Comic Sans MS" pitchFamily="66" charset="0"/>
                <a:ea typeface="Times New Roman" pitchFamily="18" charset="0"/>
                <a:cs typeface="Comic Sans MS" pitchFamily="66" charset="0"/>
              </a:rPr>
              <a:t>ZERDÜŞLÜK</a:t>
            </a:r>
            <a:r>
              <a:rPr lang="tr-TR" b="1" dirty="0">
                <a:solidFill>
                  <a:schemeClr val="bg1"/>
                </a:solidFill>
                <a:latin typeface="Comic Sans MS" pitchFamily="66" charset="0"/>
                <a:ea typeface="Times New Roman" pitchFamily="18" charset="0"/>
                <a:cs typeface="Comic Sans MS" pitchFamily="66" charset="0"/>
              </a:rPr>
              <a:t> dinine inanmışlardır tanrılarına ateş yakarak taparlardı tapınaklarına </a:t>
            </a:r>
            <a:r>
              <a:rPr lang="tr-TR" b="1" i="1" dirty="0">
                <a:solidFill>
                  <a:srgbClr val="FF0000"/>
                </a:solidFill>
                <a:latin typeface="Comic Sans MS" pitchFamily="66" charset="0"/>
                <a:ea typeface="Times New Roman" pitchFamily="18" charset="0"/>
                <a:cs typeface="Comic Sans MS" pitchFamily="66" charset="0"/>
              </a:rPr>
              <a:t>ATEŞGEDE</a:t>
            </a:r>
            <a:r>
              <a:rPr lang="tr-TR" b="1" dirty="0">
                <a:solidFill>
                  <a:srgbClr val="FF0000"/>
                </a:solidFill>
                <a:latin typeface="Comic Sans MS" pitchFamily="66" charset="0"/>
                <a:ea typeface="Times New Roman" pitchFamily="18" charset="0"/>
                <a:cs typeface="Comic Sans MS" pitchFamily="66" charset="0"/>
              </a:rPr>
              <a:t> </a:t>
            </a:r>
            <a:r>
              <a:rPr lang="tr-TR" b="1" dirty="0" smtClean="0">
                <a:solidFill>
                  <a:schemeClr val="bg1"/>
                </a:solidFill>
                <a:latin typeface="Comic Sans MS" pitchFamily="66" charset="0"/>
                <a:ea typeface="Times New Roman" pitchFamily="18" charset="0"/>
                <a:cs typeface="Comic Sans MS" pitchFamily="66" charset="0"/>
              </a:rPr>
              <a:t>denilirdi.</a:t>
            </a:r>
            <a:endParaRPr lang="tr-TR" b="1" dirty="0">
              <a:solidFill>
                <a:schemeClr val="bg1"/>
              </a:solidFill>
              <a:latin typeface="Comic Sans MS" pitchFamily="66" charset="0"/>
              <a:cs typeface="Arial" pitchFamily="34" charset="0"/>
            </a:endParaRPr>
          </a:p>
        </p:txBody>
      </p:sp>
      <p:sp>
        <p:nvSpPr>
          <p:cNvPr id="25" name="Yukarı Bükülü Ok 24"/>
          <p:cNvSpPr/>
          <p:nvPr/>
        </p:nvSpPr>
        <p:spPr>
          <a:xfrm rot="5400000">
            <a:off x="53512" y="2357676"/>
            <a:ext cx="1575910"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
        <p:nvSpPr>
          <p:cNvPr id="26" name="Yukarı Bükülü Ok 25"/>
          <p:cNvSpPr/>
          <p:nvPr/>
        </p:nvSpPr>
        <p:spPr>
          <a:xfrm rot="5400000">
            <a:off x="206393" y="4070419"/>
            <a:ext cx="1300255"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
        <p:nvSpPr>
          <p:cNvPr id="4" name="Sağ Ok 3"/>
          <p:cNvSpPr/>
          <p:nvPr/>
        </p:nvSpPr>
        <p:spPr>
          <a:xfrm>
            <a:off x="6982997" y="1267969"/>
            <a:ext cx="978408" cy="484632"/>
          </a:xfrm>
          <a:prstGeom prst="right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Sağ Ok 17"/>
          <p:cNvSpPr/>
          <p:nvPr/>
        </p:nvSpPr>
        <p:spPr>
          <a:xfrm>
            <a:off x="8398140" y="3062474"/>
            <a:ext cx="898260" cy="484632"/>
          </a:xfrm>
          <a:prstGeom prst="right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xmlns="" val="63063583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599725" y="404664"/>
            <a:ext cx="263214" cy="523220"/>
          </a:xfrm>
          <a:prstGeom prst="rect">
            <a:avLst/>
          </a:prstGeom>
        </p:spPr>
        <p:txBody>
          <a:bodyPr wrap="none">
            <a:spAutoFit/>
          </a:bodyPr>
          <a:lstStyle/>
          <a:p>
            <a:pPr>
              <a:defRPr/>
            </a:pPr>
            <a:r>
              <a:rPr lang="tr-TR" sz="2800" b="1" kern="0" dirty="0" smtClean="0">
                <a:solidFill>
                  <a:srgbClr val="FFFF00"/>
                </a:solidFill>
                <a:latin typeface="Cambria" pitchFamily="18" charset="0"/>
                <a:ea typeface="Times New Roman" pitchFamily="18" charset="0"/>
                <a:cs typeface="Arial" pitchFamily="34" charset="0"/>
              </a:rPr>
              <a:t> </a:t>
            </a:r>
            <a:endParaRPr lang="tr-TR" kern="0" dirty="0" smtClean="0">
              <a:solidFill>
                <a:sysClr val="windowText" lastClr="000000"/>
              </a:solidFill>
            </a:endParaRPr>
          </a:p>
        </p:txBody>
      </p:sp>
      <p:sp>
        <p:nvSpPr>
          <p:cNvPr id="4" name="1 Başlık"/>
          <p:cNvSpPr txBox="1">
            <a:spLocks/>
          </p:cNvSpPr>
          <p:nvPr/>
        </p:nvSpPr>
        <p:spPr>
          <a:xfrm>
            <a:off x="1764467" y="412602"/>
            <a:ext cx="8075240" cy="634082"/>
          </a:xfrm>
          <a:prstGeom prst="rect">
            <a:avLst/>
          </a:prstGeom>
          <a:gradFill>
            <a:gsLst>
              <a:gs pos="0">
                <a:srgbClr val="C00000"/>
              </a:gs>
              <a:gs pos="50000">
                <a:srgbClr val="4BACC6">
                  <a:lumMod val="75000"/>
                </a:srgbClr>
              </a:gs>
              <a:gs pos="100000">
                <a:srgbClr val="F79646"/>
              </a:gs>
            </a:gsLst>
            <a:lin ang="5400000" scaled="0"/>
          </a:gradFill>
          <a:ln w="85725">
            <a:solidFill>
              <a:srgbClr val="C00000"/>
            </a:solidFill>
          </a:ln>
          <a:effectLst>
            <a:glow rad="228600">
              <a:srgbClr val="C0504D">
                <a:satMod val="175000"/>
                <a:alpha val="40000"/>
              </a:srgbClr>
            </a:glow>
          </a:effectLst>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tr-TR" sz="4400" b="1" i="0" u="none" strike="noStrike" kern="1200" cap="none" spc="0" normalizeH="0" baseline="0" noProof="0" dirty="0" smtClean="0">
                <a:ln>
                  <a:noFill/>
                </a:ln>
                <a:solidFill>
                  <a:sysClr val="window" lastClr="FFFFFF"/>
                </a:solidFill>
                <a:effectLst>
                  <a:outerShdw blurRad="38100" dist="38100" dir="2700000" algn="tl">
                    <a:srgbClr val="000000">
                      <a:alpha val="43137"/>
                    </a:srgbClr>
                  </a:outerShdw>
                </a:effectLst>
                <a:uLnTx/>
                <a:uFillTx/>
                <a:latin typeface="Calibri"/>
                <a:ea typeface="+mj-ea"/>
                <a:cs typeface="+mj-cs"/>
              </a:rPr>
              <a:t>DOĞU AKDENİZ  UYGARLIKLARI</a:t>
            </a:r>
          </a:p>
        </p:txBody>
      </p:sp>
      <p:sp>
        <p:nvSpPr>
          <p:cNvPr id="5" name="3 Dikdörtgen"/>
          <p:cNvSpPr txBox="1">
            <a:spLocks/>
          </p:cNvSpPr>
          <p:nvPr/>
        </p:nvSpPr>
        <p:spPr>
          <a:xfrm>
            <a:off x="2353131" y="2095409"/>
            <a:ext cx="7150100" cy="52322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tr-TR" sz="2800" b="1" i="0" u="none" strike="noStrike" kern="0" cap="none" spc="0" normalizeH="0" baseline="0" noProof="0" dirty="0" smtClean="0">
                <a:ln>
                  <a:noFill/>
                </a:ln>
                <a:solidFill>
                  <a:sysClr val="window" lastClr="FFFFFF"/>
                </a:solidFill>
                <a:effectLst/>
                <a:uLnTx/>
                <a:uFillTx/>
                <a:latin typeface="Calibri"/>
                <a:ea typeface="+mj-ea"/>
                <a:cs typeface="+mj-cs"/>
              </a:rPr>
              <a:t>FENİKELİLER (MÖ 1000-MÖ 520)</a:t>
            </a:r>
            <a:endParaRPr kumimoji="0" lang="tr-TR" sz="2800" b="1" i="0" u="none" strike="noStrike" kern="0" cap="none" spc="0" normalizeH="0" baseline="0" noProof="0" dirty="0" smtClean="0">
              <a:ln>
                <a:noFill/>
              </a:ln>
              <a:solidFill>
                <a:sysClr val="windowText" lastClr="000000"/>
              </a:solidFill>
              <a:effectLst>
                <a:outerShdw blurRad="38100" dist="38100" dir="2700000" algn="tl">
                  <a:srgbClr val="000000">
                    <a:alpha val="43137"/>
                  </a:srgbClr>
                </a:outerShdw>
              </a:effectLst>
              <a:uLnTx/>
              <a:uFillTx/>
              <a:latin typeface="Calibri"/>
              <a:ea typeface="+mj-ea"/>
              <a:cs typeface="+mj-cs"/>
            </a:endParaRPr>
          </a:p>
        </p:txBody>
      </p:sp>
      <p:sp>
        <p:nvSpPr>
          <p:cNvPr id="7" name="3 Dikdörtgen"/>
          <p:cNvSpPr txBox="1">
            <a:spLocks/>
          </p:cNvSpPr>
          <p:nvPr/>
        </p:nvSpPr>
        <p:spPr>
          <a:xfrm>
            <a:off x="2353131" y="3594009"/>
            <a:ext cx="7150100" cy="52322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tr-TR" sz="2800" b="1" i="0" u="none" strike="noStrike" kern="0" cap="none" spc="0" normalizeH="0" baseline="0" noProof="0" dirty="0" smtClean="0">
                <a:ln>
                  <a:noFill/>
                </a:ln>
                <a:solidFill>
                  <a:sysClr val="window" lastClr="FFFFFF"/>
                </a:solidFill>
                <a:effectLst/>
                <a:uLnTx/>
                <a:uFillTx/>
                <a:latin typeface="Calibri"/>
                <a:ea typeface="+mj-ea"/>
                <a:cs typeface="+mj-cs"/>
              </a:rPr>
              <a:t>İBRANİLER (MÖ 1024-MÖ 70)</a:t>
            </a:r>
            <a:endParaRPr kumimoji="0" lang="tr-TR" sz="2800" b="1" i="0" u="none" strike="noStrike" kern="0" cap="none" spc="0" normalizeH="0" baseline="0" noProof="0" dirty="0" smtClean="0">
              <a:ln>
                <a:noFill/>
              </a:ln>
              <a:solidFill>
                <a:sysClr val="windowText" lastClr="000000"/>
              </a:solidFill>
              <a:effectLst>
                <a:outerShdw blurRad="38100" dist="38100" dir="2700000" algn="tl">
                  <a:srgbClr val="000000">
                    <a:alpha val="43137"/>
                  </a:srgbClr>
                </a:outerShdw>
              </a:effectLst>
              <a:uLnTx/>
              <a:uFillTx/>
              <a:latin typeface="Calibri"/>
              <a:ea typeface="+mj-ea"/>
              <a:cs typeface="+mj-cs"/>
            </a:endParaRPr>
          </a:p>
        </p:txBody>
      </p:sp>
    </p:spTree>
    <p:extLst>
      <p:ext uri="{BB962C8B-B14F-4D97-AF65-F5344CB8AC3E}">
        <p14:creationId xmlns:p14="http://schemas.microsoft.com/office/powerpoint/2010/main" xmlns="" val="194156444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3" name="Dolu Çerçeve 2"/>
          <p:cNvSpPr/>
          <p:nvPr/>
        </p:nvSpPr>
        <p:spPr>
          <a:xfrm>
            <a:off x="658587" y="160688"/>
            <a:ext cx="2041070"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ct val="20000"/>
              </a:spcBef>
              <a:defRPr/>
            </a:pPr>
            <a:r>
              <a:rPr lang="tr-TR" sz="2400" b="1" kern="0" dirty="0" smtClean="0">
                <a:solidFill>
                  <a:sysClr val="window" lastClr="FFFFFF"/>
                </a:solidFill>
              </a:rPr>
              <a:t>Fenikeliler</a:t>
            </a:r>
            <a:endParaRPr lang="tr-TR" sz="2400" b="1" kern="0" dirty="0">
              <a:solidFill>
                <a:sysClr val="windowText" lastClr="000000"/>
              </a:solidFill>
              <a:effectLst>
                <a:outerShdw blurRad="38100" dist="38100" dir="2700000" algn="tl">
                  <a:srgbClr val="000000">
                    <a:alpha val="43137"/>
                  </a:srgbClr>
                </a:outerShdw>
              </a:effectLst>
            </a:endParaRPr>
          </a:p>
        </p:txBody>
      </p:sp>
      <p:sp>
        <p:nvSpPr>
          <p:cNvPr id="2" name="Dikdörtgen 1"/>
          <p:cNvSpPr/>
          <p:nvPr/>
        </p:nvSpPr>
        <p:spPr>
          <a:xfrm>
            <a:off x="429986" y="330957"/>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
        <p:nvSpPr>
          <p:cNvPr id="20" name="Yukarı Bükülü Ok 19"/>
          <p:cNvSpPr/>
          <p:nvPr/>
        </p:nvSpPr>
        <p:spPr>
          <a:xfrm rot="5400000">
            <a:off x="228013" y="1226236"/>
            <a:ext cx="125701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
        <p:nvSpPr>
          <p:cNvPr id="57" name="5 Başlık"/>
          <p:cNvSpPr txBox="1">
            <a:spLocks/>
          </p:cNvSpPr>
          <p:nvPr/>
        </p:nvSpPr>
        <p:spPr>
          <a:xfrm>
            <a:off x="1093827" y="865387"/>
            <a:ext cx="4196630" cy="393881"/>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r>
              <a:rPr lang="tr-TR" b="1" dirty="0">
                <a:solidFill>
                  <a:schemeClr val="bg1"/>
                </a:solidFill>
                <a:latin typeface="Comic Sans MS" pitchFamily="66" charset="0"/>
              </a:rPr>
              <a:t>İlkçağın ilk denizci </a:t>
            </a:r>
            <a:r>
              <a:rPr lang="tr-TR" b="1" dirty="0" smtClean="0">
                <a:solidFill>
                  <a:schemeClr val="bg1"/>
                </a:solidFill>
                <a:latin typeface="Comic Sans MS" pitchFamily="66" charset="0"/>
              </a:rPr>
              <a:t>topluluğudur.</a:t>
            </a:r>
            <a:endParaRPr lang="tr-TR" b="1" dirty="0">
              <a:solidFill>
                <a:schemeClr val="bg1"/>
              </a:solidFill>
              <a:latin typeface="Comic Sans MS" pitchFamily="66" charset="0"/>
            </a:endParaRPr>
          </a:p>
        </p:txBody>
      </p:sp>
      <p:sp>
        <p:nvSpPr>
          <p:cNvPr id="13" name="5 Başlık"/>
          <p:cNvSpPr txBox="1">
            <a:spLocks/>
          </p:cNvSpPr>
          <p:nvPr/>
        </p:nvSpPr>
        <p:spPr>
          <a:xfrm>
            <a:off x="1093829" y="1427413"/>
            <a:ext cx="9214942" cy="386470"/>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defRPr/>
            </a:pPr>
            <a:r>
              <a:rPr lang="tr-TR" b="1" dirty="0">
                <a:solidFill>
                  <a:schemeClr val="bg1"/>
                </a:solidFill>
                <a:latin typeface="Comic Sans MS" pitchFamily="66" charset="0"/>
              </a:rPr>
              <a:t>Asur-Mısırdan aldıkları yazıyı geliştirerek </a:t>
            </a:r>
            <a:r>
              <a:rPr lang="tr-TR" b="1" dirty="0">
                <a:solidFill>
                  <a:srgbClr val="FF0000"/>
                </a:solidFill>
                <a:latin typeface="Comic Sans MS" pitchFamily="66" charset="0"/>
              </a:rPr>
              <a:t>22 harflik </a:t>
            </a:r>
            <a:r>
              <a:rPr lang="tr-TR" b="1" dirty="0" smtClean="0">
                <a:solidFill>
                  <a:srgbClr val="FF0000"/>
                </a:solidFill>
                <a:latin typeface="Comic Sans MS" pitchFamily="66" charset="0"/>
              </a:rPr>
              <a:t>İlk Alfabeyi </a:t>
            </a:r>
            <a:r>
              <a:rPr lang="tr-TR" b="1" dirty="0" smtClean="0">
                <a:solidFill>
                  <a:schemeClr val="bg1"/>
                </a:solidFill>
                <a:latin typeface="Comic Sans MS" pitchFamily="66" charset="0"/>
              </a:rPr>
              <a:t>buldular. </a:t>
            </a:r>
            <a:endParaRPr lang="tr-TR" b="1" kern="0" dirty="0">
              <a:solidFill>
                <a:schemeClr val="bg1"/>
              </a:solidFill>
              <a:latin typeface="Comic Sans MS" pitchFamily="66" charset="0"/>
            </a:endParaRPr>
          </a:p>
        </p:txBody>
      </p:sp>
      <p:sp>
        <p:nvSpPr>
          <p:cNvPr id="18" name="5 Başlık"/>
          <p:cNvSpPr txBox="1">
            <a:spLocks/>
          </p:cNvSpPr>
          <p:nvPr/>
        </p:nvSpPr>
        <p:spPr>
          <a:xfrm>
            <a:off x="1093827" y="1893374"/>
            <a:ext cx="5894804" cy="2180618"/>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defRPr/>
            </a:pPr>
            <a:r>
              <a:rPr lang="tr-TR" b="1" dirty="0">
                <a:solidFill>
                  <a:schemeClr val="bg1"/>
                </a:solidFill>
                <a:latin typeface="Comic Sans MS" pitchFamily="66" charset="0"/>
              </a:rPr>
              <a:t>Bunlar Latin alfabesinin temeli oldular daha </a:t>
            </a:r>
            <a:r>
              <a:rPr lang="tr-TR" b="1" dirty="0" smtClean="0">
                <a:solidFill>
                  <a:schemeClr val="bg1"/>
                </a:solidFill>
                <a:latin typeface="Comic Sans MS" pitchFamily="66" charset="0"/>
              </a:rPr>
              <a:t>sonra</a:t>
            </a:r>
          </a:p>
          <a:p>
            <a:pPr>
              <a:defRPr/>
            </a:pPr>
            <a:endParaRPr lang="tr-TR" b="1" dirty="0" smtClean="0">
              <a:solidFill>
                <a:schemeClr val="bg1"/>
              </a:solidFill>
              <a:latin typeface="Comic Sans MS" pitchFamily="66" charset="0"/>
            </a:endParaRPr>
          </a:p>
          <a:p>
            <a:pPr>
              <a:defRPr/>
            </a:pPr>
            <a:r>
              <a:rPr lang="tr-TR" b="1" dirty="0" smtClean="0">
                <a:solidFill>
                  <a:srgbClr val="FF0000"/>
                </a:solidFill>
                <a:latin typeface="Comic Sans MS" pitchFamily="66" charset="0"/>
              </a:rPr>
              <a:t>YUNAN </a:t>
            </a:r>
          </a:p>
          <a:p>
            <a:pPr>
              <a:defRPr/>
            </a:pPr>
            <a:r>
              <a:rPr lang="tr-TR" b="1" dirty="0" smtClean="0">
                <a:solidFill>
                  <a:srgbClr val="FF0000"/>
                </a:solidFill>
                <a:latin typeface="Comic Sans MS" pitchFamily="66" charset="0"/>
              </a:rPr>
              <a:t>ROMA </a:t>
            </a:r>
          </a:p>
          <a:p>
            <a:pPr>
              <a:defRPr/>
            </a:pPr>
            <a:r>
              <a:rPr lang="tr-TR" b="1" dirty="0" smtClean="0">
                <a:solidFill>
                  <a:srgbClr val="FF0000"/>
                </a:solidFill>
                <a:latin typeface="Comic Sans MS" pitchFamily="66" charset="0"/>
              </a:rPr>
              <a:t>İYON </a:t>
            </a:r>
          </a:p>
          <a:p>
            <a:pPr>
              <a:defRPr/>
            </a:pPr>
            <a:r>
              <a:rPr lang="tr-TR" b="1" dirty="0" smtClean="0">
                <a:solidFill>
                  <a:srgbClr val="FF0000"/>
                </a:solidFill>
                <a:latin typeface="Comic Sans MS" pitchFamily="66" charset="0"/>
              </a:rPr>
              <a:t>FRİGLER</a:t>
            </a:r>
          </a:p>
          <a:p>
            <a:pPr>
              <a:defRPr/>
            </a:pPr>
            <a:r>
              <a:rPr lang="tr-TR" b="1" dirty="0" smtClean="0">
                <a:solidFill>
                  <a:srgbClr val="FF0000"/>
                </a:solidFill>
                <a:latin typeface="Comic Sans MS" pitchFamily="66" charset="0"/>
              </a:rPr>
              <a:t>LİDYALILAR</a:t>
            </a:r>
            <a:r>
              <a:rPr lang="tr-TR" b="1" dirty="0" smtClean="0">
                <a:solidFill>
                  <a:schemeClr val="bg1"/>
                </a:solidFill>
                <a:latin typeface="Comic Sans MS" pitchFamily="66" charset="0"/>
              </a:rPr>
              <a:t> </a:t>
            </a:r>
            <a:r>
              <a:rPr lang="tr-TR" b="1" dirty="0">
                <a:solidFill>
                  <a:schemeClr val="bg1"/>
                </a:solidFill>
                <a:latin typeface="Comic Sans MS" pitchFamily="66" charset="0"/>
              </a:rPr>
              <a:t>geliştirdiler ve </a:t>
            </a:r>
            <a:r>
              <a:rPr lang="tr-TR" b="1" dirty="0" smtClean="0">
                <a:solidFill>
                  <a:schemeClr val="bg1"/>
                </a:solidFill>
                <a:latin typeface="Comic Sans MS" pitchFamily="66" charset="0"/>
              </a:rPr>
              <a:t>kullandılar.</a:t>
            </a:r>
            <a:endParaRPr lang="tr-TR" b="1" kern="0" dirty="0">
              <a:solidFill>
                <a:schemeClr val="bg1"/>
              </a:solidFill>
              <a:latin typeface="Comic Sans MS" pitchFamily="66" charset="0"/>
            </a:endParaRPr>
          </a:p>
        </p:txBody>
      </p:sp>
      <p:sp>
        <p:nvSpPr>
          <p:cNvPr id="19" name="5 Başlık"/>
          <p:cNvSpPr txBox="1">
            <a:spLocks/>
          </p:cNvSpPr>
          <p:nvPr/>
        </p:nvSpPr>
        <p:spPr>
          <a:xfrm>
            <a:off x="1039401" y="6262078"/>
            <a:ext cx="7211976" cy="386470"/>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r>
              <a:rPr lang="tr-TR" b="1" dirty="0">
                <a:solidFill>
                  <a:schemeClr val="bg1"/>
                </a:solidFill>
                <a:latin typeface="Comic Sans MS" pitchFamily="66" charset="0"/>
              </a:rPr>
              <a:t>Gemicilik sanatı gelişmiştir Cam eşyaları dünyaya </a:t>
            </a:r>
            <a:r>
              <a:rPr lang="tr-TR" b="1" dirty="0" smtClean="0">
                <a:solidFill>
                  <a:schemeClr val="bg1"/>
                </a:solidFill>
                <a:latin typeface="Comic Sans MS" pitchFamily="66" charset="0"/>
              </a:rPr>
              <a:t>tanıttılar. </a:t>
            </a:r>
            <a:endParaRPr lang="tr-TR" b="1" dirty="0">
              <a:solidFill>
                <a:schemeClr val="bg1"/>
              </a:solidFill>
              <a:latin typeface="Comic Sans MS" pitchFamily="66" charset="0"/>
            </a:endParaRPr>
          </a:p>
        </p:txBody>
      </p:sp>
      <p:sp>
        <p:nvSpPr>
          <p:cNvPr id="24" name="Yukarı Bükülü Ok 23"/>
          <p:cNvSpPr/>
          <p:nvPr/>
        </p:nvSpPr>
        <p:spPr>
          <a:xfrm rot="5400000">
            <a:off x="-103875" y="2800803"/>
            <a:ext cx="1892119"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pic>
        <p:nvPicPr>
          <p:cNvPr id="14" name="Picture 2" descr="C:\Users\Yusuf Kerem DUMAN\Desktop\indir.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087243" y="4267200"/>
            <a:ext cx="3614057" cy="1871603"/>
          </a:xfrm>
          <a:prstGeom prst="rect">
            <a:avLst/>
          </a:prstGeom>
          <a:noFill/>
          <a:extLst>
            <a:ext uri="{909E8E84-426E-40DD-AFC4-6F175D3DCCD1}">
              <a14:hiddenFill xmlns:a14="http://schemas.microsoft.com/office/drawing/2010/main" xmlns="">
                <a:solidFill>
                  <a:srgbClr val="FFFFFF"/>
                </a:solidFill>
              </a14:hiddenFill>
            </a:ext>
          </a:extLst>
        </p:spPr>
      </p:pic>
      <p:pic>
        <p:nvPicPr>
          <p:cNvPr id="15" name="Picture 2" descr="C:\Users\Yusuf KEREM DUMAN\Desktop\Fenike-harita.pn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108372" y="1924148"/>
            <a:ext cx="4974771" cy="4139195"/>
          </a:xfrm>
          <a:prstGeom prst="rect">
            <a:avLst/>
          </a:prstGeom>
          <a:noFill/>
          <a:extLst>
            <a:ext uri="{909E8E84-426E-40DD-AFC4-6F175D3DCCD1}">
              <a14:hiddenFill xmlns:a14="http://schemas.microsoft.com/office/drawing/2010/main" xmlns="">
                <a:solidFill>
                  <a:srgbClr val="FFFFFF"/>
                </a:solidFill>
              </a14:hiddenFill>
            </a:ext>
          </a:extLst>
        </p:spPr>
      </p:pic>
      <p:sp>
        <p:nvSpPr>
          <p:cNvPr id="16" name="Yukarı Bükülü Ok 15"/>
          <p:cNvSpPr/>
          <p:nvPr/>
        </p:nvSpPr>
        <p:spPr>
          <a:xfrm rot="5400000">
            <a:off x="-376061" y="5109358"/>
            <a:ext cx="2436491"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Tree>
    <p:extLst>
      <p:ext uri="{BB962C8B-B14F-4D97-AF65-F5344CB8AC3E}">
        <p14:creationId xmlns:p14="http://schemas.microsoft.com/office/powerpoint/2010/main" xmlns="" val="304913592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b="1" dirty="0" smtClean="0">
                <a:solidFill>
                  <a:schemeClr val="bg1"/>
                </a:solidFill>
                <a:latin typeface="Comic Sans MS" pitchFamily="66" charset="0"/>
                <a:cs typeface="Times New Roman" pitchFamily="18" charset="0"/>
              </a:rPr>
              <a:t> </a:t>
            </a:r>
            <a:endParaRPr lang="tr-TR" b="1" dirty="0">
              <a:solidFill>
                <a:schemeClr val="bg1"/>
              </a:solidFill>
              <a:latin typeface="Comic Sans MS" pitchFamily="66" charset="0"/>
            </a:endParaRPr>
          </a:p>
        </p:txBody>
      </p:sp>
      <p:sp>
        <p:nvSpPr>
          <p:cNvPr id="3" name="Dolu Çerçeve 2"/>
          <p:cNvSpPr/>
          <p:nvPr/>
        </p:nvSpPr>
        <p:spPr>
          <a:xfrm>
            <a:off x="658587" y="160688"/>
            <a:ext cx="2041070"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ct val="20000"/>
              </a:spcBef>
              <a:defRPr/>
            </a:pPr>
            <a:r>
              <a:rPr lang="tr-TR" sz="2400" b="1" kern="0" dirty="0" smtClean="0">
                <a:solidFill>
                  <a:schemeClr val="tx1"/>
                </a:solidFill>
              </a:rPr>
              <a:t>İbraniler</a:t>
            </a:r>
            <a:endParaRPr lang="tr-TR" sz="2400" b="1" kern="0" dirty="0">
              <a:solidFill>
                <a:schemeClr val="tx1"/>
              </a:solidFill>
              <a:effectLst>
                <a:outerShdw blurRad="38100" dist="38100" dir="2700000" algn="tl">
                  <a:srgbClr val="000000">
                    <a:alpha val="43137"/>
                  </a:srgbClr>
                </a:outerShdw>
              </a:effectLst>
            </a:endParaRPr>
          </a:p>
        </p:txBody>
      </p:sp>
      <p:sp>
        <p:nvSpPr>
          <p:cNvPr id="2" name="Dikdörtgen 1"/>
          <p:cNvSpPr/>
          <p:nvPr/>
        </p:nvSpPr>
        <p:spPr>
          <a:xfrm>
            <a:off x="429986" y="330957"/>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bg1"/>
              </a:solidFill>
              <a:latin typeface="Comic Sans MS" pitchFamily="66" charset="0"/>
            </a:endParaRPr>
          </a:p>
        </p:txBody>
      </p:sp>
      <p:sp>
        <p:nvSpPr>
          <p:cNvPr id="20" name="Yukarı Bükülü Ok 19"/>
          <p:cNvSpPr/>
          <p:nvPr/>
        </p:nvSpPr>
        <p:spPr>
          <a:xfrm rot="5400000">
            <a:off x="228013" y="1226236"/>
            <a:ext cx="125701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bg1"/>
              </a:solidFill>
              <a:latin typeface="Comic Sans MS" pitchFamily="66" charset="0"/>
            </a:endParaRPr>
          </a:p>
        </p:txBody>
      </p:sp>
      <p:sp>
        <p:nvSpPr>
          <p:cNvPr id="57" name="5 Başlık"/>
          <p:cNvSpPr txBox="1">
            <a:spLocks/>
          </p:cNvSpPr>
          <p:nvPr/>
        </p:nvSpPr>
        <p:spPr>
          <a:xfrm>
            <a:off x="1093827" y="865387"/>
            <a:ext cx="4196630" cy="393881"/>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r>
              <a:rPr lang="tr-TR" b="1" dirty="0" smtClean="0">
                <a:solidFill>
                  <a:schemeClr val="bg1"/>
                </a:solidFill>
                <a:latin typeface="Comic Sans MS" pitchFamily="66" charset="0"/>
              </a:rPr>
              <a:t>Merkezleri </a:t>
            </a:r>
            <a:r>
              <a:rPr lang="tr-TR" b="1" dirty="0">
                <a:solidFill>
                  <a:srgbClr val="FF0000"/>
                </a:solidFill>
                <a:latin typeface="Comic Sans MS" pitchFamily="66" charset="0"/>
              </a:rPr>
              <a:t>Kudüs’tür.</a:t>
            </a:r>
          </a:p>
        </p:txBody>
      </p:sp>
      <p:sp>
        <p:nvSpPr>
          <p:cNvPr id="13" name="5 Başlık"/>
          <p:cNvSpPr txBox="1">
            <a:spLocks/>
          </p:cNvSpPr>
          <p:nvPr/>
        </p:nvSpPr>
        <p:spPr>
          <a:xfrm>
            <a:off x="1093828" y="1427412"/>
            <a:ext cx="10553885" cy="123958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defRPr/>
            </a:pPr>
            <a:r>
              <a:rPr lang="tr-TR" b="1" dirty="0" smtClean="0">
                <a:solidFill>
                  <a:schemeClr val="bg1"/>
                </a:solidFill>
                <a:latin typeface="Comic Sans MS" pitchFamily="66" charset="0"/>
              </a:rPr>
              <a:t>-</a:t>
            </a:r>
            <a:r>
              <a:rPr lang="tr-TR" b="1" dirty="0" smtClean="0">
                <a:solidFill>
                  <a:srgbClr val="FF0000"/>
                </a:solidFill>
                <a:latin typeface="Comic Sans MS" pitchFamily="66" charset="0"/>
              </a:rPr>
              <a:t>Tarihte İlk Tek Tanrılı Dine sahiplerdir.</a:t>
            </a:r>
          </a:p>
          <a:p>
            <a:pPr>
              <a:defRPr/>
            </a:pPr>
            <a:r>
              <a:rPr lang="tr-TR" b="1" dirty="0" smtClean="0">
                <a:solidFill>
                  <a:schemeClr val="bg1"/>
                </a:solidFill>
                <a:latin typeface="Comic Sans MS" pitchFamily="66" charset="0"/>
              </a:rPr>
              <a:t>-Dinleri </a:t>
            </a:r>
            <a:r>
              <a:rPr lang="tr-TR" b="1" dirty="0" smtClean="0">
                <a:solidFill>
                  <a:srgbClr val="FF0000"/>
                </a:solidFill>
                <a:latin typeface="Comic Sans MS" pitchFamily="66" charset="0"/>
              </a:rPr>
              <a:t>MUSEVİLİK´</a:t>
            </a:r>
            <a:r>
              <a:rPr lang="tr-TR" b="1" dirty="0" smtClean="0">
                <a:solidFill>
                  <a:schemeClr val="bg1"/>
                </a:solidFill>
                <a:latin typeface="Comic Sans MS" pitchFamily="66" charset="0"/>
              </a:rPr>
              <a:t>tir.Bu </a:t>
            </a:r>
            <a:r>
              <a:rPr lang="tr-TR" b="1" dirty="0">
                <a:solidFill>
                  <a:schemeClr val="bg1"/>
                </a:solidFill>
                <a:latin typeface="Comic Sans MS" pitchFamily="66" charset="0"/>
              </a:rPr>
              <a:t>dinin en önemli özelliği etnik milliyetçi bir din olmasıdır sadece İbrani halkına gönderildiğine inanırlar bunun için Musevilik diğer toplumlara kapalı kalmış bir dünya dini olmamıştır buda Yahudilerin eriyip yok olmalarına engel </a:t>
            </a:r>
            <a:r>
              <a:rPr lang="tr-TR" b="1" dirty="0" smtClean="0">
                <a:solidFill>
                  <a:schemeClr val="bg1"/>
                </a:solidFill>
                <a:latin typeface="Comic Sans MS" pitchFamily="66" charset="0"/>
              </a:rPr>
              <a:t>olmuştur.</a:t>
            </a:r>
            <a:endParaRPr lang="tr-TR" b="1" kern="0" dirty="0">
              <a:solidFill>
                <a:schemeClr val="bg1"/>
              </a:solidFill>
              <a:latin typeface="Comic Sans MS" pitchFamily="66" charset="0"/>
            </a:endParaRPr>
          </a:p>
        </p:txBody>
      </p:sp>
      <p:sp>
        <p:nvSpPr>
          <p:cNvPr id="17" name="5 Başlık"/>
          <p:cNvSpPr txBox="1">
            <a:spLocks/>
          </p:cNvSpPr>
          <p:nvPr/>
        </p:nvSpPr>
        <p:spPr>
          <a:xfrm>
            <a:off x="1093828" y="2837640"/>
            <a:ext cx="2748829" cy="1015903"/>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r>
              <a:rPr lang="tr-TR" b="1" dirty="0">
                <a:solidFill>
                  <a:schemeClr val="bg1"/>
                </a:solidFill>
                <a:latin typeface="Comic Sans MS" pitchFamily="66" charset="0"/>
              </a:rPr>
              <a:t>Kutsal kitapları </a:t>
            </a:r>
            <a:endParaRPr lang="tr-TR" b="1" dirty="0" smtClean="0">
              <a:solidFill>
                <a:schemeClr val="bg1"/>
              </a:solidFill>
              <a:latin typeface="Comic Sans MS" pitchFamily="66" charset="0"/>
            </a:endParaRPr>
          </a:p>
          <a:p>
            <a:pPr lvl="0"/>
            <a:r>
              <a:rPr lang="tr-TR" b="1" dirty="0" smtClean="0">
                <a:solidFill>
                  <a:schemeClr val="bg1"/>
                </a:solidFill>
                <a:latin typeface="Comic Sans MS" pitchFamily="66" charset="0"/>
              </a:rPr>
              <a:t>HZ MUSA : </a:t>
            </a:r>
            <a:r>
              <a:rPr lang="tr-TR" b="1" dirty="0" smtClean="0">
                <a:solidFill>
                  <a:srgbClr val="FF0000"/>
                </a:solidFill>
                <a:latin typeface="Comic Sans MS" pitchFamily="66" charset="0"/>
              </a:rPr>
              <a:t>Tevrat</a:t>
            </a:r>
          </a:p>
          <a:p>
            <a:pPr lvl="0"/>
            <a:r>
              <a:rPr lang="tr-TR" b="1" dirty="0" smtClean="0">
                <a:solidFill>
                  <a:schemeClr val="bg1"/>
                </a:solidFill>
                <a:latin typeface="Comic Sans MS" pitchFamily="66" charset="0"/>
              </a:rPr>
              <a:t>HZ DAVUT: </a:t>
            </a:r>
            <a:r>
              <a:rPr lang="tr-TR" b="1" dirty="0" smtClean="0">
                <a:solidFill>
                  <a:srgbClr val="FF0000"/>
                </a:solidFill>
                <a:latin typeface="Comic Sans MS" pitchFamily="66" charset="0"/>
              </a:rPr>
              <a:t>Zebur</a:t>
            </a:r>
            <a:endParaRPr lang="tr-TR" b="1" dirty="0">
              <a:solidFill>
                <a:srgbClr val="FF0000"/>
              </a:solidFill>
              <a:latin typeface="Comic Sans MS" pitchFamily="66" charset="0"/>
            </a:endParaRPr>
          </a:p>
          <a:p>
            <a:pPr lvl="0"/>
            <a:endParaRPr lang="tr-TR" b="1" dirty="0">
              <a:solidFill>
                <a:schemeClr val="bg1"/>
              </a:solidFill>
              <a:latin typeface="Comic Sans MS" pitchFamily="66" charset="0"/>
            </a:endParaRPr>
          </a:p>
        </p:txBody>
      </p:sp>
      <p:sp>
        <p:nvSpPr>
          <p:cNvPr id="21" name="5 Başlık"/>
          <p:cNvSpPr txBox="1">
            <a:spLocks/>
          </p:cNvSpPr>
          <p:nvPr/>
        </p:nvSpPr>
        <p:spPr>
          <a:xfrm>
            <a:off x="1093828" y="4002469"/>
            <a:ext cx="7081344" cy="393881"/>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r>
              <a:rPr lang="tr-TR" b="1" dirty="0">
                <a:solidFill>
                  <a:srgbClr val="FF0000"/>
                </a:solidFill>
                <a:latin typeface="Comic Sans MS" pitchFamily="66" charset="0"/>
              </a:rPr>
              <a:t>Hz. Süleyman </a:t>
            </a:r>
            <a:r>
              <a:rPr lang="tr-TR" b="1" dirty="0">
                <a:solidFill>
                  <a:schemeClr val="bg1"/>
                </a:solidFill>
                <a:latin typeface="Comic Sans MS" pitchFamily="66" charset="0"/>
              </a:rPr>
              <a:t>zamanında büyük bir devlet haline </a:t>
            </a:r>
            <a:r>
              <a:rPr lang="tr-TR" b="1" dirty="0" smtClean="0">
                <a:solidFill>
                  <a:schemeClr val="bg1"/>
                </a:solidFill>
                <a:latin typeface="Comic Sans MS" pitchFamily="66" charset="0"/>
              </a:rPr>
              <a:t>gelmişlerdir. </a:t>
            </a:r>
            <a:endParaRPr lang="tr-TR" b="1" dirty="0">
              <a:solidFill>
                <a:schemeClr val="bg1"/>
              </a:solidFill>
              <a:latin typeface="Comic Sans MS" pitchFamily="66" charset="0"/>
            </a:endParaRPr>
          </a:p>
          <a:p>
            <a:pPr lvl="0"/>
            <a:endParaRPr lang="tr-TR" b="1" dirty="0">
              <a:solidFill>
                <a:schemeClr val="bg1"/>
              </a:solidFill>
              <a:latin typeface="Comic Sans MS" pitchFamily="66" charset="0"/>
            </a:endParaRPr>
          </a:p>
        </p:txBody>
      </p:sp>
      <p:sp>
        <p:nvSpPr>
          <p:cNvPr id="22" name="5 Başlık"/>
          <p:cNvSpPr txBox="1">
            <a:spLocks/>
          </p:cNvSpPr>
          <p:nvPr/>
        </p:nvSpPr>
        <p:spPr>
          <a:xfrm>
            <a:off x="1093828" y="4566530"/>
            <a:ext cx="5176344" cy="393881"/>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r>
              <a:rPr lang="tr-TR" b="1" dirty="0" smtClean="0">
                <a:solidFill>
                  <a:srgbClr val="FF0000"/>
                </a:solidFill>
                <a:latin typeface="Comic Sans MS" pitchFamily="66" charset="0"/>
              </a:rPr>
              <a:t>Süleyman Mabedi  </a:t>
            </a:r>
            <a:r>
              <a:rPr lang="tr-TR" b="1" dirty="0" smtClean="0">
                <a:solidFill>
                  <a:schemeClr val="bg1"/>
                </a:solidFill>
                <a:latin typeface="Comic Sans MS" pitchFamily="66" charset="0"/>
              </a:rPr>
              <a:t> önemli </a:t>
            </a:r>
            <a:r>
              <a:rPr lang="tr-TR" b="1" dirty="0">
                <a:solidFill>
                  <a:schemeClr val="bg1"/>
                </a:solidFill>
                <a:latin typeface="Comic Sans MS" pitchFamily="66" charset="0"/>
              </a:rPr>
              <a:t>sanat </a:t>
            </a:r>
            <a:r>
              <a:rPr lang="tr-TR" b="1" dirty="0" smtClean="0">
                <a:solidFill>
                  <a:schemeClr val="bg1"/>
                </a:solidFill>
                <a:latin typeface="Comic Sans MS" pitchFamily="66" charset="0"/>
              </a:rPr>
              <a:t>eserleridir.</a:t>
            </a:r>
            <a:endParaRPr lang="tr-TR" b="1" dirty="0">
              <a:solidFill>
                <a:schemeClr val="bg1"/>
              </a:solidFill>
              <a:latin typeface="Comic Sans MS" pitchFamily="66" charset="0"/>
            </a:endParaRPr>
          </a:p>
        </p:txBody>
      </p:sp>
      <p:sp>
        <p:nvSpPr>
          <p:cNvPr id="23" name="Yukarı Bükülü Ok 22"/>
          <p:cNvSpPr/>
          <p:nvPr/>
        </p:nvSpPr>
        <p:spPr>
          <a:xfrm rot="5400000">
            <a:off x="228013" y="2793779"/>
            <a:ext cx="125701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bg1"/>
              </a:solidFill>
              <a:latin typeface="Comic Sans MS" pitchFamily="66" charset="0"/>
            </a:endParaRPr>
          </a:p>
        </p:txBody>
      </p:sp>
      <p:sp>
        <p:nvSpPr>
          <p:cNvPr id="25" name="Yukarı Bükülü Ok 24"/>
          <p:cNvSpPr/>
          <p:nvPr/>
        </p:nvSpPr>
        <p:spPr>
          <a:xfrm rot="5400000">
            <a:off x="527213" y="3819589"/>
            <a:ext cx="628508"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bg1"/>
              </a:solidFill>
              <a:latin typeface="Comic Sans MS" pitchFamily="66" charset="0"/>
            </a:endParaRPr>
          </a:p>
        </p:txBody>
      </p:sp>
      <p:sp>
        <p:nvSpPr>
          <p:cNvPr id="26" name="Yukarı Bükülü Ok 25"/>
          <p:cNvSpPr/>
          <p:nvPr/>
        </p:nvSpPr>
        <p:spPr>
          <a:xfrm rot="5400000">
            <a:off x="542267" y="4463277"/>
            <a:ext cx="628508"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bg1"/>
              </a:solidFill>
              <a:latin typeface="Comic Sans MS" pitchFamily="66" charset="0"/>
            </a:endParaRPr>
          </a:p>
        </p:txBody>
      </p:sp>
      <p:pic>
        <p:nvPicPr>
          <p:cNvPr id="27" name="Picture 2" descr="C:\Users\Yusuf Kerem DUMAN\Desktop\indir (1).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271442" y="2976659"/>
            <a:ext cx="3733799" cy="376159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93827833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1251857" y="940633"/>
            <a:ext cx="9100459" cy="1446550"/>
          </a:xfrm>
          <a:prstGeom prst="rect">
            <a:avLst/>
          </a:prstGeom>
          <a:noFill/>
        </p:spPr>
        <p:txBody>
          <a:bodyPr wrap="square" rtlCol="0">
            <a:spAutoFit/>
          </a:bodyPr>
          <a:lstStyle/>
          <a:p>
            <a:pPr algn="ctr"/>
            <a:r>
              <a:rPr lang="tr-TR" sz="8800" b="1" dirty="0" smtClean="0">
                <a:solidFill>
                  <a:srgbClr val="0070C0"/>
                </a:solidFill>
                <a:latin typeface="Cambria" pitchFamily="18" charset="0"/>
              </a:rPr>
              <a:t> </a:t>
            </a:r>
            <a:endParaRPr lang="tr-TR" sz="8800" b="1" dirty="0">
              <a:solidFill>
                <a:srgbClr val="0070C0"/>
              </a:solidFill>
              <a:latin typeface="Cambria" pitchFamily="18" charset="0"/>
            </a:endParaRPr>
          </a:p>
        </p:txBody>
      </p:sp>
      <p:sp>
        <p:nvSpPr>
          <p:cNvPr id="2" name="Başlık 1"/>
          <p:cNvSpPr>
            <a:spLocks noGrp="1"/>
          </p:cNvSpPr>
          <p:nvPr>
            <p:ph type="title"/>
          </p:nvPr>
        </p:nvSpPr>
        <p:spPr/>
        <p:txBody>
          <a:bodyPr/>
          <a:lstStyle/>
          <a:p>
            <a:endParaRPr lang="tr-TR"/>
          </a:p>
        </p:txBody>
      </p:sp>
      <p:pic>
        <p:nvPicPr>
          <p:cNvPr id="4" name="Picture 3" descr="C:\Users\Yusuf KEREM DUMAN\Desktop\aglama-duvari_696427.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79512" y="188640"/>
            <a:ext cx="11783888" cy="648072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54057588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b="1" dirty="0" smtClean="0">
                <a:solidFill>
                  <a:schemeClr val="bg1"/>
                </a:solidFill>
                <a:latin typeface="Comic Sans MS" pitchFamily="66" charset="0"/>
                <a:cs typeface="Times New Roman" pitchFamily="18" charset="0"/>
              </a:rPr>
              <a:t> </a:t>
            </a:r>
            <a:endParaRPr lang="tr-TR" b="1" dirty="0">
              <a:solidFill>
                <a:schemeClr val="bg1"/>
              </a:solidFill>
              <a:latin typeface="Comic Sans MS" pitchFamily="66" charset="0"/>
            </a:endParaRPr>
          </a:p>
        </p:txBody>
      </p:sp>
      <p:sp>
        <p:nvSpPr>
          <p:cNvPr id="3" name="Dolu Çerçeve 2"/>
          <p:cNvSpPr/>
          <p:nvPr/>
        </p:nvSpPr>
        <p:spPr>
          <a:xfrm>
            <a:off x="658587" y="160688"/>
            <a:ext cx="2041070"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ct val="20000"/>
              </a:spcBef>
              <a:defRPr/>
            </a:pPr>
            <a:r>
              <a:rPr lang="tr-TR" sz="2400" b="1" kern="0" dirty="0" smtClean="0">
                <a:solidFill>
                  <a:schemeClr val="tx1"/>
                </a:solidFill>
              </a:rPr>
              <a:t>İbraniler</a:t>
            </a:r>
            <a:endParaRPr lang="tr-TR" sz="2400" b="1" kern="0" dirty="0">
              <a:solidFill>
                <a:schemeClr val="tx1"/>
              </a:solidFill>
              <a:effectLst>
                <a:outerShdw blurRad="38100" dist="38100" dir="2700000" algn="tl">
                  <a:srgbClr val="000000">
                    <a:alpha val="43137"/>
                  </a:srgbClr>
                </a:outerShdw>
              </a:effectLst>
            </a:endParaRPr>
          </a:p>
        </p:txBody>
      </p:sp>
      <p:sp>
        <p:nvSpPr>
          <p:cNvPr id="2" name="Dikdörtgen 1"/>
          <p:cNvSpPr/>
          <p:nvPr/>
        </p:nvSpPr>
        <p:spPr>
          <a:xfrm>
            <a:off x="429986" y="330957"/>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bg1"/>
              </a:solidFill>
              <a:latin typeface="Comic Sans MS" pitchFamily="66" charset="0"/>
            </a:endParaRPr>
          </a:p>
        </p:txBody>
      </p:sp>
      <p:sp>
        <p:nvSpPr>
          <p:cNvPr id="20" name="Yukarı Bükülü Ok 19"/>
          <p:cNvSpPr/>
          <p:nvPr/>
        </p:nvSpPr>
        <p:spPr>
          <a:xfrm rot="5400000">
            <a:off x="228013" y="1226236"/>
            <a:ext cx="125701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bg1"/>
              </a:solidFill>
              <a:latin typeface="Comic Sans MS" pitchFamily="66" charset="0"/>
            </a:endParaRPr>
          </a:p>
        </p:txBody>
      </p:sp>
      <p:sp>
        <p:nvSpPr>
          <p:cNvPr id="13" name="5 Başlık"/>
          <p:cNvSpPr txBox="1">
            <a:spLocks/>
          </p:cNvSpPr>
          <p:nvPr/>
        </p:nvSpPr>
        <p:spPr>
          <a:xfrm>
            <a:off x="1093828" y="834249"/>
            <a:ext cx="10891343" cy="274715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sz="2800" b="1" dirty="0" smtClean="0">
                <a:solidFill>
                  <a:schemeClr val="bg1"/>
                </a:solidFill>
                <a:latin typeface="Comic Sans MS" pitchFamily="66" charset="0"/>
              </a:rPr>
              <a:t>                       </a:t>
            </a:r>
            <a:r>
              <a:rPr lang="tr-TR" sz="2400" b="1" dirty="0" smtClean="0">
                <a:solidFill>
                  <a:srgbClr val="FF0000"/>
                </a:solidFill>
                <a:latin typeface="Comic Sans MS" pitchFamily="66" charset="0"/>
              </a:rPr>
              <a:t>GÜNAH </a:t>
            </a:r>
            <a:r>
              <a:rPr lang="tr-TR" sz="2400" b="1" dirty="0">
                <a:solidFill>
                  <a:srgbClr val="FF0000"/>
                </a:solidFill>
                <a:latin typeface="Comic Sans MS" pitchFamily="66" charset="0"/>
              </a:rPr>
              <a:t>KEÇİSİ</a:t>
            </a:r>
            <a:r>
              <a:rPr lang="tr-TR" sz="1600" b="1" dirty="0">
                <a:solidFill>
                  <a:srgbClr val="FF0000"/>
                </a:solidFill>
                <a:latin typeface="Comic Sans MS" pitchFamily="66" charset="0"/>
              </a:rPr>
              <a:t/>
            </a:r>
            <a:br>
              <a:rPr lang="tr-TR" sz="1600" b="1" dirty="0">
                <a:solidFill>
                  <a:srgbClr val="FF0000"/>
                </a:solidFill>
                <a:latin typeface="Comic Sans MS" pitchFamily="66" charset="0"/>
              </a:rPr>
            </a:br>
            <a:r>
              <a:rPr lang="tr-TR" b="1" dirty="0">
                <a:solidFill>
                  <a:schemeClr val="bg1"/>
                </a:solidFill>
                <a:latin typeface="Comic Sans MS" pitchFamily="66" charset="0"/>
              </a:rPr>
              <a:t>Deyimin kökeni Yahudiliğin inanış ve tarihinde vardır ama olayın gelişimi İncil kitabında da anlatılır.</a:t>
            </a:r>
            <a:br>
              <a:rPr lang="tr-TR" b="1" dirty="0">
                <a:solidFill>
                  <a:schemeClr val="bg1"/>
                </a:solidFill>
                <a:latin typeface="Comic Sans MS" pitchFamily="66" charset="0"/>
              </a:rPr>
            </a:br>
            <a:r>
              <a:rPr lang="tr-TR" b="1" dirty="0" smtClean="0">
                <a:solidFill>
                  <a:srgbClr val="FF0000"/>
                </a:solidFill>
                <a:latin typeface="Comic Sans MS" pitchFamily="66" charset="0"/>
              </a:rPr>
              <a:t>Yom </a:t>
            </a:r>
            <a:r>
              <a:rPr lang="tr-TR" b="1" dirty="0">
                <a:solidFill>
                  <a:srgbClr val="FF0000"/>
                </a:solidFill>
                <a:latin typeface="Comic Sans MS" pitchFamily="66" charset="0"/>
              </a:rPr>
              <a:t>Kippur</a:t>
            </a:r>
            <a:r>
              <a:rPr lang="tr-TR" b="1" dirty="0">
                <a:solidFill>
                  <a:schemeClr val="bg1"/>
                </a:solidFill>
                <a:latin typeface="Comic Sans MS" pitchFamily="66" charset="0"/>
              </a:rPr>
              <a:t>, Musevilerin en kutsal bayramıdır, ana temaları </a:t>
            </a:r>
            <a:r>
              <a:rPr lang="tr-TR" b="1" dirty="0">
                <a:solidFill>
                  <a:srgbClr val="FF0000"/>
                </a:solidFill>
                <a:latin typeface="Comic Sans MS" pitchFamily="66" charset="0"/>
              </a:rPr>
              <a:t>kefaret ve tövbedir</a:t>
            </a:r>
            <a:r>
              <a:rPr lang="tr-TR" b="1" dirty="0">
                <a:solidFill>
                  <a:schemeClr val="bg1"/>
                </a:solidFill>
                <a:latin typeface="Comic Sans MS" pitchFamily="66" charset="0"/>
              </a:rPr>
              <a:t>. Bu bayramda dualar okunur, kura ile </a:t>
            </a:r>
            <a:r>
              <a:rPr lang="tr-TR" b="1" dirty="0" smtClean="0">
                <a:solidFill>
                  <a:srgbClr val="FF0000"/>
                </a:solidFill>
                <a:latin typeface="Comic Sans MS" pitchFamily="66" charset="0"/>
              </a:rPr>
              <a:t>2</a:t>
            </a:r>
            <a:r>
              <a:rPr lang="tr-TR" b="1" dirty="0" smtClean="0">
                <a:solidFill>
                  <a:schemeClr val="bg1"/>
                </a:solidFill>
                <a:latin typeface="Comic Sans MS" pitchFamily="66" charset="0"/>
              </a:rPr>
              <a:t> </a:t>
            </a:r>
            <a:r>
              <a:rPr lang="tr-TR" b="1" dirty="0" smtClean="0">
                <a:solidFill>
                  <a:srgbClr val="FF0000"/>
                </a:solidFill>
                <a:latin typeface="Comic Sans MS" pitchFamily="66" charset="0"/>
              </a:rPr>
              <a:t>Keçi</a:t>
            </a:r>
            <a:r>
              <a:rPr lang="tr-TR" b="1" dirty="0" smtClean="0">
                <a:solidFill>
                  <a:schemeClr val="bg1"/>
                </a:solidFill>
                <a:latin typeface="Comic Sans MS" pitchFamily="66" charset="0"/>
              </a:rPr>
              <a:t> </a:t>
            </a:r>
            <a:r>
              <a:rPr lang="tr-TR" b="1" dirty="0">
                <a:solidFill>
                  <a:schemeClr val="bg1"/>
                </a:solidFill>
                <a:latin typeface="Comic Sans MS" pitchFamily="66" charset="0"/>
              </a:rPr>
              <a:t>seçilir. </a:t>
            </a:r>
            <a:r>
              <a:rPr lang="tr-TR" b="1" dirty="0">
                <a:solidFill>
                  <a:srgbClr val="FF0000"/>
                </a:solidFill>
                <a:latin typeface="Comic Sans MS" pitchFamily="66" charset="0"/>
              </a:rPr>
              <a:t>Biri kurban edilir </a:t>
            </a:r>
            <a:r>
              <a:rPr lang="tr-TR" b="1" dirty="0">
                <a:solidFill>
                  <a:schemeClr val="bg1"/>
                </a:solidFill>
                <a:latin typeface="Comic Sans MS" pitchFamily="66" charset="0"/>
              </a:rPr>
              <a:t>ve kanı kutsal sayılan yerlere serpilir. Diğer keçi ise </a:t>
            </a:r>
            <a:r>
              <a:rPr lang="tr-TR" b="1" dirty="0">
                <a:solidFill>
                  <a:srgbClr val="FF0000"/>
                </a:solidFill>
                <a:latin typeface="Comic Sans MS" pitchFamily="66" charset="0"/>
              </a:rPr>
              <a:t>günah keçisi </a:t>
            </a:r>
            <a:r>
              <a:rPr lang="tr-TR" b="1" dirty="0">
                <a:solidFill>
                  <a:schemeClr val="bg1"/>
                </a:solidFill>
                <a:latin typeface="Comic Sans MS" pitchFamily="66" charset="0"/>
              </a:rPr>
              <a:t>olur.</a:t>
            </a:r>
            <a:br>
              <a:rPr lang="tr-TR" b="1" dirty="0">
                <a:solidFill>
                  <a:schemeClr val="bg1"/>
                </a:solidFill>
                <a:latin typeface="Comic Sans MS" pitchFamily="66" charset="0"/>
              </a:rPr>
            </a:br>
            <a:r>
              <a:rPr lang="tr-TR" b="1" dirty="0" smtClean="0">
                <a:solidFill>
                  <a:schemeClr val="bg1"/>
                </a:solidFill>
                <a:latin typeface="Comic Sans MS" pitchFamily="66" charset="0"/>
              </a:rPr>
              <a:t>       Din </a:t>
            </a:r>
            <a:r>
              <a:rPr lang="tr-TR" b="1" dirty="0">
                <a:solidFill>
                  <a:schemeClr val="bg1"/>
                </a:solidFill>
                <a:latin typeface="Comic Sans MS" pitchFamily="66" charset="0"/>
              </a:rPr>
              <a:t>adamı ellerini üstüne koyar ve ulusun günahlarını itiraf eder. Bu keçi sırtında toplumun tüm günahlarını yüklenerek, insanları arkasında günahsız bırakarak uçurumdan aşağı fırlatılır.</a:t>
            </a:r>
          </a:p>
        </p:txBody>
      </p:sp>
      <p:pic>
        <p:nvPicPr>
          <p:cNvPr id="15" name="Picture 2" descr="C:\Users\Yusuf Kerem DUMAN\Desktop\genislet-17d22228-25e7-4eb2-84ca-41d587437772.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755903" y="3670300"/>
            <a:ext cx="6286500" cy="28829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8651553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1251857" y="940633"/>
            <a:ext cx="9100459" cy="1446550"/>
          </a:xfrm>
          <a:prstGeom prst="rect">
            <a:avLst/>
          </a:prstGeom>
          <a:noFill/>
        </p:spPr>
        <p:txBody>
          <a:bodyPr wrap="square" rtlCol="0">
            <a:spAutoFit/>
          </a:bodyPr>
          <a:lstStyle/>
          <a:p>
            <a:pPr algn="ctr"/>
            <a:r>
              <a:rPr lang="tr-TR" sz="8800" b="1" dirty="0" smtClean="0">
                <a:solidFill>
                  <a:srgbClr val="0070C0"/>
                </a:solidFill>
                <a:latin typeface="Cambria" pitchFamily="18" charset="0"/>
              </a:rPr>
              <a:t> </a:t>
            </a:r>
            <a:endParaRPr lang="tr-TR" sz="8800" b="1" dirty="0">
              <a:solidFill>
                <a:srgbClr val="0070C0"/>
              </a:solidFill>
              <a:latin typeface="Cambria" pitchFamily="18" charset="0"/>
            </a:endParaRPr>
          </a:p>
        </p:txBody>
      </p:sp>
      <p:sp>
        <p:nvSpPr>
          <p:cNvPr id="4" name="1 Başlık"/>
          <p:cNvSpPr txBox="1">
            <a:spLocks/>
          </p:cNvSpPr>
          <p:nvPr/>
        </p:nvSpPr>
        <p:spPr>
          <a:xfrm>
            <a:off x="1764467" y="412602"/>
            <a:ext cx="8075240" cy="634082"/>
          </a:xfrm>
          <a:prstGeom prst="rect">
            <a:avLst/>
          </a:prstGeom>
          <a:gradFill>
            <a:gsLst>
              <a:gs pos="0">
                <a:srgbClr val="C00000"/>
              </a:gs>
              <a:gs pos="50000">
                <a:srgbClr val="4BACC6">
                  <a:lumMod val="75000"/>
                </a:srgbClr>
              </a:gs>
              <a:gs pos="100000">
                <a:srgbClr val="F79646"/>
              </a:gs>
            </a:gsLst>
            <a:lin ang="5400000" scaled="0"/>
          </a:gradFill>
          <a:ln w="85725">
            <a:solidFill>
              <a:srgbClr val="C00000"/>
            </a:solidFill>
          </a:ln>
          <a:effectLst>
            <a:glow rad="228600">
              <a:srgbClr val="C0504D">
                <a:satMod val="175000"/>
                <a:alpha val="40000"/>
              </a:srgbClr>
            </a:glow>
          </a:effectLst>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marR="0" lvl="0" indent="-342900" algn="ctr" defTabSz="914400" rtl="0" eaLnBrk="1" fontAlgn="auto" latinLnBrk="0" hangingPunct="1">
              <a:lnSpc>
                <a:spcPct val="100000"/>
              </a:lnSpc>
              <a:spcBef>
                <a:spcPct val="20000"/>
              </a:spcBef>
              <a:spcAft>
                <a:spcPts val="0"/>
              </a:spcAft>
              <a:buClrTx/>
              <a:buSzTx/>
              <a:buFontTx/>
              <a:buNone/>
              <a:tabLst/>
              <a:defRPr/>
            </a:pPr>
            <a:r>
              <a:rPr lang="tr-TR" b="1" dirty="0" smtClean="0">
                <a:solidFill>
                  <a:sysClr val="window" lastClr="FFFFFF"/>
                </a:solidFill>
                <a:effectLst>
                  <a:outerShdw blurRad="38100" dist="38100" dir="2700000" algn="tl">
                    <a:srgbClr val="000000">
                      <a:alpha val="43137"/>
                    </a:srgbClr>
                  </a:outerShdw>
                </a:effectLst>
                <a:latin typeface="Calibri"/>
              </a:rPr>
              <a:t>HİNT UYGARLIĞI</a:t>
            </a:r>
            <a:endParaRPr kumimoji="0" lang="tr-TR" sz="4400" b="1" i="0" u="none" strike="noStrike" kern="1200" cap="none" spc="0" normalizeH="0" baseline="0" noProof="0" dirty="0" smtClean="0">
              <a:ln>
                <a:noFill/>
              </a:ln>
              <a:solidFill>
                <a:sysClr val="window" lastClr="FFFFFF"/>
              </a:solidFill>
              <a:effectLst>
                <a:outerShdw blurRad="38100" dist="38100" dir="2700000" algn="tl">
                  <a:srgbClr val="000000">
                    <a:alpha val="43137"/>
                  </a:srgbClr>
                </a:outerShdw>
              </a:effectLst>
              <a:uLnTx/>
              <a:uFillTx/>
              <a:latin typeface="Calibri"/>
              <a:ea typeface="+mj-ea"/>
              <a:cs typeface="+mj-cs"/>
            </a:endParaRPr>
          </a:p>
        </p:txBody>
      </p:sp>
      <p:pic>
        <p:nvPicPr>
          <p:cNvPr id="5" name="Picture 2" descr="C:\Users\Yusuf KEREM DUMAN\Desktop\ed69c958c672ac83fad71c917c972094.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764467" y="1326242"/>
            <a:ext cx="8269899" cy="497658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54057588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b="1" dirty="0" smtClean="0">
                <a:solidFill>
                  <a:schemeClr val="bg1"/>
                </a:solidFill>
                <a:latin typeface="Comic Sans MS" pitchFamily="66" charset="0"/>
                <a:cs typeface="Times New Roman" pitchFamily="18" charset="0"/>
              </a:rPr>
              <a:t> </a:t>
            </a:r>
            <a:endParaRPr lang="tr-TR" b="1" dirty="0">
              <a:solidFill>
                <a:schemeClr val="bg1"/>
              </a:solidFill>
              <a:latin typeface="Comic Sans MS" pitchFamily="66" charset="0"/>
            </a:endParaRPr>
          </a:p>
        </p:txBody>
      </p:sp>
      <p:sp>
        <p:nvSpPr>
          <p:cNvPr id="3" name="Dolu Çerçeve 2"/>
          <p:cNvSpPr/>
          <p:nvPr/>
        </p:nvSpPr>
        <p:spPr>
          <a:xfrm>
            <a:off x="658587" y="160688"/>
            <a:ext cx="2041070"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ct val="20000"/>
              </a:spcBef>
              <a:defRPr/>
            </a:pPr>
            <a:r>
              <a:rPr lang="tr-TR" sz="2400" b="1" kern="0" dirty="0" smtClean="0">
                <a:solidFill>
                  <a:schemeClr val="tx1"/>
                </a:solidFill>
              </a:rPr>
              <a:t>Hint Uygarlığı</a:t>
            </a:r>
            <a:endParaRPr lang="tr-TR" sz="2400" b="1" kern="0" dirty="0">
              <a:solidFill>
                <a:schemeClr val="tx1"/>
              </a:solidFill>
              <a:effectLst>
                <a:outerShdw blurRad="38100" dist="38100" dir="2700000" algn="tl">
                  <a:srgbClr val="000000">
                    <a:alpha val="43137"/>
                  </a:srgbClr>
                </a:outerShdw>
              </a:effectLst>
            </a:endParaRPr>
          </a:p>
        </p:txBody>
      </p:sp>
      <p:sp>
        <p:nvSpPr>
          <p:cNvPr id="2" name="Dikdörtgen 1"/>
          <p:cNvSpPr/>
          <p:nvPr/>
        </p:nvSpPr>
        <p:spPr>
          <a:xfrm>
            <a:off x="429986" y="330957"/>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bg1"/>
              </a:solidFill>
              <a:latin typeface="Comic Sans MS" pitchFamily="66" charset="0"/>
            </a:endParaRPr>
          </a:p>
        </p:txBody>
      </p:sp>
      <p:sp>
        <p:nvSpPr>
          <p:cNvPr id="20" name="Yukarı Bükülü Ok 19"/>
          <p:cNvSpPr/>
          <p:nvPr/>
        </p:nvSpPr>
        <p:spPr>
          <a:xfrm rot="5400000">
            <a:off x="228013" y="1226236"/>
            <a:ext cx="125701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bg1"/>
              </a:solidFill>
              <a:latin typeface="Comic Sans MS" pitchFamily="66" charset="0"/>
            </a:endParaRPr>
          </a:p>
        </p:txBody>
      </p:sp>
      <p:sp>
        <p:nvSpPr>
          <p:cNvPr id="13" name="5 Başlık"/>
          <p:cNvSpPr txBox="1">
            <a:spLocks/>
          </p:cNvSpPr>
          <p:nvPr/>
        </p:nvSpPr>
        <p:spPr>
          <a:xfrm>
            <a:off x="1093828" y="834249"/>
            <a:ext cx="10891343" cy="678865"/>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rgbClr val="FF0000"/>
                </a:solidFill>
                <a:latin typeface="Comic Sans MS" pitchFamily="66" charset="0"/>
              </a:rPr>
              <a:t>Baharat</a:t>
            </a:r>
            <a:r>
              <a:rPr lang="tr-TR" b="1" dirty="0">
                <a:solidFill>
                  <a:schemeClr val="bg1"/>
                </a:solidFill>
                <a:latin typeface="Comic Sans MS" pitchFamily="66" charset="0"/>
              </a:rPr>
              <a:t> üretimi bakımından çok zengin olan bu ülkedir Baharatın Hint okyanusunda Kızıldeniz vasıtasıyla </a:t>
            </a:r>
            <a:r>
              <a:rPr lang="tr-TR" b="1" dirty="0" smtClean="0">
                <a:solidFill>
                  <a:srgbClr val="FF0000"/>
                </a:solidFill>
                <a:latin typeface="Comic Sans MS" pitchFamily="66" charset="0"/>
              </a:rPr>
              <a:t>Akdeniz'e</a:t>
            </a:r>
            <a:r>
              <a:rPr lang="tr-TR" b="1" dirty="0" smtClean="0">
                <a:solidFill>
                  <a:schemeClr val="bg1"/>
                </a:solidFill>
                <a:latin typeface="Comic Sans MS" pitchFamily="66" charset="0"/>
              </a:rPr>
              <a:t> </a:t>
            </a:r>
            <a:r>
              <a:rPr lang="tr-TR" b="1" dirty="0">
                <a:solidFill>
                  <a:schemeClr val="bg1"/>
                </a:solidFill>
                <a:latin typeface="Comic Sans MS" pitchFamily="66" charset="0"/>
              </a:rPr>
              <a:t>pazarlanmasından dünyanın ikinci ticaret yolu olan Baharat yolu oluşturuldu</a:t>
            </a:r>
            <a:endParaRPr lang="tr-TR" sz="1200" b="1" dirty="0">
              <a:solidFill>
                <a:schemeClr val="bg1"/>
              </a:solidFill>
              <a:latin typeface="Comic Sans MS" pitchFamily="66" charset="0"/>
            </a:endParaRPr>
          </a:p>
        </p:txBody>
      </p:sp>
      <p:pic>
        <p:nvPicPr>
          <p:cNvPr id="8" name="Picture 2" descr="C:\Users\Yusuf KEREM DUMAN\Desktop\66e60e6a5da07e913a9eba4b0000b4be.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259284" y="1583075"/>
            <a:ext cx="5725887" cy="4469382"/>
          </a:xfrm>
          <a:prstGeom prst="rect">
            <a:avLst/>
          </a:prstGeom>
          <a:noFill/>
          <a:extLst>
            <a:ext uri="{909E8E84-426E-40DD-AFC4-6F175D3DCCD1}">
              <a14:hiddenFill xmlns:a14="http://schemas.microsoft.com/office/drawing/2010/main" xmlns="">
                <a:solidFill>
                  <a:srgbClr val="FFFFFF"/>
                </a:solidFill>
              </a14:hiddenFill>
            </a:ext>
          </a:extLst>
        </p:spPr>
      </p:pic>
      <p:sp>
        <p:nvSpPr>
          <p:cNvPr id="9" name="5 Başlık"/>
          <p:cNvSpPr txBox="1">
            <a:spLocks/>
          </p:cNvSpPr>
          <p:nvPr/>
        </p:nvSpPr>
        <p:spPr>
          <a:xfrm>
            <a:off x="1093828" y="1694220"/>
            <a:ext cx="5023942" cy="1244923"/>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lgn="ctr"/>
            <a:r>
              <a:rPr lang="tr-TR" b="1" dirty="0" smtClean="0">
                <a:solidFill>
                  <a:schemeClr val="bg1"/>
                </a:solidFill>
                <a:latin typeface="Comic Sans MS" pitchFamily="66" charset="0"/>
              </a:rPr>
              <a:t>MÖ. </a:t>
            </a:r>
            <a:r>
              <a:rPr lang="tr-TR" b="1" dirty="0">
                <a:solidFill>
                  <a:schemeClr val="bg1"/>
                </a:solidFill>
                <a:latin typeface="Comic Sans MS" pitchFamily="66" charset="0"/>
              </a:rPr>
              <a:t>1200 </a:t>
            </a:r>
            <a:r>
              <a:rPr lang="tr-TR" b="1" i="1" dirty="0" smtClean="0">
                <a:solidFill>
                  <a:schemeClr val="bg1"/>
                </a:solidFill>
                <a:latin typeface="Comic Sans MS" pitchFamily="66" charset="0"/>
              </a:rPr>
              <a:t>SİND</a:t>
            </a:r>
            <a:r>
              <a:rPr lang="tr-TR" b="1" dirty="0" smtClean="0">
                <a:solidFill>
                  <a:schemeClr val="bg1"/>
                </a:solidFill>
                <a:latin typeface="Comic Sans MS" pitchFamily="66" charset="0"/>
              </a:rPr>
              <a:t> </a:t>
            </a:r>
            <a:r>
              <a:rPr lang="tr-TR" b="1" dirty="0">
                <a:solidFill>
                  <a:schemeClr val="bg1"/>
                </a:solidFill>
                <a:latin typeface="Comic Sans MS" pitchFamily="66" charset="0"/>
              </a:rPr>
              <a:t>medeniyetini yıkarak Hindistan’ı istila eden </a:t>
            </a:r>
            <a:r>
              <a:rPr lang="tr-TR" b="1" i="1" dirty="0">
                <a:solidFill>
                  <a:srgbClr val="FF0000"/>
                </a:solidFill>
                <a:latin typeface="Comic Sans MS" pitchFamily="66" charset="0"/>
              </a:rPr>
              <a:t>ARİLER </a:t>
            </a:r>
            <a:r>
              <a:rPr lang="tr-TR" b="1" dirty="0">
                <a:solidFill>
                  <a:schemeClr val="bg1"/>
                </a:solidFill>
                <a:latin typeface="Comic Sans MS" pitchFamily="66" charset="0"/>
              </a:rPr>
              <a:t>egemenliklerini sürekli kılmak </a:t>
            </a:r>
            <a:r>
              <a:rPr lang="tr-TR" b="1" dirty="0" smtClean="0">
                <a:solidFill>
                  <a:schemeClr val="bg1"/>
                </a:solidFill>
                <a:latin typeface="Comic Sans MS" pitchFamily="66" charset="0"/>
              </a:rPr>
              <a:t>için</a:t>
            </a:r>
          </a:p>
          <a:p>
            <a:pPr algn="ctr"/>
            <a:r>
              <a:rPr lang="tr-TR" b="1" dirty="0" smtClean="0">
                <a:solidFill>
                  <a:schemeClr val="bg1"/>
                </a:solidFill>
                <a:latin typeface="Comic Sans MS" pitchFamily="66" charset="0"/>
              </a:rPr>
              <a:t> </a:t>
            </a:r>
            <a:r>
              <a:rPr lang="tr-TR" b="1" i="1" dirty="0" smtClean="0">
                <a:solidFill>
                  <a:srgbClr val="FF0000"/>
                </a:solidFill>
                <a:latin typeface="Comic Sans MS" pitchFamily="66" charset="0"/>
              </a:rPr>
              <a:t>Kast</a:t>
            </a:r>
            <a:r>
              <a:rPr lang="tr-TR" b="1" dirty="0" smtClean="0">
                <a:solidFill>
                  <a:srgbClr val="FF0000"/>
                </a:solidFill>
                <a:latin typeface="Comic Sans MS" pitchFamily="66" charset="0"/>
              </a:rPr>
              <a:t> Sistemini(Irk </a:t>
            </a:r>
            <a:r>
              <a:rPr lang="tr-TR" b="1" dirty="0">
                <a:solidFill>
                  <a:srgbClr val="FF0000"/>
                </a:solidFill>
                <a:latin typeface="Comic Sans MS" pitchFamily="66" charset="0"/>
              </a:rPr>
              <a:t>sistemi) </a:t>
            </a:r>
            <a:r>
              <a:rPr lang="tr-TR" b="1" dirty="0" smtClean="0">
                <a:solidFill>
                  <a:schemeClr val="bg1"/>
                </a:solidFill>
                <a:latin typeface="Comic Sans MS" pitchFamily="66" charset="0"/>
              </a:rPr>
              <a:t>geliştirdiler.  </a:t>
            </a:r>
            <a:endParaRPr lang="tr-TR" b="1" dirty="0">
              <a:solidFill>
                <a:schemeClr val="bg1"/>
              </a:solidFill>
              <a:latin typeface="Comic Sans MS" pitchFamily="66" charset="0"/>
            </a:endParaRPr>
          </a:p>
        </p:txBody>
      </p:sp>
      <p:pic>
        <p:nvPicPr>
          <p:cNvPr id="11" name="Picture 3" descr="C:\Users\Yusuf KEREM DUMAN\Desktop\CF.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093828" y="3058886"/>
            <a:ext cx="5023942" cy="358966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9223263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5 Başlık"/>
          <p:cNvSpPr txBox="1">
            <a:spLocks/>
          </p:cNvSpPr>
          <p:nvPr/>
        </p:nvSpPr>
        <p:spPr>
          <a:xfrm>
            <a:off x="397142" y="268192"/>
            <a:ext cx="11631572" cy="2355265"/>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smtClean="0">
                <a:solidFill>
                  <a:schemeClr val="bg1"/>
                </a:solidFill>
                <a:latin typeface="Comic Sans MS" pitchFamily="66" charset="0"/>
              </a:rPr>
              <a:t>              Hinduizm'de </a:t>
            </a:r>
            <a:r>
              <a:rPr lang="tr-TR" b="1" dirty="0">
                <a:solidFill>
                  <a:schemeClr val="bg1"/>
                </a:solidFill>
                <a:latin typeface="Comic Sans MS" pitchFamily="66" charset="0"/>
              </a:rPr>
              <a:t>sadece inek değil, bütün canlılara karşı bir saygı ve sevgi vardır. Bu nedenle halkın bir çoğu </a:t>
            </a:r>
            <a:r>
              <a:rPr lang="tr-TR" b="1" dirty="0" smtClean="0">
                <a:solidFill>
                  <a:schemeClr val="bg1"/>
                </a:solidFill>
                <a:latin typeface="Comic Sans MS" pitchFamily="66" charset="0"/>
              </a:rPr>
              <a:t>vejetaryen </a:t>
            </a:r>
            <a:r>
              <a:rPr lang="tr-TR" b="1" dirty="0">
                <a:solidFill>
                  <a:schemeClr val="bg1"/>
                </a:solidFill>
                <a:latin typeface="Comic Sans MS" pitchFamily="66" charset="0"/>
              </a:rPr>
              <a:t>olarak </a:t>
            </a:r>
            <a:r>
              <a:rPr lang="tr-TR" b="1" dirty="0" smtClean="0">
                <a:solidFill>
                  <a:schemeClr val="bg1"/>
                </a:solidFill>
                <a:latin typeface="Comic Sans MS" pitchFamily="66" charset="0"/>
              </a:rPr>
              <a:t>beslenir. Bütün </a:t>
            </a:r>
            <a:r>
              <a:rPr lang="tr-TR" b="1" dirty="0">
                <a:solidFill>
                  <a:schemeClr val="bg1"/>
                </a:solidFill>
                <a:latin typeface="Comic Sans MS" pitchFamily="66" charset="0"/>
              </a:rPr>
              <a:t>canlıların ruhları olduğuna inanan Hindular ölümden sonra tekrar dünyaya gelineceğine bir önceki hayatını uygunsuz biçimde geçiren bir ruhun hayvan vücudu içinde yeniden doğabileceğine inanırlar</a:t>
            </a:r>
            <a:r>
              <a:rPr lang="tr-TR" b="1" dirty="0" smtClean="0">
                <a:solidFill>
                  <a:schemeClr val="bg1"/>
                </a:solidFill>
                <a:latin typeface="Comic Sans MS" pitchFamily="66" charset="0"/>
              </a:rPr>
              <a:t>.</a:t>
            </a:r>
          </a:p>
          <a:p>
            <a:r>
              <a:rPr lang="tr-TR" b="1" dirty="0" smtClean="0">
                <a:solidFill>
                  <a:schemeClr val="bg1"/>
                </a:solidFill>
                <a:latin typeface="Comic Sans MS" pitchFamily="66" charset="0"/>
              </a:rPr>
              <a:t>              Hinduizm'de </a:t>
            </a:r>
            <a:r>
              <a:rPr lang="tr-TR" b="1" dirty="0">
                <a:solidFill>
                  <a:schemeClr val="bg1"/>
                </a:solidFill>
                <a:latin typeface="Comic Sans MS" pitchFamily="66" charset="0"/>
              </a:rPr>
              <a:t>inekler uğurlu ve kutsal sayıldığı için saygı görürler. İnekler, tüm kainatın anası olan </a:t>
            </a:r>
            <a:r>
              <a:rPr lang="tr-TR" b="1" dirty="0">
                <a:solidFill>
                  <a:srgbClr val="FF0000"/>
                </a:solidFill>
                <a:latin typeface="Comic Sans MS" pitchFamily="66" charset="0"/>
              </a:rPr>
              <a:t>Devi'</a:t>
            </a:r>
            <a:r>
              <a:rPr lang="tr-TR" b="1" dirty="0">
                <a:solidFill>
                  <a:schemeClr val="bg1"/>
                </a:solidFill>
                <a:latin typeface="Comic Sans MS" pitchFamily="66" charset="0"/>
              </a:rPr>
              <a:t>nin yani </a:t>
            </a:r>
            <a:r>
              <a:rPr lang="tr-TR" b="1" dirty="0" smtClean="0">
                <a:solidFill>
                  <a:srgbClr val="FF0000"/>
                </a:solidFill>
                <a:latin typeface="Comic Sans MS" pitchFamily="66" charset="0"/>
              </a:rPr>
              <a:t>Tanrıçanın </a:t>
            </a:r>
            <a:r>
              <a:rPr lang="tr-TR" b="1" dirty="0">
                <a:solidFill>
                  <a:schemeClr val="bg1"/>
                </a:solidFill>
                <a:latin typeface="Comic Sans MS" pitchFamily="66" charset="0"/>
              </a:rPr>
              <a:t>sembolü sayıldığı için, </a:t>
            </a:r>
            <a:r>
              <a:rPr lang="tr-TR" b="1" dirty="0">
                <a:solidFill>
                  <a:srgbClr val="FF0000"/>
                </a:solidFill>
                <a:latin typeface="Comic Sans MS" pitchFamily="66" charset="0"/>
              </a:rPr>
              <a:t>inek ve öküzler caddelerde, alış veriş merkezlerinde veya diledikleri her yerde serbestçe dolaşılabilir.</a:t>
            </a:r>
            <a:r>
              <a:rPr lang="tr-TR" b="1" dirty="0">
                <a:solidFill>
                  <a:schemeClr val="bg1"/>
                </a:solidFill>
                <a:latin typeface="Comic Sans MS" pitchFamily="66" charset="0"/>
              </a:rPr>
              <a:t> </a:t>
            </a:r>
            <a:r>
              <a:rPr lang="tr-TR" b="1" dirty="0">
                <a:solidFill>
                  <a:srgbClr val="FF0000"/>
                </a:solidFill>
                <a:latin typeface="Comic Sans MS" pitchFamily="66" charset="0"/>
              </a:rPr>
              <a:t>Etinin yenilmesi yasaktır. İneği öldürmek Tanrıyı öldürmek gibi sayılıyor.</a:t>
            </a:r>
          </a:p>
        </p:txBody>
      </p:sp>
      <p:pic>
        <p:nvPicPr>
          <p:cNvPr id="1027" name="Picture 3" descr="C:\Users\Yusuf Kerem DUMAN\Desktop\inekler-hindistan-da-ozgurce-dolasabilir_780x562-xn2ehac3bw.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556103" y="2748642"/>
            <a:ext cx="6054497" cy="386442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3786736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888436" y="451157"/>
            <a:ext cx="3449983" cy="584775"/>
          </a:xfrm>
          <a:prstGeom prst="rect">
            <a:avLst/>
          </a:prstGeom>
        </p:spPr>
        <p:txBody>
          <a:bodyPr wrap="none">
            <a:spAutoFit/>
          </a:bodyPr>
          <a:lstStyle/>
          <a:p>
            <a:pPr>
              <a:defRPr/>
            </a:pPr>
            <a:r>
              <a:rPr lang="tr-TR" sz="3200" b="1" kern="0" dirty="0" smtClean="0">
                <a:solidFill>
                  <a:srgbClr val="FFC000"/>
                </a:solidFill>
                <a:latin typeface="Cambria" pitchFamily="18" charset="0"/>
                <a:ea typeface="Times New Roman" pitchFamily="18" charset="0"/>
                <a:cs typeface="Comic Sans MS" pitchFamily="66" charset="0"/>
              </a:rPr>
              <a:t>ÇİN MEDENİYETİ </a:t>
            </a:r>
            <a:endParaRPr lang="tr-TR" sz="3600" kern="0" dirty="0" smtClean="0">
              <a:solidFill>
                <a:srgbClr val="FFC000"/>
              </a:solidFill>
            </a:endParaRPr>
          </a:p>
        </p:txBody>
      </p:sp>
      <p:pic>
        <p:nvPicPr>
          <p:cNvPr id="25602" name="Picture 2" descr="C:\Users\Yusuf KEREM DUMAN\Desktop\CIN harita locator.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31371" y="1125538"/>
            <a:ext cx="11233248" cy="525579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1 Başlık"/>
          <p:cNvSpPr txBox="1">
            <a:spLocks/>
          </p:cNvSpPr>
          <p:nvPr/>
        </p:nvSpPr>
        <p:spPr>
          <a:xfrm>
            <a:off x="3407229" y="405032"/>
            <a:ext cx="4856844" cy="622868"/>
          </a:xfrm>
          <a:prstGeom prst="rect">
            <a:avLst/>
          </a:prstGeom>
          <a:gradFill>
            <a:gsLst>
              <a:gs pos="0">
                <a:srgbClr val="C00000"/>
              </a:gs>
              <a:gs pos="50000">
                <a:srgbClr val="4BACC6">
                  <a:lumMod val="75000"/>
                </a:srgbClr>
              </a:gs>
              <a:gs pos="100000">
                <a:srgbClr val="F79646"/>
              </a:gs>
            </a:gsLst>
            <a:lin ang="5400000" scaled="0"/>
          </a:gradFill>
          <a:ln w="85725">
            <a:solidFill>
              <a:srgbClr val="C00000"/>
            </a:solidFill>
          </a:ln>
          <a:effectLst>
            <a:glow rad="228600">
              <a:srgbClr val="C0504D">
                <a:satMod val="175000"/>
                <a:alpha val="40000"/>
              </a:srgbClr>
            </a:glow>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marR="0" lvl="0" indent="-342900" algn="ctr" defTabSz="914400" rtl="0" eaLnBrk="1" fontAlgn="auto" latinLnBrk="0" hangingPunct="1">
              <a:lnSpc>
                <a:spcPct val="100000"/>
              </a:lnSpc>
              <a:spcBef>
                <a:spcPct val="20000"/>
              </a:spcBef>
              <a:spcAft>
                <a:spcPts val="0"/>
              </a:spcAft>
              <a:buClrTx/>
              <a:buSzTx/>
              <a:buFontTx/>
              <a:buNone/>
              <a:tabLst/>
              <a:defRPr/>
            </a:pPr>
            <a:r>
              <a:rPr lang="tr-TR" sz="3600" b="1" dirty="0" smtClean="0">
                <a:solidFill>
                  <a:sysClr val="window" lastClr="FFFFFF"/>
                </a:solidFill>
                <a:effectLst>
                  <a:outerShdw blurRad="38100" dist="38100" dir="2700000" algn="tl">
                    <a:srgbClr val="000000">
                      <a:alpha val="43137"/>
                    </a:srgbClr>
                  </a:outerShdw>
                </a:effectLst>
                <a:latin typeface="Calibri"/>
              </a:rPr>
              <a:t>ÇİN UYGARLIĞI</a:t>
            </a:r>
            <a:endParaRPr kumimoji="0" lang="tr-TR" sz="3600" b="1" i="0" u="none" strike="noStrike" kern="1200" cap="none" spc="0" normalizeH="0" baseline="0" noProof="0" dirty="0" smtClean="0">
              <a:ln>
                <a:noFill/>
              </a:ln>
              <a:solidFill>
                <a:sysClr val="window" lastClr="FFFFFF"/>
              </a:solidFill>
              <a:effectLst>
                <a:outerShdw blurRad="38100" dist="38100" dir="2700000" algn="tl">
                  <a:srgbClr val="000000">
                    <a:alpha val="43137"/>
                  </a:srgbClr>
                </a:outerShdw>
              </a:effectLst>
              <a:uLnTx/>
              <a:uFillTx/>
              <a:latin typeface="Calibri"/>
              <a:ea typeface="+mj-ea"/>
              <a:cs typeface="+mj-cs"/>
            </a:endParaRPr>
          </a:p>
        </p:txBody>
      </p:sp>
    </p:spTree>
    <p:extLst>
      <p:ext uri="{BB962C8B-B14F-4D97-AF65-F5344CB8AC3E}">
        <p14:creationId xmlns:p14="http://schemas.microsoft.com/office/powerpoint/2010/main" xmlns="" val="118316300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b="1" dirty="0" smtClean="0">
                <a:solidFill>
                  <a:prstClr val="black"/>
                </a:solidFill>
                <a:latin typeface="Comic Sans MS" pitchFamily="66" charset="0"/>
                <a:cs typeface="Times New Roman" pitchFamily="18" charset="0"/>
              </a:rPr>
              <a:t> </a:t>
            </a:r>
            <a:endParaRPr lang="tr-TR" b="1" dirty="0">
              <a:solidFill>
                <a:prstClr val="black"/>
              </a:solidFill>
              <a:latin typeface="Comic Sans MS" pitchFamily="66" charset="0"/>
            </a:endParaRPr>
          </a:p>
        </p:txBody>
      </p:sp>
      <p:sp>
        <p:nvSpPr>
          <p:cNvPr id="3" name="Dolu Çerçeve 2"/>
          <p:cNvSpPr/>
          <p:nvPr/>
        </p:nvSpPr>
        <p:spPr>
          <a:xfrm>
            <a:off x="658587" y="160688"/>
            <a:ext cx="2041070"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ct val="20000"/>
              </a:spcBef>
              <a:defRPr/>
            </a:pPr>
            <a:r>
              <a:rPr lang="tr-TR" sz="2400" b="1" kern="0" dirty="0" smtClean="0">
                <a:solidFill>
                  <a:prstClr val="white"/>
                </a:solidFill>
              </a:rPr>
              <a:t>Çin Uygarlığı</a:t>
            </a:r>
            <a:endParaRPr lang="tr-TR" sz="2400" b="1" kern="0" dirty="0">
              <a:solidFill>
                <a:prstClr val="white"/>
              </a:solidFill>
              <a:effectLst>
                <a:outerShdw blurRad="38100" dist="38100" dir="2700000" algn="tl">
                  <a:srgbClr val="000000">
                    <a:alpha val="43137"/>
                  </a:srgbClr>
                </a:outerShdw>
              </a:effectLst>
            </a:endParaRPr>
          </a:p>
        </p:txBody>
      </p:sp>
      <p:sp>
        <p:nvSpPr>
          <p:cNvPr id="2" name="Dikdörtgen 1"/>
          <p:cNvSpPr/>
          <p:nvPr/>
        </p:nvSpPr>
        <p:spPr>
          <a:xfrm>
            <a:off x="429986" y="330957"/>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Comic Sans MS" pitchFamily="66" charset="0"/>
            </a:endParaRPr>
          </a:p>
        </p:txBody>
      </p:sp>
      <p:sp>
        <p:nvSpPr>
          <p:cNvPr id="20" name="Yukarı Bükülü Ok 19"/>
          <p:cNvSpPr/>
          <p:nvPr/>
        </p:nvSpPr>
        <p:spPr>
          <a:xfrm rot="5400000">
            <a:off x="228013" y="1226236"/>
            <a:ext cx="125701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Comic Sans MS" pitchFamily="66" charset="0"/>
            </a:endParaRPr>
          </a:p>
        </p:txBody>
      </p:sp>
      <p:sp>
        <p:nvSpPr>
          <p:cNvPr id="13" name="5 Başlık"/>
          <p:cNvSpPr txBox="1">
            <a:spLocks/>
          </p:cNvSpPr>
          <p:nvPr/>
        </p:nvSpPr>
        <p:spPr>
          <a:xfrm>
            <a:off x="1093828" y="834249"/>
            <a:ext cx="10891343" cy="678865"/>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7313" fontAlgn="base">
              <a:spcBef>
                <a:spcPct val="0"/>
              </a:spcBef>
              <a:spcAft>
                <a:spcPct val="0"/>
              </a:spcAft>
            </a:pPr>
            <a:r>
              <a:rPr lang="tr-TR" b="1" dirty="0">
                <a:solidFill>
                  <a:schemeClr val="bg1"/>
                </a:solidFill>
                <a:latin typeface="Comic Sans MS" pitchFamily="66" charset="0"/>
                <a:ea typeface="Times New Roman" pitchFamily="18" charset="0"/>
                <a:cs typeface="Comic Sans MS" pitchFamily="66" charset="0"/>
              </a:rPr>
              <a:t>Çin de </a:t>
            </a:r>
            <a:r>
              <a:rPr lang="tr-TR" b="1" dirty="0" smtClean="0">
                <a:solidFill>
                  <a:schemeClr val="bg1"/>
                </a:solidFill>
                <a:latin typeface="Comic Sans MS" pitchFamily="66" charset="0"/>
                <a:ea typeface="Times New Roman" pitchFamily="18" charset="0"/>
                <a:cs typeface="Comic Sans MS" pitchFamily="66" charset="0"/>
              </a:rPr>
              <a:t>Tunguz-Moğol-Tibet-Türk  </a:t>
            </a:r>
            <a:r>
              <a:rPr lang="tr-TR" b="1" dirty="0">
                <a:solidFill>
                  <a:schemeClr val="bg1"/>
                </a:solidFill>
                <a:latin typeface="Comic Sans MS" pitchFamily="66" charset="0"/>
                <a:ea typeface="Times New Roman" pitchFamily="18" charset="0"/>
                <a:cs typeface="Comic Sans MS" pitchFamily="66" charset="0"/>
              </a:rPr>
              <a:t>kültürleri görülür kalabalık nüfuslarında dolayı bu kültürlerini millileştirerek kendi medeniyetlerini </a:t>
            </a:r>
            <a:r>
              <a:rPr lang="tr-TR" b="1" dirty="0" smtClean="0">
                <a:solidFill>
                  <a:schemeClr val="bg1"/>
                </a:solidFill>
                <a:latin typeface="Comic Sans MS" pitchFamily="66" charset="0"/>
                <a:ea typeface="Times New Roman" pitchFamily="18" charset="0"/>
                <a:cs typeface="Comic Sans MS" pitchFamily="66" charset="0"/>
              </a:rPr>
              <a:t>kurmuşlardır. </a:t>
            </a:r>
            <a:endParaRPr lang="tr-TR" b="1" dirty="0">
              <a:solidFill>
                <a:schemeClr val="bg1"/>
              </a:solidFill>
              <a:latin typeface="Comic Sans MS" pitchFamily="66" charset="0"/>
              <a:cs typeface="Arial" pitchFamily="34" charset="0"/>
            </a:endParaRPr>
          </a:p>
        </p:txBody>
      </p:sp>
      <p:sp>
        <p:nvSpPr>
          <p:cNvPr id="12" name="5 Başlık"/>
          <p:cNvSpPr txBox="1">
            <a:spLocks/>
          </p:cNvSpPr>
          <p:nvPr/>
        </p:nvSpPr>
        <p:spPr>
          <a:xfrm>
            <a:off x="1093828" y="1665515"/>
            <a:ext cx="8550915" cy="93617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449263" eaLnBrk="0" fontAlgn="base" hangingPunct="0">
              <a:spcBef>
                <a:spcPct val="0"/>
              </a:spcBef>
              <a:spcAft>
                <a:spcPct val="0"/>
              </a:spcAft>
            </a:pPr>
            <a:r>
              <a:rPr lang="tr-TR" b="1" dirty="0">
                <a:solidFill>
                  <a:srgbClr val="FF0000"/>
                </a:solidFill>
                <a:latin typeface="Comic Sans MS" pitchFamily="66" charset="0"/>
                <a:ea typeface="Times New Roman" pitchFamily="18" charset="0"/>
                <a:cs typeface="Arial" pitchFamily="34" charset="0"/>
              </a:rPr>
              <a:t>BARUT:                   </a:t>
            </a:r>
            <a:r>
              <a:rPr lang="tr-TR" b="1" dirty="0">
                <a:solidFill>
                  <a:srgbClr val="FF0000"/>
                </a:solidFill>
                <a:latin typeface="Comic Sans MS" pitchFamily="66" charset="0"/>
                <a:ea typeface="Times New Roman" pitchFamily="18" charset="0"/>
                <a:cs typeface="Comic Sans MS" pitchFamily="66" charset="0"/>
              </a:rPr>
              <a:t>Derebeyliğin</a:t>
            </a:r>
            <a:r>
              <a:rPr lang="tr-TR" b="1" dirty="0">
                <a:solidFill>
                  <a:schemeClr val="bg1"/>
                </a:solidFill>
                <a:latin typeface="Comic Sans MS" pitchFamily="66" charset="0"/>
                <a:ea typeface="Times New Roman" pitchFamily="18" charset="0"/>
                <a:cs typeface="Comic Sans MS" pitchFamily="66" charset="0"/>
              </a:rPr>
              <a:t> sona ermesinde,</a:t>
            </a:r>
            <a:endParaRPr lang="tr-TR" b="1" dirty="0">
              <a:solidFill>
                <a:schemeClr val="bg1"/>
              </a:solidFill>
              <a:latin typeface="Comic Sans MS" pitchFamily="66" charset="0"/>
              <a:cs typeface="Arial" pitchFamily="34" charset="0"/>
            </a:endParaRPr>
          </a:p>
          <a:p>
            <a:pPr indent="449263" eaLnBrk="0" fontAlgn="base" hangingPunct="0">
              <a:spcBef>
                <a:spcPct val="0"/>
              </a:spcBef>
              <a:spcAft>
                <a:spcPct val="0"/>
              </a:spcAft>
            </a:pPr>
            <a:r>
              <a:rPr lang="tr-TR" b="1" dirty="0">
                <a:solidFill>
                  <a:srgbClr val="FF0000"/>
                </a:solidFill>
                <a:latin typeface="Comic Sans MS" pitchFamily="66" charset="0"/>
                <a:ea typeface="Times New Roman" pitchFamily="18" charset="0"/>
                <a:cs typeface="Arial" pitchFamily="34" charset="0"/>
              </a:rPr>
              <a:t>PUSULA:</a:t>
            </a:r>
            <a:r>
              <a:rPr lang="tr-TR" b="1" dirty="0">
                <a:solidFill>
                  <a:srgbClr val="FF0000"/>
                </a:solidFill>
                <a:latin typeface="Comic Sans MS" pitchFamily="66" charset="0"/>
                <a:ea typeface="Times New Roman" pitchFamily="18" charset="0"/>
                <a:cs typeface="Comic Sans MS" pitchFamily="66" charset="0"/>
              </a:rPr>
              <a:t>                 </a:t>
            </a:r>
            <a:r>
              <a:rPr lang="tr-TR" b="1" dirty="0" smtClean="0">
                <a:solidFill>
                  <a:srgbClr val="FF0000"/>
                </a:solidFill>
                <a:latin typeface="Comic Sans MS" pitchFamily="66" charset="0"/>
                <a:ea typeface="Times New Roman" pitchFamily="18" charset="0"/>
                <a:cs typeface="Comic Sans MS" pitchFamily="66" charset="0"/>
              </a:rPr>
              <a:t> Coğrafi </a:t>
            </a:r>
            <a:r>
              <a:rPr lang="tr-TR" b="1" dirty="0">
                <a:solidFill>
                  <a:srgbClr val="FF0000"/>
                </a:solidFill>
                <a:latin typeface="Comic Sans MS" pitchFamily="66" charset="0"/>
                <a:ea typeface="Times New Roman" pitchFamily="18" charset="0"/>
                <a:cs typeface="Comic Sans MS" pitchFamily="66" charset="0"/>
              </a:rPr>
              <a:t>Keşiflerin </a:t>
            </a:r>
            <a:r>
              <a:rPr lang="tr-TR" b="1" dirty="0">
                <a:solidFill>
                  <a:schemeClr val="bg1"/>
                </a:solidFill>
                <a:latin typeface="Comic Sans MS" pitchFamily="66" charset="0"/>
                <a:ea typeface="Times New Roman" pitchFamily="18" charset="0"/>
                <a:cs typeface="Comic Sans MS" pitchFamily="66" charset="0"/>
              </a:rPr>
              <a:t>yapılmasında,</a:t>
            </a:r>
            <a:endParaRPr lang="tr-TR" b="1" dirty="0">
              <a:solidFill>
                <a:schemeClr val="bg1"/>
              </a:solidFill>
              <a:latin typeface="Comic Sans MS" pitchFamily="66" charset="0"/>
              <a:cs typeface="Arial" pitchFamily="34" charset="0"/>
            </a:endParaRPr>
          </a:p>
          <a:p>
            <a:pPr indent="449263" eaLnBrk="0" fontAlgn="base" hangingPunct="0">
              <a:spcBef>
                <a:spcPct val="0"/>
              </a:spcBef>
              <a:spcAft>
                <a:spcPct val="0"/>
              </a:spcAft>
            </a:pPr>
            <a:r>
              <a:rPr lang="tr-TR" b="1" dirty="0">
                <a:solidFill>
                  <a:srgbClr val="FF0000"/>
                </a:solidFill>
                <a:latin typeface="Comic Sans MS" pitchFamily="66" charset="0"/>
                <a:ea typeface="Times New Roman" pitchFamily="18" charset="0"/>
                <a:cs typeface="Arial" pitchFamily="34" charset="0"/>
              </a:rPr>
              <a:t>KÂĞIT, </a:t>
            </a:r>
            <a:r>
              <a:rPr lang="tr-TR" b="1" dirty="0" smtClean="0">
                <a:solidFill>
                  <a:srgbClr val="FF0000"/>
                </a:solidFill>
                <a:latin typeface="Comic Sans MS" pitchFamily="66" charset="0"/>
                <a:ea typeface="Times New Roman" pitchFamily="18" charset="0"/>
                <a:cs typeface="Arial" pitchFamily="34" charset="0"/>
              </a:rPr>
              <a:t>MATBAA       </a:t>
            </a:r>
            <a:r>
              <a:rPr lang="tr-TR" b="1" dirty="0" smtClean="0">
                <a:solidFill>
                  <a:srgbClr val="FF0000"/>
                </a:solidFill>
                <a:latin typeface="Comic Sans MS" pitchFamily="66" charset="0"/>
                <a:ea typeface="Times New Roman" pitchFamily="18" charset="0"/>
                <a:cs typeface="Comic Sans MS" pitchFamily="66" charset="0"/>
              </a:rPr>
              <a:t> </a:t>
            </a:r>
            <a:r>
              <a:rPr lang="tr-TR" b="1" dirty="0">
                <a:solidFill>
                  <a:srgbClr val="FF0000"/>
                </a:solidFill>
                <a:latin typeface="Comic Sans MS" pitchFamily="66" charset="0"/>
                <a:ea typeface="Times New Roman" pitchFamily="18" charset="0"/>
                <a:cs typeface="Comic Sans MS" pitchFamily="66" charset="0"/>
              </a:rPr>
              <a:t>Rönesans ve Reform </a:t>
            </a:r>
            <a:r>
              <a:rPr lang="tr-TR" b="1" dirty="0">
                <a:solidFill>
                  <a:schemeClr val="bg1"/>
                </a:solidFill>
                <a:latin typeface="Comic Sans MS" pitchFamily="66" charset="0"/>
                <a:ea typeface="Times New Roman" pitchFamily="18" charset="0"/>
                <a:cs typeface="Comic Sans MS" pitchFamily="66" charset="0"/>
              </a:rPr>
              <a:t>hareketlerinde etkili oldu</a:t>
            </a:r>
            <a:endParaRPr lang="tr-TR" b="1" dirty="0">
              <a:solidFill>
                <a:schemeClr val="bg1"/>
              </a:solidFill>
              <a:latin typeface="Comic Sans MS" pitchFamily="66" charset="0"/>
              <a:cs typeface="Arial" pitchFamily="34" charset="0"/>
            </a:endParaRPr>
          </a:p>
        </p:txBody>
      </p:sp>
      <p:pic>
        <p:nvPicPr>
          <p:cNvPr id="14" name="Picture 2" descr="C:\Users\Yusuf KEREM DUMAN\Desktop\tmp599245041231200256.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039401" y="2903984"/>
            <a:ext cx="3048137" cy="3456384"/>
          </a:xfrm>
          <a:prstGeom prst="rect">
            <a:avLst/>
          </a:prstGeom>
          <a:noFill/>
          <a:extLst>
            <a:ext uri="{909E8E84-426E-40DD-AFC4-6F175D3DCCD1}">
              <a14:hiddenFill xmlns:a14="http://schemas.microsoft.com/office/drawing/2010/main" xmlns="">
                <a:solidFill>
                  <a:srgbClr val="FFFFFF"/>
                </a:solidFill>
              </a14:hiddenFill>
            </a:ext>
          </a:extLst>
        </p:spPr>
      </p:pic>
      <p:pic>
        <p:nvPicPr>
          <p:cNvPr id="15" name="Picture 3" descr="C:\Users\Yusuf KEREM DUMAN\Desktop\images.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235822" y="2903984"/>
            <a:ext cx="3503921" cy="3456384"/>
          </a:xfrm>
          <a:prstGeom prst="rect">
            <a:avLst/>
          </a:prstGeom>
          <a:noFill/>
          <a:extLst>
            <a:ext uri="{909E8E84-426E-40DD-AFC4-6F175D3DCCD1}">
              <a14:hiddenFill xmlns:a14="http://schemas.microsoft.com/office/drawing/2010/main" xmlns="">
                <a:solidFill>
                  <a:srgbClr val="FFFFFF"/>
                </a:solidFill>
              </a14:hiddenFill>
            </a:ext>
          </a:extLst>
        </p:spPr>
      </p:pic>
      <p:pic>
        <p:nvPicPr>
          <p:cNvPr id="16" name="Picture 4" descr="C:\Users\Yusuf KEREM DUMAN\Desktop\matbaa-e1358881694262.jp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8164286" y="2903984"/>
            <a:ext cx="3385457" cy="34217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80288614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b="1" dirty="0" smtClean="0">
                <a:solidFill>
                  <a:prstClr val="black"/>
                </a:solidFill>
                <a:latin typeface="Comic Sans MS" pitchFamily="66" charset="0"/>
                <a:cs typeface="Times New Roman" pitchFamily="18" charset="0"/>
              </a:rPr>
              <a:t> </a:t>
            </a:r>
            <a:endParaRPr lang="tr-TR" b="1" dirty="0">
              <a:solidFill>
                <a:prstClr val="black"/>
              </a:solidFill>
              <a:latin typeface="Comic Sans MS" pitchFamily="66" charset="0"/>
            </a:endParaRPr>
          </a:p>
        </p:txBody>
      </p:sp>
      <p:sp>
        <p:nvSpPr>
          <p:cNvPr id="3" name="Dolu Çerçeve 2"/>
          <p:cNvSpPr/>
          <p:nvPr/>
        </p:nvSpPr>
        <p:spPr>
          <a:xfrm>
            <a:off x="658587" y="160688"/>
            <a:ext cx="2041070"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ct val="20000"/>
              </a:spcBef>
              <a:defRPr/>
            </a:pPr>
            <a:r>
              <a:rPr lang="tr-TR" sz="2400" b="1" kern="0" dirty="0" smtClean="0">
                <a:solidFill>
                  <a:prstClr val="white"/>
                </a:solidFill>
              </a:rPr>
              <a:t>Çin Uygarlığı</a:t>
            </a:r>
            <a:endParaRPr lang="tr-TR" sz="2400" b="1" kern="0" dirty="0">
              <a:solidFill>
                <a:prstClr val="white"/>
              </a:solidFill>
              <a:effectLst>
                <a:outerShdw blurRad="38100" dist="38100" dir="2700000" algn="tl">
                  <a:srgbClr val="000000">
                    <a:alpha val="43137"/>
                  </a:srgbClr>
                </a:outerShdw>
              </a:effectLst>
            </a:endParaRPr>
          </a:p>
        </p:txBody>
      </p:sp>
      <p:sp>
        <p:nvSpPr>
          <p:cNvPr id="2" name="Dikdörtgen 1"/>
          <p:cNvSpPr/>
          <p:nvPr/>
        </p:nvSpPr>
        <p:spPr>
          <a:xfrm>
            <a:off x="429986" y="330957"/>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Comic Sans MS" pitchFamily="66" charset="0"/>
            </a:endParaRPr>
          </a:p>
        </p:txBody>
      </p:sp>
      <p:sp>
        <p:nvSpPr>
          <p:cNvPr id="20" name="Yukarı Bükülü Ok 19"/>
          <p:cNvSpPr/>
          <p:nvPr/>
        </p:nvSpPr>
        <p:spPr>
          <a:xfrm rot="5400000">
            <a:off x="604568" y="849681"/>
            <a:ext cx="50390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Comic Sans MS" pitchFamily="66" charset="0"/>
            </a:endParaRPr>
          </a:p>
        </p:txBody>
      </p:sp>
      <p:sp>
        <p:nvSpPr>
          <p:cNvPr id="13" name="5 Başlık"/>
          <p:cNvSpPr txBox="1">
            <a:spLocks/>
          </p:cNvSpPr>
          <p:nvPr/>
        </p:nvSpPr>
        <p:spPr>
          <a:xfrm>
            <a:off x="1093828" y="834249"/>
            <a:ext cx="10379716" cy="450265"/>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fontAlgn="base">
              <a:spcBef>
                <a:spcPct val="0"/>
              </a:spcBef>
              <a:spcAft>
                <a:spcPct val="0"/>
              </a:spcAft>
            </a:pPr>
            <a:r>
              <a:rPr lang="tr-TR" b="1" dirty="0" smtClean="0">
                <a:solidFill>
                  <a:schemeClr val="bg1"/>
                </a:solidFill>
                <a:latin typeface="Comic Sans MS" pitchFamily="66" charset="0"/>
                <a:ea typeface="Times New Roman" pitchFamily="18" charset="0"/>
                <a:cs typeface="Comic Sans MS" pitchFamily="66" charset="0"/>
              </a:rPr>
              <a:t>-</a:t>
            </a:r>
            <a:r>
              <a:rPr lang="tr-TR" b="1" dirty="0" smtClean="0">
                <a:solidFill>
                  <a:srgbClr val="FF0000"/>
                </a:solidFill>
                <a:latin typeface="Comic Sans MS" pitchFamily="66" charset="0"/>
                <a:ea typeface="Times New Roman" pitchFamily="18" charset="0"/>
                <a:cs typeface="Comic Sans MS" pitchFamily="66" charset="0"/>
              </a:rPr>
              <a:t>Hun </a:t>
            </a:r>
            <a:r>
              <a:rPr lang="tr-TR" b="1" dirty="0">
                <a:solidFill>
                  <a:srgbClr val="FF0000"/>
                </a:solidFill>
                <a:latin typeface="Comic Sans MS" pitchFamily="66" charset="0"/>
                <a:ea typeface="Times New Roman" pitchFamily="18" charset="0"/>
                <a:cs typeface="Comic Sans MS" pitchFamily="66" charset="0"/>
              </a:rPr>
              <a:t>Türklerine </a:t>
            </a:r>
            <a:r>
              <a:rPr lang="tr-TR" b="1" dirty="0">
                <a:solidFill>
                  <a:schemeClr val="bg1"/>
                </a:solidFill>
                <a:latin typeface="Comic Sans MS" pitchFamily="66" charset="0"/>
                <a:ea typeface="Times New Roman" pitchFamily="18" charset="0"/>
                <a:cs typeface="Comic Sans MS" pitchFamily="66" charset="0"/>
              </a:rPr>
              <a:t>karşı(Teoman) korunmak için </a:t>
            </a:r>
            <a:r>
              <a:rPr lang="tr-TR" b="1" dirty="0" smtClean="0">
                <a:solidFill>
                  <a:schemeClr val="bg1"/>
                </a:solidFill>
                <a:latin typeface="Comic Sans MS" pitchFamily="66" charset="0"/>
                <a:ea typeface="Times New Roman" pitchFamily="18" charset="0"/>
                <a:cs typeface="Comic Sans MS" pitchFamily="66" charset="0"/>
              </a:rPr>
              <a:t>yaklaşık 3000 km </a:t>
            </a:r>
            <a:r>
              <a:rPr lang="tr-TR" b="1" dirty="0">
                <a:solidFill>
                  <a:srgbClr val="FF0000"/>
                </a:solidFill>
                <a:latin typeface="Comic Sans MS" pitchFamily="66" charset="0"/>
                <a:ea typeface="Times New Roman" pitchFamily="18" charset="0"/>
                <a:cs typeface="Comic Sans MS" pitchFamily="66" charset="0"/>
              </a:rPr>
              <a:t>Çin seddini </a:t>
            </a:r>
            <a:r>
              <a:rPr lang="tr-TR" b="1" dirty="0" smtClean="0">
                <a:solidFill>
                  <a:schemeClr val="bg1"/>
                </a:solidFill>
                <a:latin typeface="Comic Sans MS" pitchFamily="66" charset="0"/>
                <a:ea typeface="Times New Roman" pitchFamily="18" charset="0"/>
                <a:cs typeface="Comic Sans MS" pitchFamily="66" charset="0"/>
              </a:rPr>
              <a:t>yaptılar. </a:t>
            </a:r>
            <a:endParaRPr lang="tr-TR" b="1" dirty="0">
              <a:solidFill>
                <a:schemeClr val="bg1"/>
              </a:solidFill>
              <a:latin typeface="Comic Sans MS" pitchFamily="66" charset="0"/>
              <a:cs typeface="Arial" pitchFamily="34" charset="0"/>
            </a:endParaRPr>
          </a:p>
        </p:txBody>
      </p:sp>
      <p:pic>
        <p:nvPicPr>
          <p:cNvPr id="11" name="Picture 2" descr="C:\Users\Yusuf KEREM DUMAN\Desktop\s-3388efc4f42cfc24d1a109c938a0177ee5ee1b63.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093829" y="1409117"/>
            <a:ext cx="4958628" cy="2046302"/>
          </a:xfrm>
          <a:prstGeom prst="rect">
            <a:avLst/>
          </a:prstGeom>
          <a:noFill/>
          <a:extLst>
            <a:ext uri="{909E8E84-426E-40DD-AFC4-6F175D3DCCD1}">
              <a14:hiddenFill xmlns:a14="http://schemas.microsoft.com/office/drawing/2010/main" xmlns="">
                <a:solidFill>
                  <a:srgbClr val="FFFFFF"/>
                </a:solidFill>
              </a14:hiddenFill>
            </a:ext>
          </a:extLst>
        </p:spPr>
      </p:pic>
      <p:pic>
        <p:nvPicPr>
          <p:cNvPr id="17" name="Picture 3" descr="C:\Users\Yusuf KEREM DUMAN\Desktop\640px-20090529_Great_Wall_8125.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270171" y="1491343"/>
            <a:ext cx="5203373" cy="1964076"/>
          </a:xfrm>
          <a:prstGeom prst="rect">
            <a:avLst/>
          </a:prstGeom>
          <a:noFill/>
          <a:extLst>
            <a:ext uri="{909E8E84-426E-40DD-AFC4-6F175D3DCCD1}">
              <a14:hiddenFill xmlns:a14="http://schemas.microsoft.com/office/drawing/2010/main" xmlns="">
                <a:solidFill>
                  <a:srgbClr val="FFFFFF"/>
                </a:solidFill>
              </a14:hiddenFill>
            </a:ext>
          </a:extLst>
        </p:spPr>
      </p:pic>
      <p:sp>
        <p:nvSpPr>
          <p:cNvPr id="18" name="5 Başlık"/>
          <p:cNvSpPr txBox="1">
            <a:spLocks/>
          </p:cNvSpPr>
          <p:nvPr/>
        </p:nvSpPr>
        <p:spPr>
          <a:xfrm>
            <a:off x="1039402" y="3588335"/>
            <a:ext cx="10434142" cy="624436"/>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fontAlgn="base" hangingPunct="0">
              <a:spcBef>
                <a:spcPct val="0"/>
              </a:spcBef>
              <a:spcAft>
                <a:spcPct val="0"/>
              </a:spcAft>
            </a:pPr>
            <a:r>
              <a:rPr lang="tr-TR" b="1" dirty="0">
                <a:solidFill>
                  <a:schemeClr val="bg1"/>
                </a:solidFill>
                <a:latin typeface="Comic Sans MS" pitchFamily="66" charset="0"/>
                <a:ea typeface="Times New Roman" pitchFamily="18" charset="0"/>
                <a:cs typeface="Comic Sans MS" pitchFamily="66" charset="0"/>
              </a:rPr>
              <a:t>Dünyada ilk kez </a:t>
            </a:r>
            <a:r>
              <a:rPr lang="tr-TR" b="1" dirty="0" smtClean="0">
                <a:solidFill>
                  <a:srgbClr val="FF0000"/>
                </a:solidFill>
                <a:latin typeface="Comic Sans MS" pitchFamily="66" charset="0"/>
                <a:ea typeface="Times New Roman" pitchFamily="18" charset="0"/>
                <a:cs typeface="Comic Sans MS" pitchFamily="66" charset="0"/>
              </a:rPr>
              <a:t>İpek </a:t>
            </a:r>
            <a:r>
              <a:rPr lang="tr-TR" b="1" dirty="0">
                <a:solidFill>
                  <a:srgbClr val="FF0000"/>
                </a:solidFill>
                <a:latin typeface="Comic Sans MS" pitchFamily="66" charset="0"/>
                <a:ea typeface="Times New Roman" pitchFamily="18" charset="0"/>
                <a:cs typeface="Comic Sans MS" pitchFamily="66" charset="0"/>
              </a:rPr>
              <a:t>üretimi ve dokumasını gerçekleştirdiler </a:t>
            </a:r>
            <a:r>
              <a:rPr lang="tr-TR" b="1" dirty="0">
                <a:solidFill>
                  <a:schemeClr val="bg1"/>
                </a:solidFill>
                <a:latin typeface="Comic Sans MS" pitchFamily="66" charset="0"/>
                <a:ea typeface="Times New Roman" pitchFamily="18" charset="0"/>
                <a:cs typeface="Comic Sans MS" pitchFamily="66" charset="0"/>
              </a:rPr>
              <a:t>Pekinden başlayıp Karadeniz’e uzanan </a:t>
            </a:r>
            <a:r>
              <a:rPr lang="tr-TR" b="1" dirty="0" smtClean="0">
                <a:solidFill>
                  <a:srgbClr val="FF0000"/>
                </a:solidFill>
                <a:latin typeface="Comic Sans MS" pitchFamily="66" charset="0"/>
                <a:ea typeface="Times New Roman" pitchFamily="18" charset="0"/>
                <a:cs typeface="Comic Sans MS" pitchFamily="66" charset="0"/>
              </a:rPr>
              <a:t>İpek </a:t>
            </a:r>
            <a:r>
              <a:rPr lang="tr-TR" b="1" dirty="0">
                <a:solidFill>
                  <a:srgbClr val="FF0000"/>
                </a:solidFill>
                <a:latin typeface="Comic Sans MS" pitchFamily="66" charset="0"/>
                <a:ea typeface="Times New Roman" pitchFamily="18" charset="0"/>
                <a:cs typeface="Comic Sans MS" pitchFamily="66" charset="0"/>
              </a:rPr>
              <a:t>yoluna </a:t>
            </a:r>
            <a:r>
              <a:rPr lang="tr-TR" b="1" dirty="0">
                <a:solidFill>
                  <a:schemeClr val="bg1"/>
                </a:solidFill>
                <a:latin typeface="Comic Sans MS" pitchFamily="66" charset="0"/>
                <a:ea typeface="Times New Roman" pitchFamily="18" charset="0"/>
                <a:cs typeface="Comic Sans MS" pitchFamily="66" charset="0"/>
              </a:rPr>
              <a:t>isimlerini </a:t>
            </a:r>
            <a:r>
              <a:rPr lang="tr-TR" b="1" dirty="0" smtClean="0">
                <a:solidFill>
                  <a:schemeClr val="bg1"/>
                </a:solidFill>
                <a:latin typeface="Comic Sans MS" pitchFamily="66" charset="0"/>
                <a:ea typeface="Times New Roman" pitchFamily="18" charset="0"/>
                <a:cs typeface="Comic Sans MS" pitchFamily="66" charset="0"/>
              </a:rPr>
              <a:t>verdiler.</a:t>
            </a:r>
            <a:endParaRPr lang="tr-TR" b="1" dirty="0">
              <a:solidFill>
                <a:schemeClr val="bg1"/>
              </a:solidFill>
              <a:latin typeface="Comic Sans MS" pitchFamily="66" charset="0"/>
              <a:cs typeface="Arial" pitchFamily="34" charset="0"/>
            </a:endParaRPr>
          </a:p>
        </p:txBody>
      </p:sp>
      <p:pic>
        <p:nvPicPr>
          <p:cNvPr id="19" name="Picture 2" descr="C:\Users\Yusuf KEREM DUMAN\Desktop\66e60e6a5da07e913a9eba4b0000b4be.pn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893030" y="4270784"/>
            <a:ext cx="6870489" cy="2489246"/>
          </a:xfrm>
          <a:prstGeom prst="rect">
            <a:avLst/>
          </a:prstGeom>
          <a:noFill/>
          <a:extLst>
            <a:ext uri="{909E8E84-426E-40DD-AFC4-6F175D3DCCD1}">
              <a14:hiddenFill xmlns:a14="http://schemas.microsoft.com/office/drawing/2010/main" xmlns="">
                <a:solidFill>
                  <a:srgbClr val="FFFFFF"/>
                </a:solidFill>
              </a14:hiddenFill>
            </a:ext>
          </a:extLst>
        </p:spPr>
      </p:pic>
      <p:sp>
        <p:nvSpPr>
          <p:cNvPr id="21" name="Yukarı Bükülü Ok 20"/>
          <p:cNvSpPr/>
          <p:nvPr/>
        </p:nvSpPr>
        <p:spPr>
          <a:xfrm rot="5400000">
            <a:off x="-519249" y="2462348"/>
            <a:ext cx="2721429"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Comic Sans MS" pitchFamily="66" charset="0"/>
            </a:endParaRPr>
          </a:p>
        </p:txBody>
      </p:sp>
    </p:spTree>
    <p:extLst>
      <p:ext uri="{BB962C8B-B14F-4D97-AF65-F5344CB8AC3E}">
        <p14:creationId xmlns:p14="http://schemas.microsoft.com/office/powerpoint/2010/main" xmlns="" val="14102662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b="1" dirty="0" smtClean="0">
                <a:solidFill>
                  <a:prstClr val="black"/>
                </a:solidFill>
                <a:latin typeface="Comic Sans MS" pitchFamily="66" charset="0"/>
                <a:cs typeface="Times New Roman" pitchFamily="18" charset="0"/>
              </a:rPr>
              <a:t> </a:t>
            </a:r>
            <a:endParaRPr lang="tr-TR" b="1" dirty="0">
              <a:solidFill>
                <a:prstClr val="black"/>
              </a:solidFill>
              <a:latin typeface="Comic Sans MS" pitchFamily="66" charset="0"/>
            </a:endParaRPr>
          </a:p>
        </p:txBody>
      </p:sp>
      <p:sp>
        <p:nvSpPr>
          <p:cNvPr id="3" name="Dolu Çerçeve 2"/>
          <p:cNvSpPr/>
          <p:nvPr/>
        </p:nvSpPr>
        <p:spPr>
          <a:xfrm>
            <a:off x="658587" y="160688"/>
            <a:ext cx="2041070"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ct val="20000"/>
              </a:spcBef>
              <a:defRPr/>
            </a:pPr>
            <a:r>
              <a:rPr lang="tr-TR" sz="2400" b="1" kern="0" dirty="0" smtClean="0">
                <a:solidFill>
                  <a:prstClr val="white"/>
                </a:solidFill>
              </a:rPr>
              <a:t>Çin Uygarlığı</a:t>
            </a:r>
            <a:endParaRPr lang="tr-TR" sz="2400" b="1" kern="0" dirty="0">
              <a:solidFill>
                <a:prstClr val="white"/>
              </a:solidFill>
              <a:effectLst>
                <a:outerShdw blurRad="38100" dist="38100" dir="2700000" algn="tl">
                  <a:srgbClr val="000000">
                    <a:alpha val="43137"/>
                  </a:srgbClr>
                </a:outerShdw>
              </a:effectLst>
            </a:endParaRPr>
          </a:p>
        </p:txBody>
      </p:sp>
      <p:sp>
        <p:nvSpPr>
          <p:cNvPr id="2" name="Dikdörtgen 1"/>
          <p:cNvSpPr/>
          <p:nvPr/>
        </p:nvSpPr>
        <p:spPr>
          <a:xfrm>
            <a:off x="429986" y="330957"/>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Comic Sans MS" pitchFamily="66" charset="0"/>
            </a:endParaRPr>
          </a:p>
        </p:txBody>
      </p:sp>
      <p:sp>
        <p:nvSpPr>
          <p:cNvPr id="20" name="Yukarı Bükülü Ok 19"/>
          <p:cNvSpPr/>
          <p:nvPr/>
        </p:nvSpPr>
        <p:spPr>
          <a:xfrm rot="5400000">
            <a:off x="604568" y="849681"/>
            <a:ext cx="50390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Comic Sans MS" pitchFamily="66" charset="0"/>
            </a:endParaRPr>
          </a:p>
        </p:txBody>
      </p:sp>
      <p:sp>
        <p:nvSpPr>
          <p:cNvPr id="13" name="5 Başlık"/>
          <p:cNvSpPr txBox="1">
            <a:spLocks/>
          </p:cNvSpPr>
          <p:nvPr/>
        </p:nvSpPr>
        <p:spPr>
          <a:xfrm>
            <a:off x="1093827" y="834250"/>
            <a:ext cx="10695401" cy="33052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fontAlgn="base" hangingPunct="0">
              <a:spcBef>
                <a:spcPct val="0"/>
              </a:spcBef>
              <a:spcAft>
                <a:spcPct val="0"/>
              </a:spcAft>
            </a:pPr>
            <a:r>
              <a:rPr lang="tr-TR" b="1" dirty="0" smtClean="0">
                <a:solidFill>
                  <a:schemeClr val="bg1"/>
                </a:solidFill>
                <a:latin typeface="Comic Sans MS" pitchFamily="66" charset="0"/>
                <a:ea typeface="Times New Roman" pitchFamily="18" charset="0"/>
                <a:cs typeface="Arial" pitchFamily="34" charset="0"/>
              </a:rPr>
              <a:t>-Çin’de </a:t>
            </a:r>
            <a:r>
              <a:rPr lang="tr-TR" b="1" dirty="0">
                <a:solidFill>
                  <a:schemeClr val="bg1"/>
                </a:solidFill>
                <a:latin typeface="Comic Sans MS" pitchFamily="66" charset="0"/>
                <a:ea typeface="Times New Roman" pitchFamily="18" charset="0"/>
                <a:cs typeface="Arial" pitchFamily="34" charset="0"/>
              </a:rPr>
              <a:t>tarih yazıcılığı gelişmiştir. Türkler hakkında ilk bilgiler Çin kaynaklarında </a:t>
            </a:r>
            <a:r>
              <a:rPr lang="tr-TR" b="1" dirty="0" smtClean="0">
                <a:solidFill>
                  <a:schemeClr val="bg1"/>
                </a:solidFill>
                <a:latin typeface="Comic Sans MS" pitchFamily="66" charset="0"/>
                <a:ea typeface="Times New Roman" pitchFamily="18" charset="0"/>
                <a:cs typeface="Arial" pitchFamily="34" charset="0"/>
              </a:rPr>
              <a:t>mevcuttur.</a:t>
            </a:r>
            <a:endParaRPr lang="tr-TR" b="1" dirty="0">
              <a:solidFill>
                <a:schemeClr val="bg1"/>
              </a:solidFill>
              <a:latin typeface="Comic Sans MS" pitchFamily="66" charset="0"/>
              <a:cs typeface="Arial" pitchFamily="34" charset="0"/>
            </a:endParaRPr>
          </a:p>
        </p:txBody>
      </p:sp>
      <p:sp>
        <p:nvSpPr>
          <p:cNvPr id="12" name="5 Başlık"/>
          <p:cNvSpPr txBox="1">
            <a:spLocks/>
          </p:cNvSpPr>
          <p:nvPr/>
        </p:nvSpPr>
        <p:spPr>
          <a:xfrm>
            <a:off x="1093827" y="1284513"/>
            <a:ext cx="9966059" cy="653143"/>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fontAlgn="base" hangingPunct="0">
              <a:spcBef>
                <a:spcPct val="0"/>
              </a:spcBef>
              <a:spcAft>
                <a:spcPct val="0"/>
              </a:spcAft>
            </a:pPr>
            <a:r>
              <a:rPr lang="tr-TR" b="1" dirty="0" smtClean="0">
                <a:solidFill>
                  <a:schemeClr val="bg1"/>
                </a:solidFill>
                <a:latin typeface="Comic Sans MS" pitchFamily="66" charset="0"/>
                <a:ea typeface="Times New Roman" pitchFamily="18" charset="0"/>
                <a:cs typeface="Comic Sans MS" pitchFamily="66" charset="0"/>
              </a:rPr>
              <a:t>-Madenlerin </a:t>
            </a:r>
            <a:r>
              <a:rPr lang="tr-TR" b="1" dirty="0">
                <a:solidFill>
                  <a:schemeClr val="bg1"/>
                </a:solidFill>
                <a:latin typeface="Comic Sans MS" pitchFamily="66" charset="0"/>
                <a:ea typeface="Times New Roman" pitchFamily="18" charset="0"/>
                <a:cs typeface="Comic Sans MS" pitchFamily="66" charset="0"/>
              </a:rPr>
              <a:t>az olmasından dolayı toprak işçiliği gelişmiştir </a:t>
            </a:r>
            <a:r>
              <a:rPr lang="tr-TR" b="1" i="1" dirty="0" smtClean="0">
                <a:solidFill>
                  <a:schemeClr val="bg1"/>
                </a:solidFill>
                <a:latin typeface="Comic Sans MS" pitchFamily="66" charset="0"/>
                <a:ea typeface="Times New Roman" pitchFamily="18" charset="0"/>
                <a:cs typeface="Comic Sans MS" pitchFamily="66" charset="0"/>
              </a:rPr>
              <a:t>Porselen, İpekli Kumaşlar</a:t>
            </a:r>
            <a:r>
              <a:rPr lang="tr-TR" b="1" dirty="0" smtClean="0">
                <a:solidFill>
                  <a:schemeClr val="bg1"/>
                </a:solidFill>
                <a:latin typeface="Comic Sans MS" pitchFamily="66" charset="0"/>
                <a:ea typeface="Times New Roman" pitchFamily="18" charset="0"/>
                <a:cs typeface="Comic Sans MS" pitchFamily="66" charset="0"/>
              </a:rPr>
              <a:t> </a:t>
            </a:r>
            <a:r>
              <a:rPr lang="tr-TR" b="1" dirty="0">
                <a:solidFill>
                  <a:schemeClr val="bg1"/>
                </a:solidFill>
                <a:latin typeface="Comic Sans MS" pitchFamily="66" charset="0"/>
                <a:ea typeface="Times New Roman" pitchFamily="18" charset="0"/>
                <a:cs typeface="Comic Sans MS" pitchFamily="66" charset="0"/>
              </a:rPr>
              <a:t>ve </a:t>
            </a:r>
            <a:r>
              <a:rPr lang="tr-TR" b="1" dirty="0" smtClean="0">
                <a:solidFill>
                  <a:schemeClr val="bg1"/>
                </a:solidFill>
                <a:latin typeface="Comic Sans MS" pitchFamily="66" charset="0"/>
                <a:ea typeface="Times New Roman" pitchFamily="18" charset="0"/>
                <a:cs typeface="Comic Sans MS" pitchFamily="66" charset="0"/>
              </a:rPr>
              <a:t>Mimaride </a:t>
            </a:r>
            <a:r>
              <a:rPr lang="tr-TR" b="1" dirty="0">
                <a:solidFill>
                  <a:schemeClr val="bg1"/>
                </a:solidFill>
                <a:latin typeface="Comic Sans MS" pitchFamily="66" charset="0"/>
                <a:ea typeface="Times New Roman" pitchFamily="18" charset="0"/>
                <a:cs typeface="Comic Sans MS" pitchFamily="66" charset="0"/>
              </a:rPr>
              <a:t>ileri </a:t>
            </a:r>
            <a:r>
              <a:rPr lang="tr-TR" b="1" dirty="0" smtClean="0">
                <a:solidFill>
                  <a:schemeClr val="bg1"/>
                </a:solidFill>
                <a:latin typeface="Comic Sans MS" pitchFamily="66" charset="0"/>
                <a:ea typeface="Times New Roman" pitchFamily="18" charset="0"/>
                <a:cs typeface="Comic Sans MS" pitchFamily="66" charset="0"/>
              </a:rPr>
              <a:t>gidildi.</a:t>
            </a:r>
            <a:endParaRPr lang="tr-TR" b="1" dirty="0">
              <a:solidFill>
                <a:schemeClr val="bg1"/>
              </a:solidFill>
              <a:latin typeface="Comic Sans MS" pitchFamily="66" charset="0"/>
              <a:cs typeface="Arial" pitchFamily="34" charset="0"/>
            </a:endParaRPr>
          </a:p>
        </p:txBody>
      </p:sp>
      <p:sp>
        <p:nvSpPr>
          <p:cNvPr id="14" name="5 Başlık"/>
          <p:cNvSpPr txBox="1">
            <a:spLocks/>
          </p:cNvSpPr>
          <p:nvPr/>
        </p:nvSpPr>
        <p:spPr>
          <a:xfrm>
            <a:off x="1093828" y="2093042"/>
            <a:ext cx="8931916" cy="147747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fontAlgn="base" hangingPunct="0">
              <a:spcBef>
                <a:spcPct val="0"/>
              </a:spcBef>
              <a:spcAft>
                <a:spcPct val="0"/>
              </a:spcAft>
            </a:pPr>
            <a:r>
              <a:rPr lang="tr-TR" b="1" dirty="0" smtClean="0">
                <a:solidFill>
                  <a:schemeClr val="bg1"/>
                </a:solidFill>
                <a:latin typeface="Comic Sans MS" pitchFamily="66" charset="0"/>
                <a:ea typeface="Times New Roman" pitchFamily="18" charset="0"/>
                <a:cs typeface="Comic Sans MS" pitchFamily="66" charset="0"/>
              </a:rPr>
              <a:t>-Ahlakı </a:t>
            </a:r>
            <a:r>
              <a:rPr lang="tr-TR" b="1" dirty="0">
                <a:solidFill>
                  <a:schemeClr val="bg1"/>
                </a:solidFill>
                <a:latin typeface="Comic Sans MS" pitchFamily="66" charset="0"/>
                <a:ea typeface="Times New Roman" pitchFamily="18" charset="0"/>
                <a:cs typeface="Comic Sans MS" pitchFamily="66" charset="0"/>
              </a:rPr>
              <a:t>ilkelere dayanan felsefi, kitapsız, </a:t>
            </a:r>
            <a:r>
              <a:rPr lang="tr-TR" b="1" dirty="0" smtClean="0">
                <a:solidFill>
                  <a:schemeClr val="bg1"/>
                </a:solidFill>
                <a:latin typeface="Comic Sans MS" pitchFamily="66" charset="0"/>
                <a:ea typeface="Times New Roman" pitchFamily="18" charset="0"/>
                <a:cs typeface="Comic Sans MS" pitchFamily="66" charset="0"/>
              </a:rPr>
              <a:t>peygambersiz </a:t>
            </a:r>
            <a:r>
              <a:rPr lang="tr-TR" b="1" dirty="0">
                <a:solidFill>
                  <a:schemeClr val="bg1"/>
                </a:solidFill>
                <a:latin typeface="Comic Sans MS" pitchFamily="66" charset="0"/>
                <a:ea typeface="Times New Roman" pitchFamily="18" charset="0"/>
                <a:cs typeface="Comic Sans MS" pitchFamily="66" charset="0"/>
              </a:rPr>
              <a:t>dinlerini </a:t>
            </a:r>
            <a:r>
              <a:rPr lang="tr-TR" b="1" dirty="0" smtClean="0">
                <a:solidFill>
                  <a:schemeClr val="bg1"/>
                </a:solidFill>
                <a:latin typeface="Comic Sans MS" pitchFamily="66" charset="0"/>
                <a:ea typeface="Times New Roman" pitchFamily="18" charset="0"/>
                <a:cs typeface="Comic Sans MS" pitchFamily="66" charset="0"/>
              </a:rPr>
              <a:t>oluşurdular.</a:t>
            </a:r>
          </a:p>
          <a:p>
            <a:pPr eaLnBrk="0" fontAlgn="base" hangingPunct="0">
              <a:spcBef>
                <a:spcPct val="0"/>
              </a:spcBef>
              <a:spcAft>
                <a:spcPct val="0"/>
              </a:spcAft>
            </a:pPr>
            <a:r>
              <a:rPr lang="tr-TR" b="1" dirty="0" smtClean="0">
                <a:solidFill>
                  <a:schemeClr val="bg1"/>
                </a:solidFill>
                <a:latin typeface="Comic Sans MS" pitchFamily="66" charset="0"/>
                <a:ea typeface="Times New Roman" pitchFamily="18" charset="0"/>
                <a:cs typeface="Comic Sans MS" pitchFamily="66" charset="0"/>
              </a:rPr>
              <a:t> En tanınmış dinleri</a:t>
            </a:r>
          </a:p>
          <a:p>
            <a:pPr eaLnBrk="0" fontAlgn="base" hangingPunct="0">
              <a:spcBef>
                <a:spcPct val="0"/>
              </a:spcBef>
              <a:spcAft>
                <a:spcPct val="0"/>
              </a:spcAft>
            </a:pPr>
            <a:r>
              <a:rPr lang="tr-TR" b="1" dirty="0" smtClean="0">
                <a:solidFill>
                  <a:schemeClr val="bg1"/>
                </a:solidFill>
                <a:latin typeface="Comic Sans MS" pitchFamily="66" charset="0"/>
                <a:cs typeface="Arial" pitchFamily="34" charset="0"/>
              </a:rPr>
              <a:t>*Konfüçyüsizm</a:t>
            </a:r>
          </a:p>
          <a:p>
            <a:pPr eaLnBrk="0" fontAlgn="base" hangingPunct="0">
              <a:spcBef>
                <a:spcPct val="0"/>
              </a:spcBef>
              <a:spcAft>
                <a:spcPct val="0"/>
              </a:spcAft>
            </a:pPr>
            <a:r>
              <a:rPr lang="tr-TR" b="1" dirty="0" smtClean="0">
                <a:solidFill>
                  <a:schemeClr val="bg1"/>
                </a:solidFill>
                <a:latin typeface="Comic Sans MS" pitchFamily="66" charset="0"/>
                <a:cs typeface="Arial" pitchFamily="34" charset="0"/>
              </a:rPr>
              <a:t>*Taoizm</a:t>
            </a:r>
          </a:p>
          <a:p>
            <a:pPr eaLnBrk="0" fontAlgn="base" hangingPunct="0">
              <a:spcBef>
                <a:spcPct val="0"/>
              </a:spcBef>
              <a:spcAft>
                <a:spcPct val="0"/>
              </a:spcAft>
            </a:pPr>
            <a:r>
              <a:rPr lang="tr-TR" b="1" dirty="0" smtClean="0">
                <a:solidFill>
                  <a:schemeClr val="bg1"/>
                </a:solidFill>
                <a:latin typeface="Comic Sans MS" pitchFamily="66" charset="0"/>
                <a:cs typeface="Arial" pitchFamily="34" charset="0"/>
              </a:rPr>
              <a:t>*Budizm</a:t>
            </a:r>
            <a:endParaRPr lang="tr-TR" b="1" dirty="0">
              <a:solidFill>
                <a:schemeClr val="bg1"/>
              </a:solidFill>
              <a:latin typeface="Comic Sans MS" pitchFamily="66" charset="0"/>
              <a:cs typeface="Arial" pitchFamily="34" charset="0"/>
            </a:endParaRPr>
          </a:p>
        </p:txBody>
      </p:sp>
      <p:pic>
        <p:nvPicPr>
          <p:cNvPr id="6146" name="Picture 2" descr="C:\Users\Yusuf Kerem DUMAN\Desktop\buda.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855029" y="3736862"/>
            <a:ext cx="2786742" cy="2845934"/>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Yukarı Bükülü Ok 10"/>
          <p:cNvSpPr/>
          <p:nvPr/>
        </p:nvSpPr>
        <p:spPr>
          <a:xfrm rot="5400000">
            <a:off x="604568" y="1625552"/>
            <a:ext cx="50390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Comic Sans MS" pitchFamily="66" charset="0"/>
            </a:endParaRPr>
          </a:p>
        </p:txBody>
      </p:sp>
      <p:sp>
        <p:nvSpPr>
          <p:cNvPr id="15" name="Yukarı Bükülü Ok 14"/>
          <p:cNvSpPr/>
          <p:nvPr/>
        </p:nvSpPr>
        <p:spPr>
          <a:xfrm rot="5400000">
            <a:off x="589514" y="3020585"/>
            <a:ext cx="50390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Comic Sans MS" pitchFamily="66" charset="0"/>
            </a:endParaRPr>
          </a:p>
        </p:txBody>
      </p:sp>
    </p:spTree>
    <p:extLst>
      <p:ext uri="{BB962C8B-B14F-4D97-AF65-F5344CB8AC3E}">
        <p14:creationId xmlns:p14="http://schemas.microsoft.com/office/powerpoint/2010/main" xmlns="" val="16750611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txBox="1">
            <a:spLocks/>
          </p:cNvSpPr>
          <p:nvPr/>
        </p:nvSpPr>
        <p:spPr>
          <a:xfrm>
            <a:off x="1764467" y="412602"/>
            <a:ext cx="8075240" cy="634082"/>
          </a:xfrm>
          <a:prstGeom prst="rect">
            <a:avLst/>
          </a:prstGeom>
          <a:gradFill>
            <a:gsLst>
              <a:gs pos="0">
                <a:srgbClr val="C00000"/>
              </a:gs>
              <a:gs pos="50000">
                <a:srgbClr val="4BACC6">
                  <a:lumMod val="75000"/>
                </a:srgbClr>
              </a:gs>
              <a:gs pos="100000">
                <a:srgbClr val="F79646"/>
              </a:gs>
            </a:gsLst>
            <a:lin ang="5400000" scaled="0"/>
          </a:gradFill>
          <a:ln w="85725">
            <a:solidFill>
              <a:srgbClr val="C00000"/>
            </a:solidFill>
          </a:ln>
          <a:effectLst>
            <a:glow rad="228600">
              <a:srgbClr val="C0504D">
                <a:satMod val="175000"/>
                <a:alpha val="40000"/>
              </a:srgbClr>
            </a:glow>
          </a:effectLst>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tr-TR" sz="4400" b="1" i="0" u="none" strike="noStrike" kern="1200" cap="none" spc="0" normalizeH="0" baseline="0" noProof="0" dirty="0" smtClean="0">
                <a:ln>
                  <a:noFill/>
                </a:ln>
                <a:solidFill>
                  <a:sysClr val="window" lastClr="FFFFFF"/>
                </a:solidFill>
                <a:effectLst>
                  <a:outerShdw blurRad="38100" dist="38100" dir="2700000" algn="tl">
                    <a:srgbClr val="000000">
                      <a:alpha val="43137"/>
                    </a:srgbClr>
                  </a:outerShdw>
                </a:effectLst>
                <a:uLnTx/>
                <a:uFillTx/>
                <a:latin typeface="Calibri"/>
                <a:ea typeface="+mj-ea"/>
                <a:cs typeface="+mj-cs"/>
              </a:rPr>
              <a:t>DOĞU AKDENİZ  UYGARLIKLARI</a:t>
            </a:r>
          </a:p>
        </p:txBody>
      </p:sp>
      <p:sp>
        <p:nvSpPr>
          <p:cNvPr id="5" name="3 Dikdörtgen"/>
          <p:cNvSpPr txBox="1">
            <a:spLocks/>
          </p:cNvSpPr>
          <p:nvPr/>
        </p:nvSpPr>
        <p:spPr>
          <a:xfrm>
            <a:off x="2082204" y="2057449"/>
            <a:ext cx="7692569" cy="52322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tr-TR" sz="2800" b="1" i="0" u="none" strike="noStrike" kern="0" cap="none" spc="0" normalizeH="0" baseline="0" noProof="0" dirty="0" smtClean="0">
                <a:ln>
                  <a:noFill/>
                </a:ln>
                <a:solidFill>
                  <a:sysClr val="window" lastClr="FFFFFF"/>
                </a:solidFill>
                <a:effectLst/>
                <a:uLnTx/>
                <a:uFillTx/>
                <a:latin typeface="Calibri"/>
                <a:ea typeface="+mj-ea"/>
                <a:cs typeface="+mj-cs"/>
              </a:rPr>
              <a:t>GİRİT UYGARLIĞI  (MÖ 3500-MÖ 1200)</a:t>
            </a:r>
            <a:endParaRPr kumimoji="0" lang="tr-TR" sz="2800" b="1" i="0" u="none" strike="noStrike" kern="0" cap="none" spc="0" normalizeH="0" baseline="0" noProof="0" dirty="0" smtClean="0">
              <a:ln>
                <a:noFill/>
              </a:ln>
              <a:solidFill>
                <a:sysClr val="windowText" lastClr="000000"/>
              </a:solidFill>
              <a:effectLst>
                <a:outerShdw blurRad="38100" dist="38100" dir="2700000" algn="tl">
                  <a:srgbClr val="000000">
                    <a:alpha val="43137"/>
                  </a:srgbClr>
                </a:outerShdw>
              </a:effectLst>
              <a:uLnTx/>
              <a:uFillTx/>
              <a:latin typeface="Calibri"/>
              <a:ea typeface="+mj-ea"/>
              <a:cs typeface="+mj-cs"/>
            </a:endParaRPr>
          </a:p>
        </p:txBody>
      </p:sp>
      <p:sp>
        <p:nvSpPr>
          <p:cNvPr id="6" name="3 Dikdörtgen"/>
          <p:cNvSpPr txBox="1">
            <a:spLocks/>
          </p:cNvSpPr>
          <p:nvPr/>
        </p:nvSpPr>
        <p:spPr>
          <a:xfrm>
            <a:off x="2081896" y="3098940"/>
            <a:ext cx="7692568" cy="52322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tr-TR" sz="2800" b="1" i="0" u="none" strike="noStrike" kern="0" cap="none" spc="0" normalizeH="0" baseline="0" noProof="0" dirty="0" smtClean="0">
                <a:ln>
                  <a:noFill/>
                </a:ln>
                <a:solidFill>
                  <a:sysClr val="window" lastClr="FFFFFF"/>
                </a:solidFill>
                <a:effectLst/>
                <a:uLnTx/>
                <a:uFillTx/>
                <a:latin typeface="Calibri"/>
                <a:ea typeface="+mj-ea"/>
                <a:cs typeface="+mj-cs"/>
              </a:rPr>
              <a:t>MİKEN (AKALAR) UYGARLIĞI (MÖ 2000-MÖ 1200)</a:t>
            </a:r>
            <a:endParaRPr kumimoji="0" lang="tr-TR" sz="2800" b="1" i="0" u="none" strike="noStrike" kern="0" cap="none" spc="0" normalizeH="0" baseline="0" noProof="0" dirty="0" smtClean="0">
              <a:ln>
                <a:noFill/>
              </a:ln>
              <a:solidFill>
                <a:sysClr val="windowText" lastClr="000000"/>
              </a:solidFill>
              <a:effectLst>
                <a:outerShdw blurRad="38100" dist="38100" dir="2700000" algn="tl">
                  <a:srgbClr val="000000">
                    <a:alpha val="43137"/>
                  </a:srgbClr>
                </a:outerShdw>
              </a:effectLst>
              <a:uLnTx/>
              <a:uFillTx/>
              <a:latin typeface="Calibri"/>
              <a:ea typeface="+mj-ea"/>
              <a:cs typeface="+mj-cs"/>
            </a:endParaRPr>
          </a:p>
        </p:txBody>
      </p:sp>
      <p:sp>
        <p:nvSpPr>
          <p:cNvPr id="7" name="3 Dikdörtgen"/>
          <p:cNvSpPr txBox="1">
            <a:spLocks/>
          </p:cNvSpPr>
          <p:nvPr/>
        </p:nvSpPr>
        <p:spPr>
          <a:xfrm>
            <a:off x="2081899" y="4038740"/>
            <a:ext cx="7150100" cy="52322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tr-TR" sz="2800" b="1" i="0" u="none" strike="noStrike" kern="0" cap="none" spc="0" normalizeH="0" baseline="0" noProof="0" dirty="0" smtClean="0">
                <a:ln>
                  <a:noFill/>
                </a:ln>
                <a:solidFill>
                  <a:sysClr val="window" lastClr="FFFFFF"/>
                </a:solidFill>
                <a:effectLst/>
                <a:uLnTx/>
                <a:uFillTx/>
                <a:latin typeface="Calibri"/>
                <a:ea typeface="+mj-ea"/>
                <a:cs typeface="+mj-cs"/>
              </a:rPr>
              <a:t>YUNAN UYGARLIĞI  (MÖ 1200-MÖ 337)</a:t>
            </a:r>
            <a:endParaRPr kumimoji="0" lang="tr-TR" sz="2800" b="1" i="0" u="none" strike="noStrike" kern="0" cap="none" spc="0" normalizeH="0" baseline="0" noProof="0" dirty="0" smtClean="0">
              <a:ln>
                <a:noFill/>
              </a:ln>
              <a:solidFill>
                <a:sysClr val="windowText" lastClr="000000"/>
              </a:solidFill>
              <a:effectLst>
                <a:outerShdw blurRad="38100" dist="38100" dir="2700000" algn="tl">
                  <a:srgbClr val="000000">
                    <a:alpha val="43137"/>
                  </a:srgbClr>
                </a:outerShdw>
              </a:effectLst>
              <a:uLnTx/>
              <a:uFillTx/>
              <a:latin typeface="Calibri"/>
              <a:ea typeface="+mj-ea"/>
              <a:cs typeface="+mj-cs"/>
            </a:endParaRPr>
          </a:p>
        </p:txBody>
      </p:sp>
    </p:spTree>
    <p:extLst>
      <p:ext uri="{BB962C8B-B14F-4D97-AF65-F5344CB8AC3E}">
        <p14:creationId xmlns:p14="http://schemas.microsoft.com/office/powerpoint/2010/main" xmlns="" val="190827838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b="1" dirty="0" smtClean="0">
                <a:solidFill>
                  <a:prstClr val="black"/>
                </a:solidFill>
                <a:latin typeface="Comic Sans MS" pitchFamily="66" charset="0"/>
                <a:cs typeface="Times New Roman" pitchFamily="18" charset="0"/>
              </a:rPr>
              <a:t> </a:t>
            </a:r>
            <a:endParaRPr lang="tr-TR" b="1" dirty="0">
              <a:solidFill>
                <a:prstClr val="black"/>
              </a:solidFill>
              <a:latin typeface="Comic Sans MS" pitchFamily="66" charset="0"/>
            </a:endParaRPr>
          </a:p>
        </p:txBody>
      </p:sp>
      <p:sp>
        <p:nvSpPr>
          <p:cNvPr id="3" name="Dolu Çerçeve 2"/>
          <p:cNvSpPr/>
          <p:nvPr/>
        </p:nvSpPr>
        <p:spPr>
          <a:xfrm>
            <a:off x="658587" y="160688"/>
            <a:ext cx="2585356"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ct val="20000"/>
              </a:spcBef>
              <a:defRPr/>
            </a:pPr>
            <a:r>
              <a:rPr lang="tr-TR" sz="2400" b="1" kern="0" dirty="0" smtClean="0">
                <a:solidFill>
                  <a:prstClr val="white"/>
                </a:solidFill>
              </a:rPr>
              <a:t>Girit Uygarlığı</a:t>
            </a:r>
            <a:endParaRPr lang="tr-TR" sz="2400" b="1" kern="0" dirty="0">
              <a:solidFill>
                <a:prstClr val="white"/>
              </a:solidFill>
              <a:effectLst>
                <a:outerShdw blurRad="38100" dist="38100" dir="2700000" algn="tl">
                  <a:srgbClr val="000000">
                    <a:alpha val="43137"/>
                  </a:srgbClr>
                </a:outerShdw>
              </a:effectLst>
            </a:endParaRPr>
          </a:p>
        </p:txBody>
      </p:sp>
      <p:sp>
        <p:nvSpPr>
          <p:cNvPr id="2" name="Dikdörtgen 1"/>
          <p:cNvSpPr/>
          <p:nvPr/>
        </p:nvSpPr>
        <p:spPr>
          <a:xfrm>
            <a:off x="429986" y="330957"/>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Comic Sans MS" pitchFamily="66" charset="0"/>
            </a:endParaRPr>
          </a:p>
        </p:txBody>
      </p:sp>
      <p:sp>
        <p:nvSpPr>
          <p:cNvPr id="20" name="Yukarı Bükülü Ok 19"/>
          <p:cNvSpPr/>
          <p:nvPr/>
        </p:nvSpPr>
        <p:spPr>
          <a:xfrm rot="5400000">
            <a:off x="735171" y="827146"/>
            <a:ext cx="351552"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Comic Sans MS" pitchFamily="66" charset="0"/>
            </a:endParaRPr>
          </a:p>
        </p:txBody>
      </p:sp>
      <p:sp>
        <p:nvSpPr>
          <p:cNvPr id="13" name="5 Başlık"/>
          <p:cNvSpPr txBox="1">
            <a:spLocks/>
          </p:cNvSpPr>
          <p:nvPr/>
        </p:nvSpPr>
        <p:spPr>
          <a:xfrm>
            <a:off x="1093828" y="834250"/>
            <a:ext cx="5513802" cy="33052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7313" eaLnBrk="0" fontAlgn="base" hangingPunct="0">
              <a:spcBef>
                <a:spcPct val="0"/>
              </a:spcBef>
              <a:spcAft>
                <a:spcPct val="0"/>
              </a:spcAft>
            </a:pPr>
            <a:r>
              <a:rPr lang="tr-TR" b="1" kern="0" dirty="0">
                <a:solidFill>
                  <a:schemeClr val="bg1"/>
                </a:solidFill>
                <a:latin typeface="Comic Sans MS" pitchFamily="66" charset="0"/>
              </a:rPr>
              <a:t>Ege medeniyetlerinin temelini oluşturmuşlardır</a:t>
            </a:r>
            <a:endParaRPr lang="tr-TR" b="1" dirty="0">
              <a:solidFill>
                <a:schemeClr val="bg1"/>
              </a:solidFill>
              <a:latin typeface="Comic Sans MS" pitchFamily="66" charset="0"/>
              <a:cs typeface="Arial" pitchFamily="34" charset="0"/>
            </a:endParaRPr>
          </a:p>
        </p:txBody>
      </p:sp>
      <p:sp>
        <p:nvSpPr>
          <p:cNvPr id="11" name="5 Başlık"/>
          <p:cNvSpPr txBox="1">
            <a:spLocks/>
          </p:cNvSpPr>
          <p:nvPr/>
        </p:nvSpPr>
        <p:spPr>
          <a:xfrm>
            <a:off x="1093827" y="1317172"/>
            <a:ext cx="8115487" cy="33052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a:solidFill>
                  <a:schemeClr val="bg1"/>
                </a:solidFill>
                <a:latin typeface="Comic Sans MS" pitchFamily="66" charset="0"/>
              </a:rPr>
              <a:t>Mimaride gelişmişler, çok katlı saraylar yapmışlardır. (Knossos Sarayı).</a:t>
            </a:r>
            <a:br>
              <a:rPr lang="tr-TR" b="1" kern="0" dirty="0">
                <a:solidFill>
                  <a:schemeClr val="bg1"/>
                </a:solidFill>
                <a:latin typeface="Comic Sans MS" pitchFamily="66" charset="0"/>
              </a:rPr>
            </a:br>
            <a:r>
              <a:rPr lang="tr-TR" b="1" kern="0" dirty="0">
                <a:solidFill>
                  <a:schemeClr val="bg1"/>
                </a:solidFill>
                <a:latin typeface="Comic Sans MS" pitchFamily="66" charset="0"/>
              </a:rPr>
              <a:t> </a:t>
            </a:r>
            <a:endParaRPr lang="tr-TR" sz="1600" b="1" kern="0" dirty="0">
              <a:solidFill>
                <a:schemeClr val="bg1"/>
              </a:solidFill>
              <a:latin typeface="Comic Sans MS" pitchFamily="66" charset="0"/>
            </a:endParaRPr>
          </a:p>
        </p:txBody>
      </p:sp>
      <p:sp>
        <p:nvSpPr>
          <p:cNvPr id="15" name="Yukarı Bükülü Ok 14"/>
          <p:cNvSpPr/>
          <p:nvPr/>
        </p:nvSpPr>
        <p:spPr>
          <a:xfrm rot="5400000">
            <a:off x="745686" y="1299553"/>
            <a:ext cx="330522"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Comic Sans MS" pitchFamily="66" charset="0"/>
            </a:endParaRPr>
          </a:p>
        </p:txBody>
      </p:sp>
      <p:pic>
        <p:nvPicPr>
          <p:cNvPr id="16" name="Picture 2" descr="C:\Users\Yusuf KEREM DUMAN\Desktop\girit.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763485" y="2020527"/>
            <a:ext cx="8795470" cy="383456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6931222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b="1" dirty="0" smtClean="0">
                <a:solidFill>
                  <a:prstClr val="black"/>
                </a:solidFill>
                <a:latin typeface="Comic Sans MS" pitchFamily="66" charset="0"/>
                <a:cs typeface="Times New Roman" pitchFamily="18" charset="0"/>
              </a:rPr>
              <a:t> </a:t>
            </a:r>
            <a:endParaRPr lang="tr-TR" b="1" dirty="0">
              <a:solidFill>
                <a:prstClr val="black"/>
              </a:solidFill>
              <a:latin typeface="Comic Sans MS" pitchFamily="66" charset="0"/>
            </a:endParaRPr>
          </a:p>
        </p:txBody>
      </p:sp>
      <p:sp>
        <p:nvSpPr>
          <p:cNvPr id="3" name="Dolu Çerçeve 2"/>
          <p:cNvSpPr/>
          <p:nvPr/>
        </p:nvSpPr>
        <p:spPr>
          <a:xfrm>
            <a:off x="658587" y="160688"/>
            <a:ext cx="2585356"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ct val="20000"/>
              </a:spcBef>
              <a:defRPr/>
            </a:pPr>
            <a:r>
              <a:rPr lang="tr-TR" sz="2400" b="1" kern="0" dirty="0" smtClean="0">
                <a:solidFill>
                  <a:prstClr val="white"/>
                </a:solidFill>
              </a:rPr>
              <a:t>Miken  Uygarlığı</a:t>
            </a:r>
            <a:endParaRPr lang="tr-TR" sz="2400" b="1" kern="0" dirty="0">
              <a:solidFill>
                <a:prstClr val="white"/>
              </a:solidFill>
              <a:effectLst>
                <a:outerShdw blurRad="38100" dist="38100" dir="2700000" algn="tl">
                  <a:srgbClr val="000000">
                    <a:alpha val="43137"/>
                  </a:srgbClr>
                </a:outerShdw>
              </a:effectLst>
            </a:endParaRPr>
          </a:p>
        </p:txBody>
      </p:sp>
      <p:sp>
        <p:nvSpPr>
          <p:cNvPr id="2" name="Dikdörtgen 1"/>
          <p:cNvSpPr/>
          <p:nvPr/>
        </p:nvSpPr>
        <p:spPr>
          <a:xfrm>
            <a:off x="429986" y="330957"/>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Comic Sans MS" pitchFamily="66" charset="0"/>
            </a:endParaRPr>
          </a:p>
        </p:txBody>
      </p:sp>
      <p:sp>
        <p:nvSpPr>
          <p:cNvPr id="13" name="5 Başlık"/>
          <p:cNvSpPr txBox="1">
            <a:spLocks/>
          </p:cNvSpPr>
          <p:nvPr/>
        </p:nvSpPr>
        <p:spPr>
          <a:xfrm>
            <a:off x="1093827" y="834250"/>
            <a:ext cx="2857687" cy="33052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fontAlgn="base" hangingPunct="0">
              <a:spcBef>
                <a:spcPct val="0"/>
              </a:spcBef>
              <a:spcAft>
                <a:spcPct val="0"/>
              </a:spcAft>
            </a:pPr>
            <a:r>
              <a:rPr lang="tr-TR" b="1" kern="0" dirty="0">
                <a:solidFill>
                  <a:schemeClr val="bg1"/>
                </a:solidFill>
                <a:latin typeface="Comic Sans MS" pitchFamily="66" charset="0"/>
              </a:rPr>
              <a:t>Savaşçı bir toplumdur.</a:t>
            </a:r>
            <a:br>
              <a:rPr lang="tr-TR" b="1" kern="0" dirty="0">
                <a:solidFill>
                  <a:schemeClr val="bg1"/>
                </a:solidFill>
                <a:latin typeface="Comic Sans MS" pitchFamily="66" charset="0"/>
              </a:rPr>
            </a:br>
            <a:endParaRPr lang="tr-TR" b="1" dirty="0">
              <a:solidFill>
                <a:schemeClr val="bg1"/>
              </a:solidFill>
              <a:latin typeface="Comic Sans MS" pitchFamily="66" charset="0"/>
              <a:cs typeface="Arial" pitchFamily="34" charset="0"/>
            </a:endParaRPr>
          </a:p>
        </p:txBody>
      </p:sp>
      <p:sp>
        <p:nvSpPr>
          <p:cNvPr id="11" name="5 Başlık"/>
          <p:cNvSpPr txBox="1">
            <a:spLocks/>
          </p:cNvSpPr>
          <p:nvPr/>
        </p:nvSpPr>
        <p:spPr>
          <a:xfrm>
            <a:off x="1093827" y="1317172"/>
            <a:ext cx="7353487" cy="33052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smtClean="0">
                <a:solidFill>
                  <a:schemeClr val="bg1"/>
                </a:solidFill>
                <a:latin typeface="Comic Sans MS" pitchFamily="66" charset="0"/>
              </a:rPr>
              <a:t>Mora </a:t>
            </a:r>
            <a:r>
              <a:rPr lang="tr-TR" b="1" kern="0" dirty="0">
                <a:solidFill>
                  <a:schemeClr val="bg1"/>
                </a:solidFill>
                <a:latin typeface="Comic Sans MS" pitchFamily="66" charset="0"/>
              </a:rPr>
              <a:t>yarımadası, Yunanistan, Girit ve Kıbrıs’ı işgal </a:t>
            </a:r>
            <a:r>
              <a:rPr lang="tr-TR" b="1" kern="0" dirty="0" smtClean="0">
                <a:solidFill>
                  <a:schemeClr val="bg1"/>
                </a:solidFill>
                <a:latin typeface="Comic Sans MS" pitchFamily="66" charset="0"/>
              </a:rPr>
              <a:t>etmişlerdir.</a:t>
            </a:r>
            <a:endParaRPr lang="tr-TR" sz="1600" b="1" kern="0" dirty="0">
              <a:solidFill>
                <a:schemeClr val="bg1"/>
              </a:solidFill>
              <a:latin typeface="Comic Sans MS" pitchFamily="66" charset="0"/>
            </a:endParaRPr>
          </a:p>
        </p:txBody>
      </p:sp>
      <p:sp>
        <p:nvSpPr>
          <p:cNvPr id="12" name="5 Başlık"/>
          <p:cNvSpPr txBox="1">
            <a:spLocks/>
          </p:cNvSpPr>
          <p:nvPr/>
        </p:nvSpPr>
        <p:spPr>
          <a:xfrm>
            <a:off x="1093826" y="1800094"/>
            <a:ext cx="3837403" cy="33052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a:solidFill>
                  <a:schemeClr val="bg1"/>
                </a:solidFill>
                <a:latin typeface="Comic Sans MS" pitchFamily="66" charset="0"/>
              </a:rPr>
              <a:t>Deniz ticaretinde </a:t>
            </a:r>
            <a:r>
              <a:rPr lang="tr-TR" b="1" kern="0" dirty="0" smtClean="0">
                <a:solidFill>
                  <a:schemeClr val="bg1"/>
                </a:solidFill>
                <a:latin typeface="Comic Sans MS" pitchFamily="66" charset="0"/>
              </a:rPr>
              <a:t>gelişmişlerdir.</a:t>
            </a:r>
            <a:endParaRPr lang="tr-TR" sz="1600" b="1" kern="0" dirty="0">
              <a:solidFill>
                <a:schemeClr val="bg1"/>
              </a:solidFill>
              <a:latin typeface="Comic Sans MS" pitchFamily="66" charset="0"/>
            </a:endParaRPr>
          </a:p>
        </p:txBody>
      </p:sp>
      <p:sp>
        <p:nvSpPr>
          <p:cNvPr id="14" name="5 Başlık"/>
          <p:cNvSpPr txBox="1">
            <a:spLocks/>
          </p:cNvSpPr>
          <p:nvPr/>
        </p:nvSpPr>
        <p:spPr>
          <a:xfrm>
            <a:off x="1093827" y="2296886"/>
            <a:ext cx="9889859" cy="33052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a:solidFill>
                  <a:schemeClr val="bg1"/>
                </a:solidFill>
                <a:latin typeface="Comic Sans MS" pitchFamily="66" charset="0"/>
              </a:rPr>
              <a:t>Boğazların hâkimiyeti için Truvalılarla yaptıkları savaşlar (Truva Savaşları) </a:t>
            </a:r>
            <a:r>
              <a:rPr lang="tr-TR" b="1" kern="0" dirty="0" smtClean="0">
                <a:solidFill>
                  <a:schemeClr val="bg1"/>
                </a:solidFill>
                <a:latin typeface="Comic Sans MS" pitchFamily="66" charset="0"/>
              </a:rPr>
              <a:t>meşhurdur.</a:t>
            </a:r>
            <a:endParaRPr lang="tr-TR" sz="1600" b="1" kern="0" dirty="0">
              <a:solidFill>
                <a:schemeClr val="bg1"/>
              </a:solidFill>
              <a:latin typeface="Comic Sans MS" pitchFamily="66" charset="0"/>
            </a:endParaRPr>
          </a:p>
        </p:txBody>
      </p:sp>
      <p:pic>
        <p:nvPicPr>
          <p:cNvPr id="21" name="Picture 2" descr="C:\Users\Yusuf KEREM DUMAN\Desktop\truva-ati.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78792" y="2797629"/>
            <a:ext cx="5282522" cy="3646714"/>
          </a:xfrm>
          <a:prstGeom prst="rect">
            <a:avLst/>
          </a:prstGeom>
          <a:noFill/>
          <a:extLst>
            <a:ext uri="{909E8E84-426E-40DD-AFC4-6F175D3DCCD1}">
              <a14:hiddenFill xmlns:a14="http://schemas.microsoft.com/office/drawing/2010/main" xmlns="">
                <a:solidFill>
                  <a:srgbClr val="FFFFFF"/>
                </a:solidFill>
              </a14:hiddenFill>
            </a:ext>
          </a:extLst>
        </p:spPr>
      </p:pic>
      <p:pic>
        <p:nvPicPr>
          <p:cNvPr id="22" name="Picture 3" descr="C:\Users\Yusuf KEREM DUMAN\Desktop\brad-pitt-troy-wallpaper-4.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585857" y="2962727"/>
            <a:ext cx="5063675" cy="348161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05753965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b="1" dirty="0" smtClean="0">
                <a:solidFill>
                  <a:schemeClr val="bg1"/>
                </a:solidFill>
                <a:latin typeface="Comic Sans MS" pitchFamily="66" charset="0"/>
                <a:cs typeface="Times New Roman" pitchFamily="18" charset="0"/>
              </a:rPr>
              <a:t> </a:t>
            </a:r>
            <a:endParaRPr lang="tr-TR" b="1" dirty="0">
              <a:solidFill>
                <a:schemeClr val="bg1"/>
              </a:solidFill>
              <a:latin typeface="Comic Sans MS" pitchFamily="66" charset="0"/>
            </a:endParaRPr>
          </a:p>
        </p:txBody>
      </p:sp>
      <p:sp>
        <p:nvSpPr>
          <p:cNvPr id="3" name="Dolu Çerçeve 2"/>
          <p:cNvSpPr/>
          <p:nvPr/>
        </p:nvSpPr>
        <p:spPr>
          <a:xfrm>
            <a:off x="658587" y="160688"/>
            <a:ext cx="2585356"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ct val="20000"/>
              </a:spcBef>
              <a:defRPr/>
            </a:pPr>
            <a:r>
              <a:rPr lang="tr-TR" sz="2400" b="1" kern="0" dirty="0" smtClean="0">
                <a:solidFill>
                  <a:schemeClr val="tx1"/>
                </a:solidFill>
              </a:rPr>
              <a:t>Yunan Uygarlığı</a:t>
            </a:r>
            <a:endParaRPr lang="tr-TR" sz="2400" b="1" kern="0" dirty="0">
              <a:solidFill>
                <a:schemeClr val="tx1"/>
              </a:solidFill>
              <a:effectLst>
                <a:outerShdw blurRad="38100" dist="38100" dir="2700000" algn="tl">
                  <a:srgbClr val="000000">
                    <a:alpha val="43137"/>
                  </a:srgbClr>
                </a:outerShdw>
              </a:effectLst>
            </a:endParaRPr>
          </a:p>
        </p:txBody>
      </p:sp>
      <p:sp>
        <p:nvSpPr>
          <p:cNvPr id="2" name="Dikdörtgen 1"/>
          <p:cNvSpPr/>
          <p:nvPr/>
        </p:nvSpPr>
        <p:spPr>
          <a:xfrm>
            <a:off x="429986" y="330957"/>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bg1"/>
              </a:solidFill>
              <a:latin typeface="Comic Sans MS" pitchFamily="66" charset="0"/>
            </a:endParaRPr>
          </a:p>
        </p:txBody>
      </p:sp>
      <p:sp>
        <p:nvSpPr>
          <p:cNvPr id="13" name="5 Başlık"/>
          <p:cNvSpPr txBox="1">
            <a:spLocks/>
          </p:cNvSpPr>
          <p:nvPr/>
        </p:nvSpPr>
        <p:spPr>
          <a:xfrm>
            <a:off x="1093827" y="834249"/>
            <a:ext cx="10695401" cy="64620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7313" eaLnBrk="0" fontAlgn="base" hangingPunct="0">
              <a:spcBef>
                <a:spcPct val="0"/>
              </a:spcBef>
              <a:spcAft>
                <a:spcPct val="0"/>
              </a:spcAft>
            </a:pPr>
            <a:r>
              <a:rPr lang="tr-TR" b="1" kern="0" dirty="0">
                <a:solidFill>
                  <a:schemeClr val="bg1"/>
                </a:solidFill>
                <a:latin typeface="Comic Sans MS" pitchFamily="66" charset="0"/>
              </a:rPr>
              <a:t>Yunanlılar, </a:t>
            </a:r>
            <a:r>
              <a:rPr lang="tr-TR" b="1" kern="0" dirty="0">
                <a:solidFill>
                  <a:srgbClr val="FF0000"/>
                </a:solidFill>
                <a:latin typeface="Comic Sans MS" pitchFamily="66" charset="0"/>
              </a:rPr>
              <a:t>Polis</a:t>
            </a:r>
            <a:r>
              <a:rPr lang="tr-TR" b="1" kern="0" dirty="0">
                <a:solidFill>
                  <a:schemeClr val="bg1"/>
                </a:solidFill>
                <a:latin typeface="Comic Sans MS" pitchFamily="66" charset="0"/>
              </a:rPr>
              <a:t> adı verilen şehir devletleri şeklinde yaşamışlardır. </a:t>
            </a:r>
            <a:r>
              <a:rPr lang="tr-TR" b="1" kern="0" dirty="0">
                <a:solidFill>
                  <a:srgbClr val="FF0000"/>
                </a:solidFill>
                <a:latin typeface="Comic Sans MS" pitchFamily="66" charset="0"/>
              </a:rPr>
              <a:t>Atina, Sparta, </a:t>
            </a:r>
            <a:r>
              <a:rPr lang="tr-TR" b="1" kern="0" dirty="0" smtClean="0">
                <a:solidFill>
                  <a:srgbClr val="FF0000"/>
                </a:solidFill>
                <a:latin typeface="Comic Sans MS" pitchFamily="66" charset="0"/>
              </a:rPr>
              <a:t>Korint</a:t>
            </a:r>
            <a:r>
              <a:rPr lang="tr-TR" b="1" kern="0" dirty="0" smtClean="0">
                <a:solidFill>
                  <a:schemeClr val="bg1"/>
                </a:solidFill>
                <a:latin typeface="Comic Sans MS" pitchFamily="66" charset="0"/>
              </a:rPr>
              <a:t>, </a:t>
            </a:r>
            <a:r>
              <a:rPr lang="tr-TR" b="1" kern="0" dirty="0">
                <a:solidFill>
                  <a:schemeClr val="bg1"/>
                </a:solidFill>
                <a:latin typeface="Comic Sans MS" pitchFamily="66" charset="0"/>
              </a:rPr>
              <a:t>en önemlileridir </a:t>
            </a:r>
            <a:r>
              <a:rPr lang="tr-TR" b="1" kern="0" dirty="0">
                <a:solidFill>
                  <a:srgbClr val="FF0000"/>
                </a:solidFill>
                <a:latin typeface="Comic Sans MS" pitchFamily="66" charset="0"/>
              </a:rPr>
              <a:t>(Siyasi birlik yoktur.).</a:t>
            </a:r>
            <a:br>
              <a:rPr lang="tr-TR" b="1" kern="0" dirty="0">
                <a:solidFill>
                  <a:srgbClr val="FF0000"/>
                </a:solidFill>
                <a:latin typeface="Comic Sans MS" pitchFamily="66" charset="0"/>
              </a:rPr>
            </a:br>
            <a:r>
              <a:rPr lang="tr-TR" b="1" kern="0" dirty="0" smtClean="0">
                <a:solidFill>
                  <a:schemeClr val="bg1"/>
                </a:solidFill>
                <a:latin typeface="Comic Sans MS" pitchFamily="66" charset="0"/>
              </a:rPr>
              <a:t> </a:t>
            </a:r>
            <a:endParaRPr lang="tr-TR" b="1" dirty="0">
              <a:solidFill>
                <a:schemeClr val="bg1"/>
              </a:solidFill>
              <a:latin typeface="Comic Sans MS" pitchFamily="66" charset="0"/>
              <a:cs typeface="Arial" pitchFamily="34" charset="0"/>
            </a:endParaRPr>
          </a:p>
        </p:txBody>
      </p:sp>
      <p:sp>
        <p:nvSpPr>
          <p:cNvPr id="12" name="5 Başlık"/>
          <p:cNvSpPr txBox="1">
            <a:spLocks/>
          </p:cNvSpPr>
          <p:nvPr/>
        </p:nvSpPr>
        <p:spPr>
          <a:xfrm>
            <a:off x="1093827" y="1604151"/>
            <a:ext cx="10695401" cy="64919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a:solidFill>
                  <a:schemeClr val="bg1"/>
                </a:solidFill>
                <a:latin typeface="Comic Sans MS" pitchFamily="66" charset="0"/>
              </a:rPr>
              <a:t>Bölgenin dağlık yapısından ve tarıma elverişli arazilerin azlığından dolayı, </a:t>
            </a:r>
            <a:r>
              <a:rPr lang="tr-TR" b="1" kern="0" dirty="0">
                <a:solidFill>
                  <a:srgbClr val="FF0000"/>
                </a:solidFill>
                <a:latin typeface="Comic Sans MS" pitchFamily="66" charset="0"/>
              </a:rPr>
              <a:t>deniz ticaretine </a:t>
            </a:r>
            <a:r>
              <a:rPr lang="tr-TR" b="1" kern="0" dirty="0">
                <a:solidFill>
                  <a:schemeClr val="bg1"/>
                </a:solidFill>
                <a:latin typeface="Comic Sans MS" pitchFamily="66" charset="0"/>
              </a:rPr>
              <a:t>ve </a:t>
            </a:r>
            <a:r>
              <a:rPr lang="tr-TR" b="1" kern="0" dirty="0" smtClean="0">
                <a:solidFill>
                  <a:srgbClr val="FF0000"/>
                </a:solidFill>
                <a:latin typeface="Comic Sans MS" pitchFamily="66" charset="0"/>
              </a:rPr>
              <a:t>Koloniciliğe</a:t>
            </a:r>
            <a:r>
              <a:rPr lang="tr-TR" b="1" kern="0" dirty="0" smtClean="0">
                <a:solidFill>
                  <a:schemeClr val="bg1"/>
                </a:solidFill>
                <a:latin typeface="Comic Sans MS" pitchFamily="66" charset="0"/>
              </a:rPr>
              <a:t> </a:t>
            </a:r>
            <a:r>
              <a:rPr lang="tr-TR" b="1" kern="0" dirty="0">
                <a:solidFill>
                  <a:schemeClr val="bg1"/>
                </a:solidFill>
                <a:latin typeface="Comic Sans MS" pitchFamily="66" charset="0"/>
              </a:rPr>
              <a:t>yönelmişlerdir. </a:t>
            </a:r>
            <a:br>
              <a:rPr lang="tr-TR" b="1" kern="0" dirty="0">
                <a:solidFill>
                  <a:schemeClr val="bg1"/>
                </a:solidFill>
                <a:latin typeface="Comic Sans MS" pitchFamily="66" charset="0"/>
              </a:rPr>
            </a:br>
            <a:endParaRPr lang="tr-TR" sz="1600" b="1" kern="0" dirty="0">
              <a:solidFill>
                <a:schemeClr val="bg1"/>
              </a:solidFill>
              <a:latin typeface="Comic Sans MS" pitchFamily="66" charset="0"/>
            </a:endParaRPr>
          </a:p>
        </p:txBody>
      </p:sp>
      <p:sp>
        <p:nvSpPr>
          <p:cNvPr id="14" name="5 Başlık"/>
          <p:cNvSpPr txBox="1">
            <a:spLocks/>
          </p:cNvSpPr>
          <p:nvPr/>
        </p:nvSpPr>
        <p:spPr>
          <a:xfrm>
            <a:off x="1068840" y="2334984"/>
            <a:ext cx="10695401" cy="65858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a:solidFill>
                  <a:schemeClr val="bg1"/>
                </a:solidFill>
                <a:latin typeface="Comic Sans MS" pitchFamily="66" charset="0"/>
              </a:rPr>
              <a:t>Yunan </a:t>
            </a:r>
            <a:r>
              <a:rPr lang="tr-TR" b="1" kern="0" dirty="0">
                <a:solidFill>
                  <a:srgbClr val="FF0000"/>
                </a:solidFill>
                <a:latin typeface="Comic Sans MS" pitchFamily="66" charset="0"/>
              </a:rPr>
              <a:t>polislerinde</a:t>
            </a:r>
            <a:r>
              <a:rPr lang="tr-TR" b="1" kern="0" dirty="0">
                <a:solidFill>
                  <a:schemeClr val="bg1"/>
                </a:solidFill>
                <a:latin typeface="Comic Sans MS" pitchFamily="66" charset="0"/>
              </a:rPr>
              <a:t> sınıflar arası çatışmaların başlaması üzerine, “</a:t>
            </a:r>
            <a:r>
              <a:rPr lang="tr-TR" b="1" kern="0" dirty="0">
                <a:solidFill>
                  <a:srgbClr val="FF0000"/>
                </a:solidFill>
                <a:latin typeface="Comic Sans MS" pitchFamily="66" charset="0"/>
              </a:rPr>
              <a:t>Arhon”</a:t>
            </a:r>
            <a:r>
              <a:rPr lang="tr-TR" b="1" kern="0" dirty="0">
                <a:solidFill>
                  <a:schemeClr val="bg1"/>
                </a:solidFill>
                <a:latin typeface="Comic Sans MS" pitchFamily="66" charset="0"/>
              </a:rPr>
              <a:t> adı verilen kanun koruyucular işbaşına getirilmiştir. Bu Arhonlardan;</a:t>
            </a:r>
            <a:br>
              <a:rPr lang="tr-TR" b="1" kern="0" dirty="0">
                <a:solidFill>
                  <a:schemeClr val="bg1"/>
                </a:solidFill>
                <a:latin typeface="Comic Sans MS" pitchFamily="66" charset="0"/>
              </a:rPr>
            </a:br>
            <a:endParaRPr lang="tr-TR" sz="1600" b="1" kern="0" dirty="0">
              <a:solidFill>
                <a:schemeClr val="bg1"/>
              </a:solidFill>
              <a:latin typeface="Comic Sans MS" pitchFamily="66" charset="0"/>
            </a:endParaRPr>
          </a:p>
        </p:txBody>
      </p:sp>
      <p:sp>
        <p:nvSpPr>
          <p:cNvPr id="16" name="5 Başlık"/>
          <p:cNvSpPr txBox="1">
            <a:spLocks/>
          </p:cNvSpPr>
          <p:nvPr/>
        </p:nvSpPr>
        <p:spPr>
          <a:xfrm>
            <a:off x="1093828" y="3105594"/>
            <a:ext cx="1224830" cy="349824"/>
          </a:xfrm>
          <a:prstGeom prst="rect">
            <a:avLst/>
          </a:prstGeom>
          <a:solidFill>
            <a:srgbClr val="92D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a:solidFill>
                  <a:schemeClr val="bg1"/>
                </a:solidFill>
                <a:latin typeface="Comic Sans MS" pitchFamily="66" charset="0"/>
              </a:rPr>
              <a:t>Drakon</a:t>
            </a:r>
            <a:endParaRPr lang="tr-TR" sz="2000" b="1" dirty="0" smtClean="0">
              <a:solidFill>
                <a:schemeClr val="bg1"/>
              </a:solidFill>
              <a:latin typeface="Comic Sans MS" pitchFamily="66" charset="0"/>
            </a:endParaRPr>
          </a:p>
        </p:txBody>
      </p:sp>
      <p:sp>
        <p:nvSpPr>
          <p:cNvPr id="17" name="5 Başlık"/>
          <p:cNvSpPr txBox="1">
            <a:spLocks/>
          </p:cNvSpPr>
          <p:nvPr/>
        </p:nvSpPr>
        <p:spPr>
          <a:xfrm>
            <a:off x="2460171" y="3105594"/>
            <a:ext cx="6030686" cy="329293"/>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a:solidFill>
                  <a:schemeClr val="bg1"/>
                </a:solidFill>
                <a:latin typeface="Comic Sans MS" pitchFamily="66" charset="0"/>
              </a:rPr>
              <a:t>Şiddete dayalı asilleri koruyan yasalar </a:t>
            </a:r>
            <a:r>
              <a:rPr lang="tr-TR" b="1" kern="0" dirty="0" smtClean="0">
                <a:solidFill>
                  <a:schemeClr val="bg1"/>
                </a:solidFill>
                <a:latin typeface="Comic Sans MS" pitchFamily="66" charset="0"/>
              </a:rPr>
              <a:t>hazırlamıştır.</a:t>
            </a:r>
            <a:endParaRPr lang="tr-TR" sz="1600" b="1" kern="0" dirty="0">
              <a:solidFill>
                <a:schemeClr val="bg1"/>
              </a:solidFill>
              <a:latin typeface="Comic Sans MS" pitchFamily="66" charset="0"/>
            </a:endParaRPr>
          </a:p>
        </p:txBody>
      </p:sp>
      <p:sp>
        <p:nvSpPr>
          <p:cNvPr id="23" name="5 Başlık"/>
          <p:cNvSpPr txBox="1">
            <a:spLocks/>
          </p:cNvSpPr>
          <p:nvPr/>
        </p:nvSpPr>
        <p:spPr>
          <a:xfrm>
            <a:off x="1093827" y="3455418"/>
            <a:ext cx="1224830" cy="349824"/>
          </a:xfrm>
          <a:prstGeom prst="rect">
            <a:avLst/>
          </a:prstGeom>
          <a:solidFill>
            <a:srgbClr val="92D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Solon</a:t>
            </a:r>
            <a:endParaRPr lang="tr-TR" sz="2000" b="1" dirty="0" smtClean="0">
              <a:solidFill>
                <a:schemeClr val="bg1"/>
              </a:solidFill>
              <a:latin typeface="Comic Sans MS" pitchFamily="66" charset="0"/>
            </a:endParaRPr>
          </a:p>
        </p:txBody>
      </p:sp>
      <p:sp>
        <p:nvSpPr>
          <p:cNvPr id="24" name="5 Başlık"/>
          <p:cNvSpPr txBox="1">
            <a:spLocks/>
          </p:cNvSpPr>
          <p:nvPr/>
        </p:nvSpPr>
        <p:spPr>
          <a:xfrm>
            <a:off x="1093827" y="3820587"/>
            <a:ext cx="1453429" cy="349824"/>
          </a:xfrm>
          <a:prstGeom prst="rect">
            <a:avLst/>
          </a:prstGeom>
          <a:solidFill>
            <a:srgbClr val="92D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Klistenes</a:t>
            </a:r>
            <a:endParaRPr lang="tr-TR" sz="2000" b="1" dirty="0" smtClean="0">
              <a:solidFill>
                <a:schemeClr val="bg1"/>
              </a:solidFill>
              <a:latin typeface="Comic Sans MS" pitchFamily="66" charset="0"/>
            </a:endParaRPr>
          </a:p>
        </p:txBody>
      </p:sp>
      <p:sp>
        <p:nvSpPr>
          <p:cNvPr id="25" name="5 Başlık"/>
          <p:cNvSpPr txBox="1">
            <a:spLocks/>
          </p:cNvSpPr>
          <p:nvPr/>
        </p:nvSpPr>
        <p:spPr>
          <a:xfrm>
            <a:off x="2460171" y="3434887"/>
            <a:ext cx="5595258" cy="329293"/>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a:solidFill>
                  <a:schemeClr val="bg1"/>
                </a:solidFill>
                <a:latin typeface="Comic Sans MS" pitchFamily="66" charset="0"/>
              </a:rPr>
              <a:t>Asaletten kaynaklanan sınıf ayrılıklarını </a:t>
            </a:r>
            <a:r>
              <a:rPr lang="tr-TR" b="1" kern="0" dirty="0" smtClean="0">
                <a:solidFill>
                  <a:schemeClr val="bg1"/>
                </a:solidFill>
                <a:latin typeface="Comic Sans MS" pitchFamily="66" charset="0"/>
              </a:rPr>
              <a:t>kaldırdı.</a:t>
            </a:r>
            <a:endParaRPr lang="tr-TR" sz="1600" b="1" kern="0" dirty="0">
              <a:solidFill>
                <a:schemeClr val="bg1"/>
              </a:solidFill>
              <a:latin typeface="Comic Sans MS" pitchFamily="66" charset="0"/>
            </a:endParaRPr>
          </a:p>
        </p:txBody>
      </p:sp>
      <p:sp>
        <p:nvSpPr>
          <p:cNvPr id="26" name="5 Başlık"/>
          <p:cNvSpPr txBox="1">
            <a:spLocks/>
          </p:cNvSpPr>
          <p:nvPr/>
        </p:nvSpPr>
        <p:spPr>
          <a:xfrm>
            <a:off x="2612570" y="3841118"/>
            <a:ext cx="9176657" cy="589368"/>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a:solidFill>
                  <a:schemeClr val="bg1"/>
                </a:solidFill>
                <a:latin typeface="Comic Sans MS" pitchFamily="66" charset="0"/>
              </a:rPr>
              <a:t>Sınıf ayrımını kaldıran yasalar hazırladı, halk meclislerini kurdu ve halkı yönetime katmaya </a:t>
            </a:r>
            <a:r>
              <a:rPr lang="tr-TR" b="1" kern="0" dirty="0" smtClean="0">
                <a:solidFill>
                  <a:schemeClr val="bg1"/>
                </a:solidFill>
                <a:latin typeface="Comic Sans MS" pitchFamily="66" charset="0"/>
              </a:rPr>
              <a:t>çalıştı. </a:t>
            </a:r>
            <a:endParaRPr lang="tr-TR" sz="1600" b="1" kern="0" dirty="0">
              <a:solidFill>
                <a:schemeClr val="bg1"/>
              </a:solidFill>
              <a:latin typeface="Comic Sans MS" pitchFamily="66" charset="0"/>
            </a:endParaRPr>
          </a:p>
        </p:txBody>
      </p:sp>
      <p:sp>
        <p:nvSpPr>
          <p:cNvPr id="27" name="Yukarı Bükülü Ok 26"/>
          <p:cNvSpPr/>
          <p:nvPr/>
        </p:nvSpPr>
        <p:spPr>
          <a:xfrm rot="5400000">
            <a:off x="1369363" y="4394676"/>
            <a:ext cx="798044"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bg1"/>
              </a:solidFill>
              <a:latin typeface="Comic Sans MS" pitchFamily="66" charset="0"/>
            </a:endParaRPr>
          </a:p>
        </p:txBody>
      </p:sp>
      <p:sp>
        <p:nvSpPr>
          <p:cNvPr id="28" name="5 Başlık"/>
          <p:cNvSpPr txBox="1">
            <a:spLocks/>
          </p:cNvSpPr>
          <p:nvPr/>
        </p:nvSpPr>
        <p:spPr>
          <a:xfrm>
            <a:off x="2024743" y="4680385"/>
            <a:ext cx="9535886" cy="329293"/>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a:solidFill>
                  <a:schemeClr val="bg1"/>
                </a:solidFill>
                <a:latin typeface="Comic Sans MS" pitchFamily="66" charset="0"/>
              </a:rPr>
              <a:t>Bütün bu çalışmalar ilkçağda </a:t>
            </a:r>
            <a:r>
              <a:rPr lang="tr-TR" b="1" kern="0" dirty="0" smtClean="0">
                <a:solidFill>
                  <a:schemeClr val="bg1"/>
                </a:solidFill>
                <a:latin typeface="Comic Sans MS" pitchFamily="66" charset="0"/>
              </a:rPr>
              <a:t>Yunanistan'ı </a:t>
            </a:r>
            <a:r>
              <a:rPr lang="tr-TR" b="1" kern="0" dirty="0" smtClean="0">
                <a:solidFill>
                  <a:schemeClr val="tx1"/>
                </a:solidFill>
                <a:latin typeface="Comic Sans MS" pitchFamily="66" charset="0"/>
              </a:rPr>
              <a:t>Demokrasinin </a:t>
            </a:r>
            <a:r>
              <a:rPr lang="tr-TR" b="1" kern="0" dirty="0">
                <a:solidFill>
                  <a:schemeClr val="tx1"/>
                </a:solidFill>
                <a:latin typeface="Comic Sans MS" pitchFamily="66" charset="0"/>
              </a:rPr>
              <a:t>beşiği </a:t>
            </a:r>
            <a:r>
              <a:rPr lang="tr-TR" b="1" kern="0" dirty="0">
                <a:solidFill>
                  <a:schemeClr val="bg1"/>
                </a:solidFill>
                <a:latin typeface="Comic Sans MS" pitchFamily="66" charset="0"/>
              </a:rPr>
              <a:t>haline getirdi.</a:t>
            </a:r>
            <a:br>
              <a:rPr lang="tr-TR" b="1" kern="0" dirty="0">
                <a:solidFill>
                  <a:schemeClr val="bg1"/>
                </a:solidFill>
                <a:latin typeface="Comic Sans MS" pitchFamily="66" charset="0"/>
              </a:rPr>
            </a:br>
            <a:endParaRPr lang="tr-TR" sz="1600" b="1" kern="0" dirty="0">
              <a:solidFill>
                <a:schemeClr val="bg1"/>
              </a:solidFill>
              <a:latin typeface="Comic Sans MS" pitchFamily="66" charset="0"/>
            </a:endParaRPr>
          </a:p>
        </p:txBody>
      </p:sp>
      <p:sp>
        <p:nvSpPr>
          <p:cNvPr id="29" name="5 Başlık"/>
          <p:cNvSpPr txBox="1">
            <a:spLocks/>
          </p:cNvSpPr>
          <p:nvPr/>
        </p:nvSpPr>
        <p:spPr>
          <a:xfrm>
            <a:off x="1093828" y="5051682"/>
            <a:ext cx="10670413" cy="94634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a:solidFill>
                  <a:schemeClr val="bg1"/>
                </a:solidFill>
                <a:latin typeface="Comic Sans MS" pitchFamily="66" charset="0"/>
              </a:rPr>
              <a:t>* Yunanistan’da çok tanrılı bir inanış vardı. Tanrılarını insan gibi düşünüp heykellerini </a:t>
            </a:r>
            <a:r>
              <a:rPr lang="tr-TR" b="1" kern="0" dirty="0" smtClean="0">
                <a:solidFill>
                  <a:schemeClr val="bg1"/>
                </a:solidFill>
                <a:latin typeface="Comic Sans MS" pitchFamily="66" charset="0"/>
              </a:rPr>
              <a:t>yapmışlardır. Baş </a:t>
            </a:r>
            <a:r>
              <a:rPr lang="tr-TR" b="1" kern="0" dirty="0">
                <a:solidFill>
                  <a:schemeClr val="bg1"/>
                </a:solidFill>
                <a:latin typeface="Comic Sans MS" pitchFamily="66" charset="0"/>
              </a:rPr>
              <a:t>tanrı </a:t>
            </a:r>
            <a:r>
              <a:rPr lang="tr-TR" b="1" kern="0" dirty="0">
                <a:solidFill>
                  <a:srgbClr val="FF0000"/>
                </a:solidFill>
                <a:latin typeface="Comic Sans MS" pitchFamily="66" charset="0"/>
              </a:rPr>
              <a:t>Zeus</a:t>
            </a:r>
            <a:r>
              <a:rPr lang="tr-TR" b="1" kern="0" dirty="0">
                <a:solidFill>
                  <a:schemeClr val="bg1"/>
                </a:solidFill>
                <a:latin typeface="Comic Sans MS" pitchFamily="66" charset="0"/>
              </a:rPr>
              <a:t> adına kutsal saydıkları </a:t>
            </a:r>
            <a:r>
              <a:rPr lang="tr-TR" b="1" kern="0" dirty="0">
                <a:solidFill>
                  <a:srgbClr val="FF0000"/>
                </a:solidFill>
                <a:latin typeface="Comic Sans MS" pitchFamily="66" charset="0"/>
              </a:rPr>
              <a:t>Olimpus Dağı </a:t>
            </a:r>
            <a:r>
              <a:rPr lang="tr-TR" b="1" kern="0" dirty="0">
                <a:solidFill>
                  <a:schemeClr val="bg1"/>
                </a:solidFill>
                <a:latin typeface="Comic Sans MS" pitchFamily="66" charset="0"/>
              </a:rPr>
              <a:t>çevresinde, </a:t>
            </a:r>
            <a:r>
              <a:rPr lang="tr-TR" b="1" kern="0" dirty="0">
                <a:solidFill>
                  <a:srgbClr val="FF0000"/>
                </a:solidFill>
                <a:latin typeface="Comic Sans MS" pitchFamily="66" charset="0"/>
              </a:rPr>
              <a:t>Olimpiyat</a:t>
            </a:r>
            <a:r>
              <a:rPr lang="tr-TR" b="1" kern="0" dirty="0">
                <a:solidFill>
                  <a:schemeClr val="bg1"/>
                </a:solidFill>
                <a:latin typeface="Comic Sans MS" pitchFamily="66" charset="0"/>
              </a:rPr>
              <a:t> adı verilen spor yarışmaları düzenlemişlerdir (kültürel birliğin sağlanmasında etkili olmuştur.).</a:t>
            </a:r>
            <a:br>
              <a:rPr lang="tr-TR" b="1" kern="0" dirty="0">
                <a:solidFill>
                  <a:schemeClr val="bg1"/>
                </a:solidFill>
                <a:latin typeface="Comic Sans MS" pitchFamily="66" charset="0"/>
              </a:rPr>
            </a:br>
            <a:endParaRPr lang="tr-TR" sz="1600" b="1" kern="0" dirty="0">
              <a:solidFill>
                <a:schemeClr val="bg1"/>
              </a:solidFill>
              <a:latin typeface="Comic Sans MS" pitchFamily="66" charset="0"/>
            </a:endParaRPr>
          </a:p>
        </p:txBody>
      </p:sp>
      <p:sp>
        <p:nvSpPr>
          <p:cNvPr id="30" name="5 Başlık"/>
          <p:cNvSpPr txBox="1">
            <a:spLocks/>
          </p:cNvSpPr>
          <p:nvPr/>
        </p:nvSpPr>
        <p:spPr>
          <a:xfrm>
            <a:off x="1093828" y="6131823"/>
            <a:ext cx="10695400" cy="595548"/>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a:solidFill>
                  <a:schemeClr val="bg1"/>
                </a:solidFill>
                <a:latin typeface="Comic Sans MS" pitchFamily="66" charset="0"/>
              </a:rPr>
              <a:t>Felsefede </a:t>
            </a:r>
            <a:r>
              <a:rPr lang="tr-TR" b="1" kern="0" dirty="0">
                <a:solidFill>
                  <a:srgbClr val="FF0000"/>
                </a:solidFill>
                <a:latin typeface="Comic Sans MS" pitchFamily="66" charset="0"/>
              </a:rPr>
              <a:t>Aristo</a:t>
            </a:r>
            <a:r>
              <a:rPr lang="tr-TR" b="1" kern="0" dirty="0">
                <a:solidFill>
                  <a:schemeClr val="bg1"/>
                </a:solidFill>
                <a:latin typeface="Comic Sans MS" pitchFamily="66" charset="0"/>
              </a:rPr>
              <a:t>, </a:t>
            </a:r>
            <a:r>
              <a:rPr lang="tr-TR" b="1" kern="0" dirty="0">
                <a:solidFill>
                  <a:srgbClr val="FF0000"/>
                </a:solidFill>
                <a:latin typeface="Comic Sans MS" pitchFamily="66" charset="0"/>
              </a:rPr>
              <a:t>Eflatun, Platon</a:t>
            </a:r>
            <a:r>
              <a:rPr lang="tr-TR" b="1" kern="0" dirty="0">
                <a:solidFill>
                  <a:schemeClr val="bg1"/>
                </a:solidFill>
                <a:latin typeface="Comic Sans MS" pitchFamily="66" charset="0"/>
              </a:rPr>
              <a:t>, Edebiyatta </a:t>
            </a:r>
            <a:r>
              <a:rPr lang="tr-TR" b="1" kern="0" dirty="0">
                <a:solidFill>
                  <a:srgbClr val="FF0000"/>
                </a:solidFill>
                <a:latin typeface="Comic Sans MS" pitchFamily="66" charset="0"/>
              </a:rPr>
              <a:t>Homeros (İlyada ve Odisse), </a:t>
            </a:r>
            <a:r>
              <a:rPr lang="tr-TR" b="1" kern="0" dirty="0">
                <a:solidFill>
                  <a:schemeClr val="bg1"/>
                </a:solidFill>
                <a:latin typeface="Comic Sans MS" pitchFamily="66" charset="0"/>
              </a:rPr>
              <a:t>Tarihte, </a:t>
            </a:r>
            <a:r>
              <a:rPr lang="tr-TR" b="1" kern="0" dirty="0" smtClean="0">
                <a:solidFill>
                  <a:srgbClr val="FF0000"/>
                </a:solidFill>
                <a:latin typeface="Comic Sans MS" pitchFamily="66" charset="0"/>
              </a:rPr>
              <a:t>Tukitides</a:t>
            </a:r>
          </a:p>
          <a:p>
            <a:pPr lvl="0">
              <a:defRPr/>
            </a:pPr>
            <a:r>
              <a:rPr lang="tr-TR" b="1" kern="0" dirty="0" smtClean="0">
                <a:solidFill>
                  <a:schemeClr val="bg1"/>
                </a:solidFill>
                <a:latin typeface="Comic Sans MS" pitchFamily="66" charset="0"/>
              </a:rPr>
              <a:t>Önemli bilim insanlarıdır.  </a:t>
            </a:r>
            <a:endParaRPr lang="tr-TR" sz="1600" b="1" kern="0" dirty="0">
              <a:solidFill>
                <a:schemeClr val="bg1"/>
              </a:solidFill>
              <a:latin typeface="Comic Sans MS" pitchFamily="66" charset="0"/>
            </a:endParaRPr>
          </a:p>
        </p:txBody>
      </p:sp>
      <p:sp>
        <p:nvSpPr>
          <p:cNvPr id="35" name="Yukarı Bükülü Ok 34"/>
          <p:cNvSpPr/>
          <p:nvPr/>
        </p:nvSpPr>
        <p:spPr>
          <a:xfrm rot="5400000">
            <a:off x="430152" y="3097625"/>
            <a:ext cx="946347"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bg1"/>
              </a:solidFill>
              <a:latin typeface="Comic Sans MS" pitchFamily="66" charset="0"/>
            </a:endParaRPr>
          </a:p>
        </p:txBody>
      </p:sp>
    </p:spTree>
    <p:extLst>
      <p:ext uri="{BB962C8B-B14F-4D97-AF65-F5344CB8AC3E}">
        <p14:creationId xmlns:p14="http://schemas.microsoft.com/office/powerpoint/2010/main" xmlns="" val="48474575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1251857" y="940633"/>
            <a:ext cx="9100459" cy="1446550"/>
          </a:xfrm>
          <a:prstGeom prst="rect">
            <a:avLst/>
          </a:prstGeom>
          <a:noFill/>
        </p:spPr>
        <p:txBody>
          <a:bodyPr wrap="square" rtlCol="0">
            <a:spAutoFit/>
          </a:bodyPr>
          <a:lstStyle/>
          <a:p>
            <a:pPr algn="ctr"/>
            <a:r>
              <a:rPr lang="tr-TR" sz="8800" b="1" dirty="0" smtClean="0">
                <a:solidFill>
                  <a:srgbClr val="0070C0"/>
                </a:solidFill>
                <a:latin typeface="Cambria" pitchFamily="18" charset="0"/>
              </a:rPr>
              <a:t> </a:t>
            </a:r>
            <a:endParaRPr lang="tr-TR" sz="8800" b="1" dirty="0">
              <a:solidFill>
                <a:srgbClr val="0070C0"/>
              </a:solidFill>
              <a:latin typeface="Cambria" pitchFamily="18" charset="0"/>
            </a:endParaRPr>
          </a:p>
        </p:txBody>
      </p:sp>
      <p:sp>
        <p:nvSpPr>
          <p:cNvPr id="4" name="1 Başlık"/>
          <p:cNvSpPr txBox="1">
            <a:spLocks/>
          </p:cNvSpPr>
          <p:nvPr/>
        </p:nvSpPr>
        <p:spPr>
          <a:xfrm>
            <a:off x="1261909" y="412602"/>
            <a:ext cx="9090407" cy="528031"/>
          </a:xfrm>
          <a:prstGeom prst="rect">
            <a:avLst/>
          </a:prstGeom>
          <a:gradFill>
            <a:gsLst>
              <a:gs pos="0">
                <a:srgbClr val="C00000"/>
              </a:gs>
              <a:gs pos="50000">
                <a:srgbClr val="4BACC6">
                  <a:lumMod val="75000"/>
                </a:srgbClr>
              </a:gs>
              <a:gs pos="100000">
                <a:srgbClr val="F79646"/>
              </a:gs>
            </a:gsLst>
            <a:lin ang="5400000" scaled="0"/>
          </a:gradFill>
          <a:ln w="85725">
            <a:solidFill>
              <a:srgbClr val="C00000"/>
            </a:solidFill>
          </a:ln>
          <a:effectLst>
            <a:glow rad="228600">
              <a:srgbClr val="C0504D">
                <a:satMod val="175000"/>
                <a:alpha val="40000"/>
              </a:srgbClr>
            </a:glow>
          </a:effectLst>
        </p:spPr>
        <p:txBody>
          <a:bodyPr vert="horz" lIns="91440" tIns="45720" rIns="91440" bIns="45720" rtlCol="0" anchor="ctr">
            <a:normAutofit fontScale="6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tr-TR" sz="4700" b="1" i="0" u="none" strike="noStrike" kern="1200" cap="none" spc="0" normalizeH="0" baseline="0" noProof="0" dirty="0" smtClean="0">
                <a:ln>
                  <a:noFill/>
                </a:ln>
                <a:solidFill>
                  <a:sysClr val="window" lastClr="FFFFFF"/>
                </a:solidFill>
                <a:uLnTx/>
                <a:uFillTx/>
                <a:latin typeface="Calibri"/>
                <a:ea typeface="+mj-ea"/>
                <a:cs typeface="+mj-cs"/>
              </a:rPr>
              <a:t>   İSKENDER İMPARATORLUĞU VE HELENİZM ( MÖ 359-323</a:t>
            </a:r>
            <a:r>
              <a:rPr kumimoji="0" lang="tr-TR" sz="4400" b="1" i="0" u="none" strike="noStrike" kern="1200" cap="none" spc="0" normalizeH="0" baseline="0" noProof="0" dirty="0" smtClean="0">
                <a:ln>
                  <a:noFill/>
                </a:ln>
                <a:solidFill>
                  <a:sysClr val="window" lastClr="FFFFFF"/>
                </a:solidFill>
                <a:effectLst>
                  <a:outerShdw blurRad="38100" dist="38100" dir="2700000" algn="tl">
                    <a:srgbClr val="000000">
                      <a:alpha val="43137"/>
                    </a:srgbClr>
                  </a:outerShdw>
                </a:effectLst>
                <a:uLnTx/>
                <a:uFillTx/>
                <a:latin typeface="Calibri"/>
                <a:ea typeface="+mj-ea"/>
                <a:cs typeface="+mj-cs"/>
              </a:rPr>
              <a:t>)</a:t>
            </a:r>
          </a:p>
        </p:txBody>
      </p:sp>
      <p:pic>
        <p:nvPicPr>
          <p:cNvPr id="7170" name="Picture 2" descr="C:\Users\Yusuf Kerem DUMAN\Desktop\İSKENDER+İMPARATORLUĞU.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31371" y="1142320"/>
            <a:ext cx="10842172" cy="539999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51148748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b="1" dirty="0" smtClean="0">
                <a:solidFill>
                  <a:schemeClr val="bg1"/>
                </a:solidFill>
                <a:latin typeface="Comic Sans MS" pitchFamily="66" charset="0"/>
                <a:cs typeface="Times New Roman" pitchFamily="18" charset="0"/>
              </a:rPr>
              <a:t> </a:t>
            </a:r>
            <a:endParaRPr lang="tr-TR" b="1" dirty="0">
              <a:solidFill>
                <a:schemeClr val="bg1"/>
              </a:solidFill>
              <a:latin typeface="Comic Sans MS" pitchFamily="66" charset="0"/>
            </a:endParaRPr>
          </a:p>
        </p:txBody>
      </p:sp>
      <p:sp>
        <p:nvSpPr>
          <p:cNvPr id="3" name="Dolu Çerçeve 2"/>
          <p:cNvSpPr/>
          <p:nvPr/>
        </p:nvSpPr>
        <p:spPr>
          <a:xfrm>
            <a:off x="658587" y="160688"/>
            <a:ext cx="2585356"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ct val="20000"/>
              </a:spcBef>
              <a:defRPr/>
            </a:pPr>
            <a:r>
              <a:rPr lang="tr-TR" sz="2400" b="1" kern="0" dirty="0" smtClean="0">
                <a:solidFill>
                  <a:schemeClr val="tx1"/>
                </a:solidFill>
              </a:rPr>
              <a:t>Helen Uygarlığı</a:t>
            </a:r>
            <a:endParaRPr lang="tr-TR" sz="2400" b="1" kern="0" dirty="0">
              <a:solidFill>
                <a:schemeClr val="tx1"/>
              </a:solidFill>
              <a:effectLst>
                <a:outerShdw blurRad="38100" dist="38100" dir="2700000" algn="tl">
                  <a:srgbClr val="000000">
                    <a:alpha val="43137"/>
                  </a:srgbClr>
                </a:outerShdw>
              </a:effectLst>
            </a:endParaRPr>
          </a:p>
        </p:txBody>
      </p:sp>
      <p:sp>
        <p:nvSpPr>
          <p:cNvPr id="2" name="Dikdörtgen 1"/>
          <p:cNvSpPr/>
          <p:nvPr/>
        </p:nvSpPr>
        <p:spPr>
          <a:xfrm>
            <a:off x="429986" y="330957"/>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bg1"/>
              </a:solidFill>
              <a:latin typeface="Comic Sans MS" pitchFamily="66" charset="0"/>
            </a:endParaRPr>
          </a:p>
        </p:txBody>
      </p:sp>
      <p:sp>
        <p:nvSpPr>
          <p:cNvPr id="13" name="5 Başlık"/>
          <p:cNvSpPr txBox="1">
            <a:spLocks/>
          </p:cNvSpPr>
          <p:nvPr/>
        </p:nvSpPr>
        <p:spPr>
          <a:xfrm>
            <a:off x="1093828" y="834249"/>
            <a:ext cx="2759716" cy="323103"/>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a:solidFill>
                  <a:schemeClr val="bg1"/>
                </a:solidFill>
                <a:latin typeface="Comic Sans MS" pitchFamily="66" charset="0"/>
              </a:rPr>
              <a:t>Aristo’nun öğrencisidir</a:t>
            </a:r>
          </a:p>
        </p:txBody>
      </p:sp>
      <p:sp>
        <p:nvSpPr>
          <p:cNvPr id="12" name="5 Başlık"/>
          <p:cNvSpPr txBox="1">
            <a:spLocks/>
          </p:cNvSpPr>
          <p:nvPr/>
        </p:nvSpPr>
        <p:spPr>
          <a:xfrm>
            <a:off x="1068839" y="1297376"/>
            <a:ext cx="10695401" cy="672938"/>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a:solidFill>
                  <a:schemeClr val="bg1"/>
                </a:solidFill>
                <a:latin typeface="Comic Sans MS" pitchFamily="66" charset="0"/>
              </a:rPr>
              <a:t>Makedonyalı İskender, İyonya şehir devletlerini </a:t>
            </a:r>
            <a:r>
              <a:rPr lang="tr-TR" b="1" kern="0" dirty="0">
                <a:solidFill>
                  <a:srgbClr val="FF0000"/>
                </a:solidFill>
                <a:latin typeface="Comic Sans MS" pitchFamily="66" charset="0"/>
              </a:rPr>
              <a:t>Pers</a:t>
            </a:r>
            <a:r>
              <a:rPr lang="tr-TR" b="1" kern="0" dirty="0">
                <a:solidFill>
                  <a:schemeClr val="bg1"/>
                </a:solidFill>
                <a:latin typeface="Comic Sans MS" pitchFamily="66" charset="0"/>
              </a:rPr>
              <a:t> istilasından kurtarmak için M.Ö. 334 yılında Doğu (</a:t>
            </a:r>
            <a:r>
              <a:rPr lang="tr-TR" b="1" kern="0" dirty="0">
                <a:solidFill>
                  <a:srgbClr val="FF0000"/>
                </a:solidFill>
                <a:latin typeface="Comic Sans MS" pitchFamily="66" charset="0"/>
              </a:rPr>
              <a:t>Asya)</a:t>
            </a:r>
            <a:r>
              <a:rPr lang="tr-TR" b="1" kern="0" dirty="0">
                <a:solidFill>
                  <a:schemeClr val="bg1"/>
                </a:solidFill>
                <a:latin typeface="Comic Sans MS" pitchFamily="66" charset="0"/>
              </a:rPr>
              <a:t> seferine </a:t>
            </a:r>
            <a:r>
              <a:rPr lang="tr-TR" b="1" kern="0" dirty="0" smtClean="0">
                <a:solidFill>
                  <a:schemeClr val="bg1"/>
                </a:solidFill>
                <a:latin typeface="Comic Sans MS" pitchFamily="66" charset="0"/>
              </a:rPr>
              <a:t>çıkarak:</a:t>
            </a:r>
            <a:endParaRPr lang="tr-TR" b="1" kern="0" dirty="0">
              <a:solidFill>
                <a:schemeClr val="bg1"/>
              </a:solidFill>
              <a:latin typeface="Comic Sans MS" pitchFamily="66" charset="0"/>
            </a:endParaRPr>
          </a:p>
        </p:txBody>
      </p:sp>
      <p:sp>
        <p:nvSpPr>
          <p:cNvPr id="17" name="5 Başlık"/>
          <p:cNvSpPr txBox="1">
            <a:spLocks/>
          </p:cNvSpPr>
          <p:nvPr/>
        </p:nvSpPr>
        <p:spPr>
          <a:xfrm>
            <a:off x="1068838" y="4183280"/>
            <a:ext cx="11123162" cy="2348150"/>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smtClean="0">
                <a:solidFill>
                  <a:schemeClr val="bg1"/>
                </a:solidFill>
                <a:latin typeface="Comic Sans MS" pitchFamily="66" charset="0"/>
              </a:rPr>
              <a:t>*</a:t>
            </a:r>
            <a:r>
              <a:rPr lang="tr-TR" b="1" kern="0" dirty="0">
                <a:solidFill>
                  <a:schemeClr val="bg1"/>
                </a:solidFill>
                <a:latin typeface="Comic Sans MS" pitchFamily="66" charset="0"/>
              </a:rPr>
              <a:t> Doğu ve batı kültürünün karışmasıyla </a:t>
            </a:r>
            <a:r>
              <a:rPr lang="tr-TR" b="1" u="sng" kern="0" dirty="0">
                <a:solidFill>
                  <a:srgbClr val="FF0000"/>
                </a:solidFill>
                <a:latin typeface="Comic Sans MS" pitchFamily="66" charset="0"/>
              </a:rPr>
              <a:t>“Helenizm”</a:t>
            </a:r>
            <a:r>
              <a:rPr lang="tr-TR" b="1" kern="0" dirty="0">
                <a:solidFill>
                  <a:srgbClr val="FF0000"/>
                </a:solidFill>
                <a:latin typeface="Comic Sans MS" pitchFamily="66" charset="0"/>
              </a:rPr>
              <a:t> </a:t>
            </a:r>
            <a:r>
              <a:rPr lang="tr-TR" b="1" kern="0" dirty="0">
                <a:solidFill>
                  <a:schemeClr val="bg1"/>
                </a:solidFill>
                <a:latin typeface="Comic Sans MS" pitchFamily="66" charset="0"/>
              </a:rPr>
              <a:t>doğmuştur.</a:t>
            </a:r>
            <a:br>
              <a:rPr lang="tr-TR" b="1" kern="0" dirty="0">
                <a:solidFill>
                  <a:schemeClr val="bg1"/>
                </a:solidFill>
                <a:latin typeface="Comic Sans MS" pitchFamily="66" charset="0"/>
              </a:rPr>
            </a:br>
            <a:r>
              <a:rPr lang="tr-TR" b="1" kern="0" dirty="0">
                <a:solidFill>
                  <a:schemeClr val="bg1"/>
                </a:solidFill>
                <a:latin typeface="Comic Sans MS" pitchFamily="66" charset="0"/>
              </a:rPr>
              <a:t>* </a:t>
            </a:r>
            <a:r>
              <a:rPr lang="tr-TR" b="1" kern="0" dirty="0">
                <a:solidFill>
                  <a:srgbClr val="FF0000"/>
                </a:solidFill>
                <a:latin typeface="Comic Sans MS" pitchFamily="66" charset="0"/>
              </a:rPr>
              <a:t>Doğu – Batı </a:t>
            </a:r>
            <a:r>
              <a:rPr lang="tr-TR" b="1" kern="0" dirty="0">
                <a:solidFill>
                  <a:schemeClr val="bg1"/>
                </a:solidFill>
                <a:latin typeface="Comic Sans MS" pitchFamily="66" charset="0"/>
              </a:rPr>
              <a:t>ticareti ve kültürel etkileşimi artmıştır.</a:t>
            </a:r>
            <a:br>
              <a:rPr lang="tr-TR" b="1" kern="0" dirty="0">
                <a:solidFill>
                  <a:schemeClr val="bg1"/>
                </a:solidFill>
                <a:latin typeface="Comic Sans MS" pitchFamily="66" charset="0"/>
              </a:rPr>
            </a:br>
            <a:r>
              <a:rPr lang="tr-TR" b="1" kern="0" dirty="0">
                <a:solidFill>
                  <a:schemeClr val="bg1"/>
                </a:solidFill>
                <a:latin typeface="Comic Sans MS" pitchFamily="66" charset="0"/>
              </a:rPr>
              <a:t>* Önemli kültür ve ticaret merkezleri kurulmuştur. </a:t>
            </a:r>
            <a:r>
              <a:rPr lang="tr-TR" b="1" kern="0" dirty="0">
                <a:solidFill>
                  <a:srgbClr val="FF0000"/>
                </a:solidFill>
                <a:latin typeface="Comic Sans MS" pitchFamily="66" charset="0"/>
              </a:rPr>
              <a:t>(</a:t>
            </a:r>
            <a:r>
              <a:rPr lang="tr-TR" b="1" u="sng" kern="0" dirty="0">
                <a:solidFill>
                  <a:srgbClr val="FF0000"/>
                </a:solidFill>
                <a:latin typeface="Comic Sans MS" pitchFamily="66" charset="0"/>
              </a:rPr>
              <a:t>İskenderiye, İskenderun</a:t>
            </a:r>
            <a:r>
              <a:rPr lang="tr-TR" b="1" kern="0" dirty="0">
                <a:solidFill>
                  <a:srgbClr val="FF0000"/>
                </a:solidFill>
                <a:latin typeface="Comic Sans MS" pitchFamily="66" charset="0"/>
              </a:rPr>
              <a:t>)</a:t>
            </a:r>
            <a:br>
              <a:rPr lang="tr-TR" b="1" kern="0" dirty="0">
                <a:solidFill>
                  <a:srgbClr val="FF0000"/>
                </a:solidFill>
                <a:latin typeface="Comic Sans MS" pitchFamily="66" charset="0"/>
              </a:rPr>
            </a:br>
            <a:r>
              <a:rPr lang="tr-TR" b="1" kern="0" dirty="0" smtClean="0">
                <a:solidFill>
                  <a:schemeClr val="bg1"/>
                </a:solidFill>
                <a:latin typeface="Comic Sans MS" pitchFamily="66" charset="0"/>
              </a:rPr>
              <a:t>*</a:t>
            </a:r>
            <a:r>
              <a:rPr lang="tr-TR" b="1" kern="0" dirty="0">
                <a:solidFill>
                  <a:schemeClr val="bg1"/>
                </a:solidFill>
                <a:latin typeface="Comic Sans MS" pitchFamily="66" charset="0"/>
              </a:rPr>
              <a:t> İskender’in ölümünden sonra ülke </a:t>
            </a:r>
            <a:r>
              <a:rPr lang="tr-TR" b="1" kern="0" dirty="0">
                <a:solidFill>
                  <a:srgbClr val="FF0000"/>
                </a:solidFill>
                <a:latin typeface="Comic Sans MS" pitchFamily="66" charset="0"/>
              </a:rPr>
              <a:t>Makedonya</a:t>
            </a:r>
            <a:r>
              <a:rPr lang="tr-TR" b="1" kern="0" dirty="0">
                <a:solidFill>
                  <a:schemeClr val="bg1"/>
                </a:solidFill>
                <a:latin typeface="Comic Sans MS" pitchFamily="66" charset="0"/>
              </a:rPr>
              <a:t>, </a:t>
            </a:r>
            <a:r>
              <a:rPr lang="tr-TR" b="1" kern="0" dirty="0">
                <a:solidFill>
                  <a:srgbClr val="FF0000"/>
                </a:solidFill>
                <a:latin typeface="Comic Sans MS" pitchFamily="66" charset="0"/>
              </a:rPr>
              <a:t>Asya</a:t>
            </a:r>
            <a:r>
              <a:rPr lang="tr-TR" b="1" kern="0" dirty="0">
                <a:solidFill>
                  <a:schemeClr val="bg1"/>
                </a:solidFill>
                <a:latin typeface="Comic Sans MS" pitchFamily="66" charset="0"/>
              </a:rPr>
              <a:t> ve </a:t>
            </a:r>
            <a:r>
              <a:rPr lang="tr-TR" b="1" kern="0" dirty="0">
                <a:solidFill>
                  <a:srgbClr val="FF0000"/>
                </a:solidFill>
                <a:latin typeface="Comic Sans MS" pitchFamily="66" charset="0"/>
              </a:rPr>
              <a:t>Mısır krallıkları </a:t>
            </a:r>
            <a:r>
              <a:rPr lang="tr-TR" b="1" kern="0" dirty="0">
                <a:solidFill>
                  <a:schemeClr val="bg1"/>
                </a:solidFill>
                <a:latin typeface="Comic Sans MS" pitchFamily="66" charset="0"/>
              </a:rPr>
              <a:t>olmak üzere üçe </a:t>
            </a:r>
            <a:r>
              <a:rPr lang="tr-TR" b="1" kern="0" dirty="0" smtClean="0">
                <a:solidFill>
                  <a:schemeClr val="bg1"/>
                </a:solidFill>
                <a:latin typeface="Comic Sans MS" pitchFamily="66" charset="0"/>
              </a:rPr>
              <a:t>ayrıldı.</a:t>
            </a:r>
            <a:r>
              <a:rPr lang="tr-TR" b="1" kern="0" dirty="0">
                <a:solidFill>
                  <a:schemeClr val="bg1"/>
                </a:solidFill>
                <a:latin typeface="Comic Sans MS" pitchFamily="66" charset="0"/>
              </a:rPr>
              <a:t/>
            </a:r>
            <a:br>
              <a:rPr lang="tr-TR" b="1" kern="0" dirty="0">
                <a:solidFill>
                  <a:schemeClr val="bg1"/>
                </a:solidFill>
                <a:latin typeface="Comic Sans MS" pitchFamily="66" charset="0"/>
              </a:rPr>
            </a:br>
            <a:r>
              <a:rPr lang="tr-TR" b="1" kern="0" dirty="0">
                <a:solidFill>
                  <a:schemeClr val="bg1"/>
                </a:solidFill>
                <a:latin typeface="Comic Sans MS" pitchFamily="66" charset="0"/>
              </a:rPr>
              <a:t>* Asya Krallığı’nın egemen olduğu Anadolu’da aynı zamanla yeni krallıklar ortaya çıktı</a:t>
            </a:r>
            <a:r>
              <a:rPr lang="tr-TR" b="1" kern="0" dirty="0" smtClean="0">
                <a:solidFill>
                  <a:schemeClr val="bg1"/>
                </a:solidFill>
                <a:latin typeface="Comic Sans MS" pitchFamily="66" charset="0"/>
              </a:rPr>
              <a:t>.</a:t>
            </a:r>
          </a:p>
          <a:p>
            <a:pPr lvl="0">
              <a:defRPr/>
            </a:pPr>
            <a:r>
              <a:rPr lang="tr-TR" b="1" kern="0" dirty="0">
                <a:solidFill>
                  <a:schemeClr val="bg1"/>
                </a:solidFill>
                <a:latin typeface="Comic Sans MS" pitchFamily="66" charset="0"/>
              </a:rPr>
              <a:t> </a:t>
            </a:r>
            <a:r>
              <a:rPr lang="tr-TR" b="1" kern="0" dirty="0" smtClean="0">
                <a:solidFill>
                  <a:schemeClr val="bg1"/>
                </a:solidFill>
                <a:latin typeface="Comic Sans MS" pitchFamily="66" charset="0"/>
              </a:rPr>
              <a:t>                </a:t>
            </a:r>
            <a:r>
              <a:rPr lang="tr-TR" b="1" kern="0" dirty="0">
                <a:solidFill>
                  <a:schemeClr val="bg1"/>
                </a:solidFill>
                <a:latin typeface="Comic Sans MS" pitchFamily="66" charset="0"/>
              </a:rPr>
              <a:t>(</a:t>
            </a:r>
            <a:r>
              <a:rPr lang="tr-TR" b="1" kern="0" dirty="0">
                <a:solidFill>
                  <a:srgbClr val="FF0000"/>
                </a:solidFill>
                <a:latin typeface="Comic Sans MS" pitchFamily="66" charset="0"/>
              </a:rPr>
              <a:t>Britanya, Bergama, Kapadokya ve Pontus krallıkları.)</a:t>
            </a:r>
            <a:br>
              <a:rPr lang="tr-TR" b="1" kern="0" dirty="0">
                <a:solidFill>
                  <a:srgbClr val="FF0000"/>
                </a:solidFill>
                <a:latin typeface="Comic Sans MS" pitchFamily="66" charset="0"/>
              </a:rPr>
            </a:br>
            <a:endParaRPr lang="tr-TR" b="1" kern="0" dirty="0" smtClean="0">
              <a:solidFill>
                <a:srgbClr val="FF0000"/>
              </a:solidFill>
              <a:latin typeface="Comic Sans MS" pitchFamily="66" charset="0"/>
            </a:endParaRPr>
          </a:p>
          <a:p>
            <a:pPr lvl="0">
              <a:defRPr/>
            </a:pPr>
            <a:r>
              <a:rPr lang="tr-TR" b="1" kern="0" dirty="0" smtClean="0">
                <a:solidFill>
                  <a:schemeClr val="bg1"/>
                </a:solidFill>
                <a:latin typeface="Comic Sans MS" pitchFamily="66" charset="0"/>
              </a:rPr>
              <a:t>*Bergama’daki </a:t>
            </a:r>
            <a:r>
              <a:rPr lang="tr-TR" b="1" kern="0" dirty="0">
                <a:solidFill>
                  <a:schemeClr val="bg1"/>
                </a:solidFill>
                <a:latin typeface="Comic Sans MS" pitchFamily="66" charset="0"/>
              </a:rPr>
              <a:t>Zeus Tapınağı ve Asklepion Sağlık Merkezi önemli gelişmelerdendir.</a:t>
            </a:r>
            <a:br>
              <a:rPr lang="tr-TR" b="1" kern="0" dirty="0">
                <a:solidFill>
                  <a:schemeClr val="bg1"/>
                </a:solidFill>
                <a:latin typeface="Comic Sans MS" pitchFamily="66" charset="0"/>
              </a:rPr>
            </a:br>
            <a:r>
              <a:rPr lang="tr-TR" b="1" kern="0" dirty="0">
                <a:solidFill>
                  <a:schemeClr val="bg1"/>
                </a:solidFill>
                <a:latin typeface="Comic Sans MS" pitchFamily="66" charset="0"/>
              </a:rPr>
              <a:t> </a:t>
            </a:r>
          </a:p>
        </p:txBody>
      </p:sp>
      <p:sp>
        <p:nvSpPr>
          <p:cNvPr id="24" name="5 Başlık"/>
          <p:cNvSpPr txBox="1">
            <a:spLocks/>
          </p:cNvSpPr>
          <p:nvPr/>
        </p:nvSpPr>
        <p:spPr>
          <a:xfrm>
            <a:off x="1093827" y="2269219"/>
            <a:ext cx="1153887" cy="349824"/>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Anadolu</a:t>
            </a:r>
            <a:endParaRPr lang="tr-TR" sz="2000" b="1" dirty="0" smtClean="0">
              <a:solidFill>
                <a:schemeClr val="bg1"/>
              </a:solidFill>
              <a:latin typeface="Comic Sans MS" pitchFamily="66" charset="0"/>
            </a:endParaRPr>
          </a:p>
        </p:txBody>
      </p:sp>
      <p:sp>
        <p:nvSpPr>
          <p:cNvPr id="25" name="5 Başlık"/>
          <p:cNvSpPr txBox="1">
            <a:spLocks/>
          </p:cNvSpPr>
          <p:nvPr/>
        </p:nvSpPr>
        <p:spPr>
          <a:xfrm>
            <a:off x="1093825" y="2835820"/>
            <a:ext cx="10782487" cy="65814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smtClean="0">
                <a:solidFill>
                  <a:schemeClr val="bg1"/>
                </a:solidFill>
                <a:latin typeface="Comic Sans MS" pitchFamily="66" charset="0"/>
              </a:rPr>
              <a:t>Bu ülkeler fethedildi daha sonra  </a:t>
            </a:r>
            <a:r>
              <a:rPr lang="tr-TR" b="1" kern="0" dirty="0">
                <a:solidFill>
                  <a:schemeClr val="bg1"/>
                </a:solidFill>
                <a:latin typeface="Comic Sans MS" pitchFamily="66" charset="0"/>
              </a:rPr>
              <a:t>Çin’e yönelmişse de Saka Türklerine yenilerek Asya seferini bitirmek zorunda </a:t>
            </a:r>
            <a:r>
              <a:rPr lang="tr-TR" b="1" kern="0" dirty="0" smtClean="0">
                <a:solidFill>
                  <a:schemeClr val="bg1"/>
                </a:solidFill>
                <a:latin typeface="Comic Sans MS" pitchFamily="66" charset="0"/>
              </a:rPr>
              <a:t>kalmıştır.  </a:t>
            </a:r>
            <a:endParaRPr lang="tr-TR" b="1" kern="0" dirty="0">
              <a:solidFill>
                <a:schemeClr val="bg1"/>
              </a:solidFill>
              <a:latin typeface="Comic Sans MS" pitchFamily="66" charset="0"/>
            </a:endParaRPr>
          </a:p>
        </p:txBody>
      </p:sp>
      <p:sp>
        <p:nvSpPr>
          <p:cNvPr id="36" name="5 Başlık"/>
          <p:cNvSpPr txBox="1">
            <a:spLocks/>
          </p:cNvSpPr>
          <p:nvPr/>
        </p:nvSpPr>
        <p:spPr>
          <a:xfrm>
            <a:off x="2939142" y="2281722"/>
            <a:ext cx="1028515" cy="349824"/>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Suriye</a:t>
            </a:r>
            <a:endParaRPr lang="tr-TR" sz="2000" b="1" dirty="0" smtClean="0">
              <a:solidFill>
                <a:schemeClr val="bg1"/>
              </a:solidFill>
              <a:latin typeface="Comic Sans MS" pitchFamily="66" charset="0"/>
            </a:endParaRPr>
          </a:p>
        </p:txBody>
      </p:sp>
      <p:sp>
        <p:nvSpPr>
          <p:cNvPr id="37" name="5 Başlık"/>
          <p:cNvSpPr txBox="1">
            <a:spLocks/>
          </p:cNvSpPr>
          <p:nvPr/>
        </p:nvSpPr>
        <p:spPr>
          <a:xfrm>
            <a:off x="6416539" y="2304070"/>
            <a:ext cx="805544" cy="349824"/>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Mısır</a:t>
            </a:r>
            <a:endParaRPr lang="tr-TR" sz="2000" b="1" dirty="0" smtClean="0">
              <a:solidFill>
                <a:schemeClr val="bg1"/>
              </a:solidFill>
              <a:latin typeface="Comic Sans MS" pitchFamily="66" charset="0"/>
            </a:endParaRPr>
          </a:p>
        </p:txBody>
      </p:sp>
      <p:sp>
        <p:nvSpPr>
          <p:cNvPr id="38" name="5 Başlık"/>
          <p:cNvSpPr txBox="1">
            <a:spLocks/>
          </p:cNvSpPr>
          <p:nvPr/>
        </p:nvSpPr>
        <p:spPr>
          <a:xfrm>
            <a:off x="8022770" y="2284561"/>
            <a:ext cx="1894116" cy="349824"/>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Mezopotamya</a:t>
            </a:r>
            <a:endParaRPr lang="tr-TR" sz="2000" b="1" dirty="0" smtClean="0">
              <a:solidFill>
                <a:schemeClr val="bg1"/>
              </a:solidFill>
              <a:latin typeface="Comic Sans MS" pitchFamily="66" charset="0"/>
            </a:endParaRPr>
          </a:p>
        </p:txBody>
      </p:sp>
      <p:sp>
        <p:nvSpPr>
          <p:cNvPr id="39" name="5 Başlık"/>
          <p:cNvSpPr txBox="1">
            <a:spLocks/>
          </p:cNvSpPr>
          <p:nvPr/>
        </p:nvSpPr>
        <p:spPr>
          <a:xfrm>
            <a:off x="4663367" y="2300369"/>
            <a:ext cx="860746" cy="349824"/>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İran</a:t>
            </a:r>
            <a:endParaRPr lang="tr-TR" sz="2000" b="1" dirty="0" smtClean="0">
              <a:solidFill>
                <a:schemeClr val="bg1"/>
              </a:solidFill>
              <a:latin typeface="Comic Sans MS" pitchFamily="66" charset="0"/>
            </a:endParaRPr>
          </a:p>
        </p:txBody>
      </p:sp>
      <p:sp>
        <p:nvSpPr>
          <p:cNvPr id="40" name="5 Başlık"/>
          <p:cNvSpPr txBox="1">
            <a:spLocks/>
          </p:cNvSpPr>
          <p:nvPr/>
        </p:nvSpPr>
        <p:spPr>
          <a:xfrm>
            <a:off x="10559143" y="2288262"/>
            <a:ext cx="1426028" cy="349824"/>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Hindistan</a:t>
            </a:r>
            <a:endParaRPr lang="tr-TR" sz="2000" b="1" dirty="0" smtClean="0">
              <a:solidFill>
                <a:schemeClr val="bg1"/>
              </a:solidFill>
              <a:latin typeface="Comic Sans MS" pitchFamily="66" charset="0"/>
            </a:endParaRPr>
          </a:p>
        </p:txBody>
      </p:sp>
      <p:sp>
        <p:nvSpPr>
          <p:cNvPr id="4" name="Artı 3"/>
          <p:cNvSpPr/>
          <p:nvPr/>
        </p:nvSpPr>
        <p:spPr>
          <a:xfrm>
            <a:off x="2373086" y="2223044"/>
            <a:ext cx="457200" cy="457200"/>
          </a:xfrm>
          <a:prstGeom prst="mathPlus">
            <a:avLst/>
          </a:prstGeom>
          <a:solidFill>
            <a:schemeClr val="tx1"/>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1" name="Artı 40"/>
          <p:cNvSpPr/>
          <p:nvPr/>
        </p:nvSpPr>
        <p:spPr>
          <a:xfrm>
            <a:off x="7336972" y="2238085"/>
            <a:ext cx="457200" cy="457200"/>
          </a:xfrm>
          <a:prstGeom prst="mathPlus">
            <a:avLst/>
          </a:prstGeom>
          <a:solidFill>
            <a:schemeClr val="tx1"/>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2" name="Artı 41"/>
          <p:cNvSpPr/>
          <p:nvPr/>
        </p:nvSpPr>
        <p:spPr>
          <a:xfrm>
            <a:off x="10003971" y="2240091"/>
            <a:ext cx="457200" cy="457200"/>
          </a:xfrm>
          <a:prstGeom prst="mathPlus">
            <a:avLst/>
          </a:prstGeom>
          <a:solidFill>
            <a:schemeClr val="tx1"/>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3" name="Artı 42"/>
          <p:cNvSpPr/>
          <p:nvPr/>
        </p:nvSpPr>
        <p:spPr>
          <a:xfrm>
            <a:off x="5725885" y="2246681"/>
            <a:ext cx="457200" cy="457200"/>
          </a:xfrm>
          <a:prstGeom prst="mathPlus">
            <a:avLst/>
          </a:prstGeom>
          <a:solidFill>
            <a:schemeClr val="tx1"/>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4" name="Artı 43"/>
          <p:cNvSpPr/>
          <p:nvPr/>
        </p:nvSpPr>
        <p:spPr>
          <a:xfrm>
            <a:off x="4048710" y="2220083"/>
            <a:ext cx="457200" cy="457200"/>
          </a:xfrm>
          <a:prstGeom prst="mathPlus">
            <a:avLst/>
          </a:prstGeom>
          <a:solidFill>
            <a:schemeClr val="tx1"/>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5" name="5 Başlık"/>
          <p:cNvSpPr txBox="1">
            <a:spLocks/>
          </p:cNvSpPr>
          <p:nvPr/>
        </p:nvSpPr>
        <p:spPr>
          <a:xfrm>
            <a:off x="2136321" y="3640819"/>
            <a:ext cx="4682990" cy="349824"/>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İskender öldüğünde 32 yaşındaydı.</a:t>
            </a:r>
            <a:endParaRPr lang="tr-TR" sz="2000" b="1" dirty="0" smtClean="0">
              <a:solidFill>
                <a:schemeClr val="bg1"/>
              </a:solidFill>
              <a:latin typeface="Comic Sans MS" pitchFamily="66" charset="0"/>
            </a:endParaRPr>
          </a:p>
        </p:txBody>
      </p:sp>
      <p:sp>
        <p:nvSpPr>
          <p:cNvPr id="46" name="Yukarı Bükülü Ok 45"/>
          <p:cNvSpPr/>
          <p:nvPr/>
        </p:nvSpPr>
        <p:spPr>
          <a:xfrm rot="5400000">
            <a:off x="1722294" y="3578794"/>
            <a:ext cx="457939"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bg1"/>
              </a:solidFill>
              <a:latin typeface="Comic Sans MS" pitchFamily="66" charset="0"/>
            </a:endParaRPr>
          </a:p>
        </p:txBody>
      </p:sp>
    </p:spTree>
    <p:extLst>
      <p:ext uri="{BB962C8B-B14F-4D97-AF65-F5344CB8AC3E}">
        <p14:creationId xmlns:p14="http://schemas.microsoft.com/office/powerpoint/2010/main" xmlns="" val="110866907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5 Başlık"/>
          <p:cNvSpPr txBox="1">
            <a:spLocks/>
          </p:cNvSpPr>
          <p:nvPr/>
        </p:nvSpPr>
        <p:spPr>
          <a:xfrm>
            <a:off x="3559628" y="503707"/>
            <a:ext cx="5225143" cy="42157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smtClean="0">
                <a:solidFill>
                  <a:schemeClr val="bg1"/>
                </a:solidFill>
                <a:latin typeface="Comic Sans MS" pitchFamily="66" charset="0"/>
              </a:rPr>
              <a:t>Öldükten sonra yapılmasını istediği 3 şey:</a:t>
            </a:r>
            <a:endParaRPr lang="tr-TR" b="1" kern="0" dirty="0">
              <a:solidFill>
                <a:schemeClr val="bg1"/>
              </a:solidFill>
              <a:latin typeface="Comic Sans MS" pitchFamily="66" charset="0"/>
            </a:endParaRPr>
          </a:p>
        </p:txBody>
      </p:sp>
      <p:pic>
        <p:nvPicPr>
          <p:cNvPr id="1026" name="Picture 2" descr="C:\Users\Yusuf Kerem DUMAN\Desktop\images-2-01.jpe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46983" y="391885"/>
            <a:ext cx="3027589" cy="4234544"/>
          </a:xfrm>
          <a:prstGeom prst="rect">
            <a:avLst/>
          </a:prstGeom>
          <a:noFill/>
          <a:extLst>
            <a:ext uri="{909E8E84-426E-40DD-AFC4-6F175D3DCCD1}">
              <a14:hiddenFill xmlns:a14="http://schemas.microsoft.com/office/drawing/2010/main" xmlns="">
                <a:solidFill>
                  <a:srgbClr val="FFFFFF"/>
                </a:solidFill>
              </a14:hiddenFill>
            </a:ext>
          </a:extLst>
        </p:spPr>
      </p:pic>
      <p:sp>
        <p:nvSpPr>
          <p:cNvPr id="4" name="5 Başlık"/>
          <p:cNvSpPr txBox="1">
            <a:spLocks/>
          </p:cNvSpPr>
          <p:nvPr/>
        </p:nvSpPr>
        <p:spPr>
          <a:xfrm>
            <a:off x="3559628" y="1407222"/>
            <a:ext cx="8011886" cy="650178"/>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smtClean="0">
                <a:solidFill>
                  <a:srgbClr val="0070C0"/>
                </a:solidFill>
                <a:latin typeface="Comic Sans MS" pitchFamily="66" charset="0"/>
              </a:rPr>
              <a:t>1.Tabutumu en iyi doktorlar taşısın</a:t>
            </a:r>
            <a:r>
              <a:rPr lang="tr-TR" b="1" kern="0" dirty="0" smtClean="0">
                <a:solidFill>
                  <a:srgbClr val="FF0000"/>
                </a:solidFill>
                <a:latin typeface="Comic Sans MS" pitchFamily="66" charset="0"/>
              </a:rPr>
              <a:t>: En iyi doktorların bile ölüme çare bulamayacağı anlaşılsın.</a:t>
            </a:r>
            <a:endParaRPr lang="tr-TR" b="1" kern="0" dirty="0">
              <a:solidFill>
                <a:srgbClr val="FF0000"/>
              </a:solidFill>
              <a:latin typeface="Comic Sans MS" pitchFamily="66" charset="0"/>
            </a:endParaRPr>
          </a:p>
        </p:txBody>
      </p:sp>
      <p:sp>
        <p:nvSpPr>
          <p:cNvPr id="5" name="5 Başlık"/>
          <p:cNvSpPr txBox="1">
            <a:spLocks/>
          </p:cNvSpPr>
          <p:nvPr/>
        </p:nvSpPr>
        <p:spPr>
          <a:xfrm>
            <a:off x="3559628" y="2641268"/>
            <a:ext cx="8011886" cy="650178"/>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smtClean="0">
                <a:solidFill>
                  <a:srgbClr val="0070C0"/>
                </a:solidFill>
                <a:latin typeface="Comic Sans MS" pitchFamily="66" charset="0"/>
              </a:rPr>
              <a:t>2.Servetimi sokaklara saçın: </a:t>
            </a:r>
            <a:r>
              <a:rPr lang="tr-TR" b="1" kern="0" dirty="0" smtClean="0">
                <a:solidFill>
                  <a:srgbClr val="FF0000"/>
                </a:solidFill>
                <a:latin typeface="Comic Sans MS" pitchFamily="66" charset="0"/>
              </a:rPr>
              <a:t>Dünyada kazanılan paranın dünyada kaldığı görülsün.</a:t>
            </a:r>
            <a:endParaRPr lang="tr-TR" b="1" kern="0" dirty="0">
              <a:solidFill>
                <a:srgbClr val="FF0000"/>
              </a:solidFill>
              <a:latin typeface="Comic Sans MS" pitchFamily="66" charset="0"/>
            </a:endParaRPr>
          </a:p>
        </p:txBody>
      </p:sp>
      <p:sp>
        <p:nvSpPr>
          <p:cNvPr id="6" name="5 Başlık"/>
          <p:cNvSpPr txBox="1">
            <a:spLocks/>
          </p:cNvSpPr>
          <p:nvPr/>
        </p:nvSpPr>
        <p:spPr>
          <a:xfrm>
            <a:off x="3559628" y="4034760"/>
            <a:ext cx="8011886" cy="504583"/>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smtClean="0">
                <a:solidFill>
                  <a:srgbClr val="0070C0"/>
                </a:solidFill>
                <a:latin typeface="Comic Sans MS" pitchFamily="66" charset="0"/>
              </a:rPr>
              <a:t>3.Bir elimi tabuttan sallandırın</a:t>
            </a:r>
            <a:r>
              <a:rPr lang="tr-TR" b="1" kern="0" dirty="0" smtClean="0">
                <a:solidFill>
                  <a:schemeClr val="bg1"/>
                </a:solidFill>
                <a:latin typeface="Comic Sans MS" pitchFamily="66" charset="0"/>
              </a:rPr>
              <a:t>: </a:t>
            </a:r>
            <a:r>
              <a:rPr lang="tr-TR" b="1" kern="0" dirty="0" smtClean="0">
                <a:solidFill>
                  <a:srgbClr val="FF0000"/>
                </a:solidFill>
                <a:latin typeface="Comic Sans MS" pitchFamily="66" charset="0"/>
              </a:rPr>
              <a:t>Elim boş gittiğim görülsün</a:t>
            </a:r>
            <a:endParaRPr lang="tr-TR" b="1" kern="0" dirty="0">
              <a:solidFill>
                <a:srgbClr val="FF0000"/>
              </a:solidFill>
              <a:latin typeface="Comic Sans MS" pitchFamily="66" charset="0"/>
            </a:endParaRPr>
          </a:p>
        </p:txBody>
      </p:sp>
    </p:spTree>
    <p:extLst>
      <p:ext uri="{BB962C8B-B14F-4D97-AF65-F5344CB8AC3E}">
        <p14:creationId xmlns:p14="http://schemas.microsoft.com/office/powerpoint/2010/main" xmlns="" val="179640961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1251857" y="940633"/>
            <a:ext cx="9100459" cy="1446550"/>
          </a:xfrm>
          <a:prstGeom prst="rect">
            <a:avLst/>
          </a:prstGeom>
          <a:noFill/>
        </p:spPr>
        <p:txBody>
          <a:bodyPr wrap="square" rtlCol="0">
            <a:spAutoFit/>
          </a:bodyPr>
          <a:lstStyle/>
          <a:p>
            <a:pPr algn="ctr"/>
            <a:r>
              <a:rPr lang="tr-TR" sz="8800" b="1" dirty="0" smtClean="0">
                <a:solidFill>
                  <a:srgbClr val="0070C0"/>
                </a:solidFill>
                <a:latin typeface="Cambria" pitchFamily="18" charset="0"/>
              </a:rPr>
              <a:t> </a:t>
            </a:r>
            <a:endParaRPr lang="tr-TR" sz="8800" b="1" dirty="0">
              <a:solidFill>
                <a:srgbClr val="0070C0"/>
              </a:solidFill>
              <a:latin typeface="Cambria" pitchFamily="18" charset="0"/>
            </a:endParaRPr>
          </a:p>
        </p:txBody>
      </p:sp>
      <p:sp>
        <p:nvSpPr>
          <p:cNvPr id="4" name="1 Başlık"/>
          <p:cNvSpPr txBox="1">
            <a:spLocks/>
          </p:cNvSpPr>
          <p:nvPr/>
        </p:nvSpPr>
        <p:spPr>
          <a:xfrm>
            <a:off x="1764467" y="412602"/>
            <a:ext cx="8075240" cy="634082"/>
          </a:xfrm>
          <a:prstGeom prst="rect">
            <a:avLst/>
          </a:prstGeom>
          <a:gradFill>
            <a:gsLst>
              <a:gs pos="0">
                <a:srgbClr val="C00000"/>
              </a:gs>
              <a:gs pos="50000">
                <a:srgbClr val="4BACC6">
                  <a:lumMod val="75000"/>
                </a:srgbClr>
              </a:gs>
              <a:gs pos="100000">
                <a:srgbClr val="F79646"/>
              </a:gs>
            </a:gsLst>
            <a:lin ang="5400000" scaled="0"/>
          </a:gradFill>
          <a:ln w="85725">
            <a:solidFill>
              <a:srgbClr val="C00000"/>
            </a:solidFill>
          </a:ln>
          <a:effectLst>
            <a:glow rad="228600">
              <a:srgbClr val="C0504D">
                <a:satMod val="175000"/>
                <a:alpha val="40000"/>
              </a:srgbClr>
            </a:glow>
          </a:effectLst>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tr-TR" sz="3200" b="1" i="0" u="none" strike="noStrike" kern="1200" cap="none" spc="0" normalizeH="0" baseline="0" noProof="0" dirty="0" smtClean="0">
                <a:ln>
                  <a:noFill/>
                </a:ln>
                <a:solidFill>
                  <a:sysClr val="window" lastClr="FFFFFF"/>
                </a:solidFill>
                <a:effectLst>
                  <a:outerShdw blurRad="38100" dist="38100" dir="2700000" algn="tl">
                    <a:srgbClr val="000000">
                      <a:alpha val="43137"/>
                    </a:srgbClr>
                  </a:outerShdw>
                </a:effectLst>
                <a:uLnTx/>
                <a:uFillTx/>
                <a:latin typeface="Calibri"/>
                <a:ea typeface="+mj-ea"/>
                <a:cs typeface="+mj-cs"/>
              </a:rPr>
              <a:t>ROMA İMPARATORLUĞU (M.Ö 753-MS 395)</a:t>
            </a:r>
          </a:p>
        </p:txBody>
      </p:sp>
      <p:pic>
        <p:nvPicPr>
          <p:cNvPr id="12290" name="Picture 2" descr="C:\Users\Yusuf Kerem DUMAN\Desktop\Roma-İmparatorluğu-En-Geniş-Sınırları-Harita.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30203" y="1295400"/>
            <a:ext cx="11163300" cy="52705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28422384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b="1" dirty="0" smtClean="0">
                <a:solidFill>
                  <a:schemeClr val="bg1"/>
                </a:solidFill>
                <a:latin typeface="Comic Sans MS" pitchFamily="66" charset="0"/>
                <a:cs typeface="Times New Roman" pitchFamily="18" charset="0"/>
              </a:rPr>
              <a:t> </a:t>
            </a:r>
            <a:endParaRPr lang="tr-TR" b="1" dirty="0">
              <a:solidFill>
                <a:schemeClr val="bg1"/>
              </a:solidFill>
              <a:latin typeface="Comic Sans MS" pitchFamily="66" charset="0"/>
            </a:endParaRPr>
          </a:p>
        </p:txBody>
      </p:sp>
      <p:sp>
        <p:nvSpPr>
          <p:cNvPr id="3" name="Dolu Çerçeve 2"/>
          <p:cNvSpPr/>
          <p:nvPr/>
        </p:nvSpPr>
        <p:spPr>
          <a:xfrm>
            <a:off x="658587" y="160688"/>
            <a:ext cx="3140528"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ct val="20000"/>
              </a:spcBef>
              <a:defRPr/>
            </a:pPr>
            <a:r>
              <a:rPr lang="tr-TR" sz="2400" b="1" kern="0" dirty="0" smtClean="0">
                <a:solidFill>
                  <a:schemeClr val="tx1"/>
                </a:solidFill>
              </a:rPr>
              <a:t>Roma İmparatorluğu</a:t>
            </a:r>
            <a:endParaRPr lang="tr-TR" sz="2400" b="1" kern="0" dirty="0">
              <a:solidFill>
                <a:schemeClr val="tx1"/>
              </a:solidFill>
              <a:effectLst>
                <a:outerShdw blurRad="38100" dist="38100" dir="2700000" algn="tl">
                  <a:srgbClr val="000000">
                    <a:alpha val="43137"/>
                  </a:srgbClr>
                </a:outerShdw>
              </a:effectLst>
            </a:endParaRPr>
          </a:p>
        </p:txBody>
      </p:sp>
      <p:sp>
        <p:nvSpPr>
          <p:cNvPr id="2" name="Dikdörtgen 1"/>
          <p:cNvSpPr/>
          <p:nvPr/>
        </p:nvSpPr>
        <p:spPr>
          <a:xfrm>
            <a:off x="429986" y="330957"/>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a:solidFill>
                <a:schemeClr val="bg1"/>
              </a:solidFill>
              <a:latin typeface="Comic Sans MS" pitchFamily="66" charset="0"/>
            </a:endParaRPr>
          </a:p>
        </p:txBody>
      </p:sp>
      <p:sp>
        <p:nvSpPr>
          <p:cNvPr id="13" name="5 Başlık"/>
          <p:cNvSpPr txBox="1">
            <a:spLocks/>
          </p:cNvSpPr>
          <p:nvPr/>
        </p:nvSpPr>
        <p:spPr>
          <a:xfrm>
            <a:off x="1093828" y="834250"/>
            <a:ext cx="8610122" cy="33052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marL="36576" lvl="0" indent="0">
              <a:buClr>
                <a:srgbClr val="4F81BD"/>
              </a:buClr>
              <a:buNone/>
              <a:defRPr/>
            </a:pPr>
            <a:r>
              <a:rPr lang="es-ES" b="1" dirty="0">
                <a:solidFill>
                  <a:schemeClr val="bg1"/>
                </a:solidFill>
                <a:latin typeface="Comic Sans MS" pitchFamily="66" charset="0"/>
              </a:rPr>
              <a:t>MÖ 753 de Roma şehrinin kurucusu ve </a:t>
            </a:r>
            <a:r>
              <a:rPr lang="es-ES" b="1" dirty="0" smtClean="0">
                <a:solidFill>
                  <a:schemeClr val="bg1"/>
                </a:solidFill>
                <a:latin typeface="Comic Sans MS" pitchFamily="66" charset="0"/>
              </a:rPr>
              <a:t>aynı</a:t>
            </a:r>
            <a:r>
              <a:rPr lang="tr-TR" b="1" dirty="0" smtClean="0">
                <a:solidFill>
                  <a:schemeClr val="bg1"/>
                </a:solidFill>
                <a:latin typeface="Comic Sans MS" pitchFamily="66" charset="0"/>
              </a:rPr>
              <a:t> zamanda </a:t>
            </a:r>
            <a:r>
              <a:rPr lang="tr-TR" b="1" dirty="0">
                <a:solidFill>
                  <a:schemeClr val="bg1"/>
                </a:solidFill>
                <a:latin typeface="Comic Sans MS" pitchFamily="66" charset="0"/>
              </a:rPr>
              <a:t>ilk kralı Romulüs’tür </a:t>
            </a:r>
          </a:p>
          <a:p>
            <a:pPr marL="36576" lvl="0">
              <a:spcBef>
                <a:spcPct val="20000"/>
              </a:spcBef>
              <a:buClr>
                <a:srgbClr val="4F81BD"/>
              </a:buClr>
              <a:buSzPct val="80000"/>
              <a:defRPr/>
            </a:pPr>
            <a:endParaRPr lang="tr-TR" b="1" dirty="0">
              <a:solidFill>
                <a:schemeClr val="bg1"/>
              </a:solidFill>
              <a:latin typeface="Comic Sans MS" pitchFamily="66" charset="0"/>
            </a:endParaRPr>
          </a:p>
        </p:txBody>
      </p:sp>
      <p:sp>
        <p:nvSpPr>
          <p:cNvPr id="12" name="5 Başlık"/>
          <p:cNvSpPr txBox="1">
            <a:spLocks/>
          </p:cNvSpPr>
          <p:nvPr/>
        </p:nvSpPr>
        <p:spPr>
          <a:xfrm>
            <a:off x="1093827" y="1277581"/>
            <a:ext cx="9563287" cy="682636"/>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dirty="0">
                <a:solidFill>
                  <a:srgbClr val="FF0000"/>
                </a:solidFill>
                <a:latin typeface="Comic Sans MS" pitchFamily="66" charset="0"/>
              </a:rPr>
              <a:t>İtalya, İspanya, Asya, Anadolu, Suriye, Mısır ve tüm Kuzey Afrika’yı </a:t>
            </a:r>
            <a:r>
              <a:rPr lang="tr-TR" b="1" dirty="0">
                <a:solidFill>
                  <a:schemeClr val="bg1"/>
                </a:solidFill>
                <a:latin typeface="Comic Sans MS" pitchFamily="66" charset="0"/>
              </a:rPr>
              <a:t>içine alan bir imparatorluğun </a:t>
            </a:r>
            <a:r>
              <a:rPr lang="tr-TR" b="1" dirty="0" smtClean="0">
                <a:solidFill>
                  <a:schemeClr val="bg1"/>
                </a:solidFill>
                <a:latin typeface="Comic Sans MS" pitchFamily="66" charset="0"/>
              </a:rPr>
              <a:t>tarihidir.</a:t>
            </a:r>
            <a:endParaRPr lang="tr-TR" b="1" kern="0" dirty="0">
              <a:solidFill>
                <a:schemeClr val="bg1"/>
              </a:solidFill>
              <a:latin typeface="Comic Sans MS" pitchFamily="66" charset="0"/>
            </a:endParaRPr>
          </a:p>
        </p:txBody>
      </p:sp>
      <p:sp>
        <p:nvSpPr>
          <p:cNvPr id="14" name="5 Başlık"/>
          <p:cNvSpPr txBox="1">
            <a:spLocks/>
          </p:cNvSpPr>
          <p:nvPr/>
        </p:nvSpPr>
        <p:spPr>
          <a:xfrm>
            <a:off x="1093826" y="2623457"/>
            <a:ext cx="10695401" cy="33052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defRPr/>
            </a:pPr>
            <a:r>
              <a:rPr lang="tr-TR" b="1" kern="0" dirty="0">
                <a:solidFill>
                  <a:schemeClr val="bg1"/>
                </a:solidFill>
                <a:latin typeface="Comic Sans MS" pitchFamily="66" charset="0"/>
              </a:rPr>
              <a:t>Roma halkı Krallık döneminde değişik hukuki haklara sahip sınıflardan oluşmaktaydı. Bunlar:</a:t>
            </a:r>
          </a:p>
        </p:txBody>
      </p:sp>
      <p:sp>
        <p:nvSpPr>
          <p:cNvPr id="16" name="5 Başlık"/>
          <p:cNvSpPr txBox="1">
            <a:spLocks/>
          </p:cNvSpPr>
          <p:nvPr/>
        </p:nvSpPr>
        <p:spPr>
          <a:xfrm>
            <a:off x="1107432" y="2101820"/>
            <a:ext cx="1153887" cy="349824"/>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 Krallık</a:t>
            </a:r>
            <a:endParaRPr lang="tr-TR" sz="2000" b="1" dirty="0" smtClean="0">
              <a:solidFill>
                <a:schemeClr val="bg1"/>
              </a:solidFill>
              <a:latin typeface="Comic Sans MS" pitchFamily="66" charset="0"/>
            </a:endParaRPr>
          </a:p>
        </p:txBody>
      </p:sp>
      <p:sp>
        <p:nvSpPr>
          <p:cNvPr id="17" name="Artı 16"/>
          <p:cNvSpPr/>
          <p:nvPr/>
        </p:nvSpPr>
        <p:spPr>
          <a:xfrm>
            <a:off x="2318658" y="2048132"/>
            <a:ext cx="457200" cy="457200"/>
          </a:xfrm>
          <a:prstGeom prst="mathPlus">
            <a:avLst/>
          </a:prstGeom>
          <a:solidFill>
            <a:schemeClr val="tx1"/>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a:solidFill>
                <a:schemeClr val="bg1"/>
              </a:solidFill>
              <a:latin typeface="Comic Sans MS" pitchFamily="66" charset="0"/>
            </a:endParaRPr>
          </a:p>
        </p:txBody>
      </p:sp>
      <p:sp>
        <p:nvSpPr>
          <p:cNvPr id="23" name="5 Başlık"/>
          <p:cNvSpPr txBox="1">
            <a:spLocks/>
          </p:cNvSpPr>
          <p:nvPr/>
        </p:nvSpPr>
        <p:spPr>
          <a:xfrm>
            <a:off x="2870918" y="2101820"/>
            <a:ext cx="1559568" cy="349824"/>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Cumhuriyet</a:t>
            </a:r>
            <a:endParaRPr lang="tr-TR" sz="2000" b="1" dirty="0" smtClean="0">
              <a:solidFill>
                <a:schemeClr val="bg1"/>
              </a:solidFill>
              <a:latin typeface="Comic Sans MS" pitchFamily="66" charset="0"/>
            </a:endParaRPr>
          </a:p>
        </p:txBody>
      </p:sp>
      <p:sp>
        <p:nvSpPr>
          <p:cNvPr id="24" name="Artı 23"/>
          <p:cNvSpPr/>
          <p:nvPr/>
        </p:nvSpPr>
        <p:spPr>
          <a:xfrm>
            <a:off x="4525547" y="2041359"/>
            <a:ext cx="457200" cy="457200"/>
          </a:xfrm>
          <a:prstGeom prst="mathPlus">
            <a:avLst/>
          </a:prstGeom>
          <a:solidFill>
            <a:schemeClr val="tx1"/>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a:solidFill>
                <a:schemeClr val="bg1"/>
              </a:solidFill>
              <a:latin typeface="Comic Sans MS" pitchFamily="66" charset="0"/>
            </a:endParaRPr>
          </a:p>
        </p:txBody>
      </p:sp>
      <p:sp>
        <p:nvSpPr>
          <p:cNvPr id="25" name="5 Başlık"/>
          <p:cNvSpPr txBox="1">
            <a:spLocks/>
          </p:cNvSpPr>
          <p:nvPr/>
        </p:nvSpPr>
        <p:spPr>
          <a:xfrm>
            <a:off x="5146032" y="2101820"/>
            <a:ext cx="1907912" cy="349824"/>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İmparatorluk</a:t>
            </a:r>
            <a:endParaRPr lang="tr-TR" sz="2000" b="1" dirty="0" smtClean="0">
              <a:solidFill>
                <a:schemeClr val="bg1"/>
              </a:solidFill>
              <a:latin typeface="Comic Sans MS" pitchFamily="66" charset="0"/>
            </a:endParaRPr>
          </a:p>
        </p:txBody>
      </p:sp>
      <p:sp>
        <p:nvSpPr>
          <p:cNvPr id="4" name="Dikdörtgen 3"/>
          <p:cNvSpPr/>
          <p:nvPr/>
        </p:nvSpPr>
        <p:spPr>
          <a:xfrm>
            <a:off x="7153251" y="2081180"/>
            <a:ext cx="2550698" cy="369332"/>
          </a:xfrm>
          <a:prstGeom prst="rect">
            <a:avLst/>
          </a:prstGeom>
        </p:spPr>
        <p:txBody>
          <a:bodyPr wrap="none">
            <a:spAutoFit/>
          </a:bodyPr>
          <a:lstStyle/>
          <a:p>
            <a:r>
              <a:rPr lang="tr-TR" b="1" dirty="0" smtClean="0">
                <a:solidFill>
                  <a:schemeClr val="bg1"/>
                </a:solidFill>
                <a:latin typeface="Comic Sans MS" pitchFamily="66" charset="0"/>
              </a:rPr>
              <a:t>Şeklinde yönetildiler.</a:t>
            </a:r>
            <a:endParaRPr lang="tr-TR" dirty="0">
              <a:solidFill>
                <a:schemeClr val="bg1"/>
              </a:solidFill>
              <a:latin typeface="Comic Sans MS" pitchFamily="66" charset="0"/>
            </a:endParaRPr>
          </a:p>
        </p:txBody>
      </p:sp>
      <p:sp>
        <p:nvSpPr>
          <p:cNvPr id="26" name="5 Başlık"/>
          <p:cNvSpPr txBox="1">
            <a:spLocks/>
          </p:cNvSpPr>
          <p:nvPr/>
        </p:nvSpPr>
        <p:spPr>
          <a:xfrm>
            <a:off x="1042119" y="3239342"/>
            <a:ext cx="1682032" cy="349824"/>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  Patriciler</a:t>
            </a:r>
            <a:endParaRPr lang="tr-TR" sz="2000" b="1" dirty="0" smtClean="0">
              <a:solidFill>
                <a:schemeClr val="bg1"/>
              </a:solidFill>
              <a:latin typeface="Comic Sans MS" pitchFamily="66" charset="0"/>
            </a:endParaRPr>
          </a:p>
        </p:txBody>
      </p:sp>
      <p:sp>
        <p:nvSpPr>
          <p:cNvPr id="27" name="5 Başlık"/>
          <p:cNvSpPr txBox="1">
            <a:spLocks/>
          </p:cNvSpPr>
          <p:nvPr/>
        </p:nvSpPr>
        <p:spPr>
          <a:xfrm>
            <a:off x="2870918" y="3105594"/>
            <a:ext cx="8831225" cy="617320"/>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defRPr/>
            </a:pPr>
            <a:r>
              <a:rPr lang="tr-TR" b="1" kern="0" dirty="0">
                <a:solidFill>
                  <a:schemeClr val="bg1"/>
                </a:solidFill>
                <a:latin typeface="Comic Sans MS" pitchFamily="66" charset="0"/>
              </a:rPr>
              <a:t>Kendilerini Roma’nın sahibi sayan devlet memuru, asker olma, mülkiyet gibi her hakka sahip yönetici soylu sınıftır.</a:t>
            </a:r>
          </a:p>
        </p:txBody>
      </p:sp>
      <p:sp>
        <p:nvSpPr>
          <p:cNvPr id="28" name="5 Başlık"/>
          <p:cNvSpPr txBox="1">
            <a:spLocks/>
          </p:cNvSpPr>
          <p:nvPr/>
        </p:nvSpPr>
        <p:spPr>
          <a:xfrm>
            <a:off x="1042119" y="4004461"/>
            <a:ext cx="1682032" cy="349824"/>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  Plebler</a:t>
            </a:r>
            <a:endParaRPr lang="tr-TR" sz="2000" b="1" dirty="0" smtClean="0">
              <a:solidFill>
                <a:schemeClr val="bg1"/>
              </a:solidFill>
              <a:latin typeface="Comic Sans MS" pitchFamily="66" charset="0"/>
            </a:endParaRPr>
          </a:p>
        </p:txBody>
      </p:sp>
      <p:sp>
        <p:nvSpPr>
          <p:cNvPr id="29" name="5 Başlık"/>
          <p:cNvSpPr txBox="1">
            <a:spLocks/>
          </p:cNvSpPr>
          <p:nvPr/>
        </p:nvSpPr>
        <p:spPr>
          <a:xfrm>
            <a:off x="2870918" y="3870713"/>
            <a:ext cx="8831225" cy="897230"/>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defRPr/>
            </a:pPr>
            <a:r>
              <a:rPr lang="tr-TR" b="1" kern="0" dirty="0">
                <a:solidFill>
                  <a:schemeClr val="bg1"/>
                </a:solidFill>
                <a:latin typeface="Comic Sans MS" pitchFamily="66" charset="0"/>
              </a:rPr>
              <a:t>Roma'ya sonradan gelip yerleşen özgür ancak siyasi haklardan yoksun üretici orta sınıftır. </a:t>
            </a:r>
            <a:r>
              <a:rPr lang="it-IT" b="1" kern="0" dirty="0" smtClean="0">
                <a:solidFill>
                  <a:schemeClr val="bg1"/>
                </a:solidFill>
                <a:latin typeface="Comic Sans MS" pitchFamily="66" charset="0"/>
              </a:rPr>
              <a:t>Pa</a:t>
            </a:r>
            <a:r>
              <a:rPr lang="tr-TR" b="1" kern="0" dirty="0" err="1" smtClean="0">
                <a:solidFill>
                  <a:schemeClr val="bg1"/>
                </a:solidFill>
                <a:latin typeface="Comic Sans MS" pitchFamily="66" charset="0"/>
              </a:rPr>
              <a:t>tri</a:t>
            </a:r>
            <a:r>
              <a:rPr lang="it-IT" b="1" kern="0" dirty="0" smtClean="0">
                <a:solidFill>
                  <a:schemeClr val="bg1"/>
                </a:solidFill>
                <a:latin typeface="Comic Sans MS" pitchFamily="66" charset="0"/>
              </a:rPr>
              <a:t>ciler </a:t>
            </a:r>
            <a:r>
              <a:rPr lang="it-IT" b="1" kern="0" dirty="0">
                <a:solidFill>
                  <a:schemeClr val="bg1"/>
                </a:solidFill>
                <a:latin typeface="Comic Sans MS" pitchFamily="66" charset="0"/>
              </a:rPr>
              <a:t>ile giriştikleri mücadele sonunda</a:t>
            </a:r>
            <a:r>
              <a:rPr lang="tr-TR" b="1" kern="0" dirty="0">
                <a:solidFill>
                  <a:schemeClr val="bg1"/>
                </a:solidFill>
                <a:latin typeface="Comic Sans MS" pitchFamily="66" charset="0"/>
              </a:rPr>
              <a:t> onlarla aynı haklara sahip olmuşlardır.</a:t>
            </a:r>
          </a:p>
        </p:txBody>
      </p:sp>
      <p:sp>
        <p:nvSpPr>
          <p:cNvPr id="30" name="5 Başlık"/>
          <p:cNvSpPr txBox="1">
            <a:spLocks/>
          </p:cNvSpPr>
          <p:nvPr/>
        </p:nvSpPr>
        <p:spPr>
          <a:xfrm>
            <a:off x="1042119" y="5371358"/>
            <a:ext cx="1682032" cy="349824"/>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   Köleler</a:t>
            </a:r>
            <a:endParaRPr lang="tr-TR" sz="2000" b="1" dirty="0" smtClean="0">
              <a:solidFill>
                <a:schemeClr val="bg1"/>
              </a:solidFill>
              <a:latin typeface="Comic Sans MS" pitchFamily="66" charset="0"/>
            </a:endParaRPr>
          </a:p>
        </p:txBody>
      </p:sp>
      <p:sp>
        <p:nvSpPr>
          <p:cNvPr id="31" name="5 Başlık"/>
          <p:cNvSpPr txBox="1">
            <a:spLocks/>
          </p:cNvSpPr>
          <p:nvPr/>
        </p:nvSpPr>
        <p:spPr>
          <a:xfrm>
            <a:off x="2871996" y="4920342"/>
            <a:ext cx="8831225" cy="125185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defRPr/>
            </a:pPr>
            <a:r>
              <a:rPr lang="tr-TR" b="1" kern="0" dirty="0">
                <a:solidFill>
                  <a:schemeClr val="bg1"/>
                </a:solidFill>
                <a:latin typeface="Comic Sans MS" pitchFamily="66" charset="0"/>
              </a:rPr>
              <a:t>Fethedilen yerlerden getirilen hiçbir hakları olmayan ve Roma'nın en önemli iş gücünü oluşturan sınıftır. Köleler aynı zamanda </a:t>
            </a:r>
            <a:r>
              <a:rPr lang="tr-TR" b="1" kern="0" dirty="0">
                <a:solidFill>
                  <a:srgbClr val="FF0000"/>
                </a:solidFill>
                <a:latin typeface="Comic Sans MS" pitchFamily="66" charset="0"/>
              </a:rPr>
              <a:t>Gladyatör</a:t>
            </a:r>
            <a:r>
              <a:rPr lang="tr-TR" b="1" kern="0" dirty="0">
                <a:solidFill>
                  <a:schemeClr val="bg1"/>
                </a:solidFill>
                <a:latin typeface="Comic Sans MS" pitchFamily="66" charset="0"/>
              </a:rPr>
              <a:t> olarak Romalıların eğlencelerinin de aracıdır. Kimi tarihçiler Roma'yı "Köleci toplum düzeninin </a:t>
            </a:r>
            <a:r>
              <a:rPr lang="nb-NO" b="1" kern="0" dirty="0">
                <a:solidFill>
                  <a:schemeClr val="bg1"/>
                </a:solidFill>
                <a:latin typeface="Comic Sans MS" pitchFamily="66" charset="0"/>
              </a:rPr>
              <a:t>en önemli temsilcisi" olarak nitelendirilmişlerdir.</a:t>
            </a:r>
            <a:endParaRPr lang="tr-TR" b="1" kern="0" dirty="0">
              <a:solidFill>
                <a:schemeClr val="bg1"/>
              </a:solidFill>
              <a:latin typeface="Comic Sans MS" pitchFamily="66" charset="0"/>
            </a:endParaRPr>
          </a:p>
        </p:txBody>
      </p:sp>
    </p:spTree>
    <p:extLst>
      <p:ext uri="{BB962C8B-B14F-4D97-AF65-F5344CB8AC3E}">
        <p14:creationId xmlns:p14="http://schemas.microsoft.com/office/powerpoint/2010/main" xmlns="" val="190000930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b="1" dirty="0" smtClean="0">
                <a:solidFill>
                  <a:schemeClr val="bg1"/>
                </a:solidFill>
                <a:latin typeface="Comic Sans MS" pitchFamily="66" charset="0"/>
                <a:cs typeface="Times New Roman" pitchFamily="18" charset="0"/>
              </a:rPr>
              <a:t> </a:t>
            </a:r>
            <a:endParaRPr lang="tr-TR" b="1" dirty="0">
              <a:solidFill>
                <a:schemeClr val="bg1"/>
              </a:solidFill>
              <a:latin typeface="Comic Sans MS" pitchFamily="66" charset="0"/>
            </a:endParaRPr>
          </a:p>
        </p:txBody>
      </p:sp>
      <p:sp>
        <p:nvSpPr>
          <p:cNvPr id="3" name="Dolu Çerçeve 2"/>
          <p:cNvSpPr/>
          <p:nvPr/>
        </p:nvSpPr>
        <p:spPr>
          <a:xfrm>
            <a:off x="658587" y="160688"/>
            <a:ext cx="3140528"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ct val="20000"/>
              </a:spcBef>
              <a:defRPr/>
            </a:pPr>
            <a:r>
              <a:rPr lang="tr-TR" sz="2400" b="1" kern="0" dirty="0" smtClean="0">
                <a:solidFill>
                  <a:schemeClr val="tx1"/>
                </a:solidFill>
              </a:rPr>
              <a:t>Roma İmparatorluğu</a:t>
            </a:r>
            <a:endParaRPr lang="tr-TR" sz="2400" b="1" kern="0" dirty="0">
              <a:solidFill>
                <a:schemeClr val="tx1"/>
              </a:solidFill>
              <a:effectLst>
                <a:outerShdw blurRad="38100" dist="38100" dir="2700000" algn="tl">
                  <a:srgbClr val="000000">
                    <a:alpha val="43137"/>
                  </a:srgbClr>
                </a:outerShdw>
              </a:effectLst>
            </a:endParaRPr>
          </a:p>
        </p:txBody>
      </p:sp>
      <p:sp>
        <p:nvSpPr>
          <p:cNvPr id="2" name="Dikdörtgen 1"/>
          <p:cNvSpPr/>
          <p:nvPr/>
        </p:nvSpPr>
        <p:spPr>
          <a:xfrm>
            <a:off x="429986" y="330957"/>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a:solidFill>
                <a:schemeClr val="bg1"/>
              </a:solidFill>
              <a:latin typeface="Comic Sans MS" pitchFamily="66" charset="0"/>
            </a:endParaRPr>
          </a:p>
        </p:txBody>
      </p:sp>
      <p:sp>
        <p:nvSpPr>
          <p:cNvPr id="15" name="Yukarı Bükülü Ok 14"/>
          <p:cNvSpPr/>
          <p:nvPr/>
        </p:nvSpPr>
        <p:spPr>
          <a:xfrm rot="5400000">
            <a:off x="659983" y="758142"/>
            <a:ext cx="447500"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a:solidFill>
                <a:schemeClr val="bg1"/>
              </a:solidFill>
              <a:latin typeface="Comic Sans MS" pitchFamily="66" charset="0"/>
            </a:endParaRPr>
          </a:p>
        </p:txBody>
      </p:sp>
      <p:sp>
        <p:nvSpPr>
          <p:cNvPr id="16" name="5 Başlık"/>
          <p:cNvSpPr txBox="1">
            <a:spLocks/>
          </p:cNvSpPr>
          <p:nvPr/>
        </p:nvSpPr>
        <p:spPr>
          <a:xfrm>
            <a:off x="1164771" y="816566"/>
            <a:ext cx="1153887" cy="349824"/>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 Hukuk</a:t>
            </a:r>
            <a:endParaRPr lang="tr-TR" sz="2000" b="1" dirty="0" smtClean="0">
              <a:solidFill>
                <a:schemeClr val="bg1"/>
              </a:solidFill>
              <a:latin typeface="Comic Sans MS" pitchFamily="66" charset="0"/>
            </a:endParaRPr>
          </a:p>
        </p:txBody>
      </p:sp>
      <p:sp>
        <p:nvSpPr>
          <p:cNvPr id="35" name="5 Başlık"/>
          <p:cNvSpPr txBox="1">
            <a:spLocks/>
          </p:cNvSpPr>
          <p:nvPr/>
        </p:nvSpPr>
        <p:spPr>
          <a:xfrm>
            <a:off x="1164771" y="1371600"/>
            <a:ext cx="10695401" cy="70757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Roma halk </a:t>
            </a:r>
            <a:r>
              <a:rPr lang="tr-TR" b="1" dirty="0" smtClean="0">
                <a:solidFill>
                  <a:schemeClr val="bg1"/>
                </a:solidFill>
                <a:latin typeface="Comic Sans MS" pitchFamily="66" charset="0"/>
              </a:rPr>
              <a:t>sınıflarından </a:t>
            </a:r>
            <a:r>
              <a:rPr lang="tr-TR" b="1" dirty="0" smtClean="0">
                <a:solidFill>
                  <a:srgbClr val="FF0000"/>
                </a:solidFill>
                <a:latin typeface="Comic Sans MS" pitchFamily="66" charset="0"/>
              </a:rPr>
              <a:t>Patriciler</a:t>
            </a:r>
            <a:r>
              <a:rPr lang="tr-TR" b="1" dirty="0" smtClean="0">
                <a:solidFill>
                  <a:schemeClr val="bg1"/>
                </a:solidFill>
                <a:latin typeface="Comic Sans MS" pitchFamily="66" charset="0"/>
              </a:rPr>
              <a:t> ile </a:t>
            </a:r>
            <a:r>
              <a:rPr lang="tr-TR" b="1" dirty="0">
                <a:solidFill>
                  <a:srgbClr val="FF0000"/>
                </a:solidFill>
                <a:latin typeface="Comic Sans MS" pitchFamily="66" charset="0"/>
              </a:rPr>
              <a:t>Plebler</a:t>
            </a:r>
            <a:r>
              <a:rPr lang="tr-TR" b="1" dirty="0">
                <a:solidFill>
                  <a:schemeClr val="bg1"/>
                </a:solidFill>
                <a:latin typeface="Comic Sans MS" pitchFamily="66" charset="0"/>
              </a:rPr>
              <a:t> arasındaki mücadele, bir yandan Roma'nın ilk yazılı kanunları olan </a:t>
            </a:r>
            <a:r>
              <a:rPr lang="tr-TR" b="1" dirty="0" smtClean="0">
                <a:solidFill>
                  <a:srgbClr val="FF0000"/>
                </a:solidFill>
                <a:latin typeface="Comic Sans MS" pitchFamily="66" charset="0"/>
              </a:rPr>
              <a:t>On </a:t>
            </a:r>
            <a:r>
              <a:rPr lang="tr-TR" b="1" dirty="0">
                <a:solidFill>
                  <a:srgbClr val="FF0000"/>
                </a:solidFill>
                <a:latin typeface="Comic Sans MS" pitchFamily="66" charset="0"/>
              </a:rPr>
              <a:t>iki Levha </a:t>
            </a:r>
            <a:r>
              <a:rPr lang="tr-TR" b="1" dirty="0" smtClean="0">
                <a:solidFill>
                  <a:srgbClr val="FF0000"/>
                </a:solidFill>
                <a:latin typeface="Comic Sans MS" pitchFamily="66" charset="0"/>
              </a:rPr>
              <a:t>Kanunlarının</a:t>
            </a:r>
            <a:r>
              <a:rPr lang="tr-TR" b="1" dirty="0">
                <a:solidFill>
                  <a:schemeClr val="bg1"/>
                </a:solidFill>
                <a:latin typeface="Comic Sans MS" pitchFamily="66" charset="0"/>
              </a:rPr>
              <a:t> </a:t>
            </a:r>
            <a:r>
              <a:rPr lang="tr-TR" b="1" dirty="0" smtClean="0">
                <a:solidFill>
                  <a:schemeClr val="bg1"/>
                </a:solidFill>
                <a:latin typeface="Comic Sans MS" pitchFamily="66" charset="0"/>
              </a:rPr>
              <a:t>ortaya </a:t>
            </a:r>
            <a:r>
              <a:rPr lang="tr-TR" b="1" dirty="0">
                <a:solidFill>
                  <a:schemeClr val="bg1"/>
                </a:solidFill>
                <a:latin typeface="Comic Sans MS" pitchFamily="66" charset="0"/>
              </a:rPr>
              <a:t>çıkmasına ortam </a:t>
            </a:r>
            <a:r>
              <a:rPr lang="tr-TR" b="1" dirty="0" smtClean="0">
                <a:solidFill>
                  <a:schemeClr val="bg1"/>
                </a:solidFill>
                <a:latin typeface="Comic Sans MS" pitchFamily="66" charset="0"/>
              </a:rPr>
              <a:t>hazırladı. </a:t>
            </a:r>
            <a:endParaRPr lang="tr-TR" b="1" dirty="0">
              <a:solidFill>
                <a:schemeClr val="bg1"/>
              </a:solidFill>
              <a:latin typeface="Comic Sans MS" pitchFamily="66" charset="0"/>
            </a:endParaRPr>
          </a:p>
        </p:txBody>
      </p:sp>
      <p:pic>
        <p:nvPicPr>
          <p:cNvPr id="36" name="Picture 2" descr="C:\Users\Yusuf Kerem DUMAN\Desktop\led-reklam-panolari.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341913" y="2123621"/>
            <a:ext cx="5502729" cy="3028284"/>
          </a:xfrm>
          <a:prstGeom prst="rect">
            <a:avLst/>
          </a:prstGeom>
          <a:noFill/>
          <a:extLst>
            <a:ext uri="{909E8E84-426E-40DD-AFC4-6F175D3DCCD1}">
              <a14:hiddenFill xmlns:a14="http://schemas.microsoft.com/office/drawing/2010/main" xmlns="">
                <a:solidFill>
                  <a:srgbClr val="FFFFFF"/>
                </a:solidFill>
              </a14:hiddenFill>
            </a:ext>
          </a:extLst>
        </p:spPr>
      </p:pic>
      <p:sp>
        <p:nvSpPr>
          <p:cNvPr id="37" name="5 Başlık"/>
          <p:cNvSpPr txBox="1">
            <a:spLocks/>
          </p:cNvSpPr>
          <p:nvPr/>
        </p:nvSpPr>
        <p:spPr>
          <a:xfrm>
            <a:off x="1074964" y="4802081"/>
            <a:ext cx="1153887" cy="349824"/>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 Din</a:t>
            </a:r>
            <a:endParaRPr lang="tr-TR" sz="2000" b="1" dirty="0" smtClean="0">
              <a:solidFill>
                <a:schemeClr val="bg1"/>
              </a:solidFill>
              <a:latin typeface="Comic Sans MS" pitchFamily="66" charset="0"/>
            </a:endParaRPr>
          </a:p>
        </p:txBody>
      </p:sp>
      <p:sp>
        <p:nvSpPr>
          <p:cNvPr id="38" name="5 Başlık"/>
          <p:cNvSpPr txBox="1">
            <a:spLocks/>
          </p:cNvSpPr>
          <p:nvPr/>
        </p:nvSpPr>
        <p:spPr>
          <a:xfrm>
            <a:off x="1066612" y="5267543"/>
            <a:ext cx="10695401" cy="98085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smtClean="0">
                <a:solidFill>
                  <a:schemeClr val="bg1"/>
                </a:solidFill>
                <a:latin typeface="Comic Sans MS" pitchFamily="66" charset="0"/>
              </a:rPr>
              <a:t> -Yunan </a:t>
            </a:r>
            <a:r>
              <a:rPr lang="tr-TR" b="1" dirty="0">
                <a:solidFill>
                  <a:schemeClr val="bg1"/>
                </a:solidFill>
                <a:latin typeface="Comic Sans MS" pitchFamily="66" charset="0"/>
              </a:rPr>
              <a:t>Tanrılarına Latince isimler vererek aynen </a:t>
            </a:r>
            <a:r>
              <a:rPr lang="tr-TR" b="1" dirty="0" smtClean="0">
                <a:solidFill>
                  <a:schemeClr val="bg1"/>
                </a:solidFill>
                <a:latin typeface="Comic Sans MS" pitchFamily="66" charset="0"/>
              </a:rPr>
              <a:t>benimsemişlerdir. İmparator </a:t>
            </a:r>
            <a:r>
              <a:rPr lang="tr-TR" b="1" dirty="0">
                <a:solidFill>
                  <a:schemeClr val="bg1"/>
                </a:solidFill>
                <a:latin typeface="Comic Sans MS" pitchFamily="66" charset="0"/>
              </a:rPr>
              <a:t>Konstantin, uzun süre karşı çıktıkları </a:t>
            </a:r>
            <a:r>
              <a:rPr lang="it-IT" b="1" dirty="0">
                <a:solidFill>
                  <a:srgbClr val="FF0000"/>
                </a:solidFill>
                <a:latin typeface="Comic Sans MS" pitchFamily="66" charset="0"/>
              </a:rPr>
              <a:t>"Hristiyanlığı" "Milano Fermanı" </a:t>
            </a:r>
            <a:r>
              <a:rPr lang="it-IT" b="1" dirty="0">
                <a:solidFill>
                  <a:schemeClr val="bg1"/>
                </a:solidFill>
                <a:latin typeface="Comic Sans MS" pitchFamily="66" charset="0"/>
              </a:rPr>
              <a:t>ile 313 de</a:t>
            </a:r>
            <a:r>
              <a:rPr lang="tr-TR" b="1" dirty="0">
                <a:solidFill>
                  <a:schemeClr val="bg1"/>
                </a:solidFill>
                <a:latin typeface="Comic Sans MS" pitchFamily="66" charset="0"/>
              </a:rPr>
              <a:t> serbest </a:t>
            </a:r>
            <a:r>
              <a:rPr lang="tr-TR" b="1" dirty="0" smtClean="0">
                <a:solidFill>
                  <a:schemeClr val="bg1"/>
                </a:solidFill>
                <a:latin typeface="Comic Sans MS" pitchFamily="66" charset="0"/>
              </a:rPr>
              <a:t>bırakmıştır. </a:t>
            </a:r>
          </a:p>
          <a:p>
            <a:r>
              <a:rPr lang="tr-TR" b="1" dirty="0">
                <a:solidFill>
                  <a:schemeClr val="bg1"/>
                </a:solidFill>
                <a:latin typeface="Comic Sans MS" pitchFamily="66" charset="0"/>
              </a:rPr>
              <a:t>-</a:t>
            </a:r>
            <a:r>
              <a:rPr lang="tr-TR" b="1" dirty="0" smtClean="0">
                <a:solidFill>
                  <a:schemeClr val="bg1"/>
                </a:solidFill>
                <a:latin typeface="Comic Sans MS" pitchFamily="66" charset="0"/>
              </a:rPr>
              <a:t>İmparator </a:t>
            </a:r>
            <a:r>
              <a:rPr lang="tr-TR" b="1" dirty="0">
                <a:solidFill>
                  <a:schemeClr val="bg1"/>
                </a:solidFill>
                <a:latin typeface="Comic Sans MS" pitchFamily="66" charset="0"/>
              </a:rPr>
              <a:t>Teodosyos döneminde </a:t>
            </a:r>
            <a:r>
              <a:rPr lang="it-IT" b="1" dirty="0">
                <a:solidFill>
                  <a:schemeClr val="bg1"/>
                </a:solidFill>
                <a:latin typeface="Comic Sans MS" pitchFamily="66" charset="0"/>
              </a:rPr>
              <a:t>381 de Roma'nın resmi dini olarak</a:t>
            </a:r>
            <a:r>
              <a:rPr lang="tr-TR" b="1" dirty="0">
                <a:solidFill>
                  <a:schemeClr val="bg1"/>
                </a:solidFill>
                <a:latin typeface="Comic Sans MS" pitchFamily="66" charset="0"/>
              </a:rPr>
              <a:t> kabul edilmiştir</a:t>
            </a:r>
            <a:r>
              <a:rPr lang="tr-TR" dirty="0">
                <a:solidFill>
                  <a:schemeClr val="bg1"/>
                </a:solidFill>
                <a:latin typeface="Comic Sans MS" pitchFamily="66" charset="0"/>
              </a:rPr>
              <a:t>.</a:t>
            </a:r>
          </a:p>
        </p:txBody>
      </p:sp>
      <p:sp>
        <p:nvSpPr>
          <p:cNvPr id="39" name="Yukarı Bükülü Ok 38"/>
          <p:cNvSpPr/>
          <p:nvPr/>
        </p:nvSpPr>
        <p:spPr>
          <a:xfrm rot="5400000">
            <a:off x="-1096507" y="2976267"/>
            <a:ext cx="3985515"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a:solidFill>
                <a:schemeClr val="bg1"/>
              </a:solidFill>
              <a:latin typeface="Comic Sans MS" pitchFamily="66" charset="0"/>
            </a:endParaRPr>
          </a:p>
        </p:txBody>
      </p:sp>
    </p:spTree>
    <p:extLst>
      <p:ext uri="{BB962C8B-B14F-4D97-AF65-F5344CB8AC3E}">
        <p14:creationId xmlns:p14="http://schemas.microsoft.com/office/powerpoint/2010/main" xmlns="" val="250626844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b="1" dirty="0" smtClean="0">
                <a:solidFill>
                  <a:schemeClr val="bg1"/>
                </a:solidFill>
                <a:latin typeface="Comic Sans MS" pitchFamily="66" charset="0"/>
                <a:cs typeface="Times New Roman" pitchFamily="18" charset="0"/>
              </a:rPr>
              <a:t> </a:t>
            </a:r>
            <a:endParaRPr lang="tr-TR" b="1" dirty="0">
              <a:solidFill>
                <a:schemeClr val="bg1"/>
              </a:solidFill>
              <a:latin typeface="Comic Sans MS" pitchFamily="66" charset="0"/>
            </a:endParaRPr>
          </a:p>
        </p:txBody>
      </p:sp>
      <p:sp>
        <p:nvSpPr>
          <p:cNvPr id="3" name="Dolu Çerçeve 2"/>
          <p:cNvSpPr/>
          <p:nvPr/>
        </p:nvSpPr>
        <p:spPr>
          <a:xfrm>
            <a:off x="658587" y="160688"/>
            <a:ext cx="3140528"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ct val="20000"/>
              </a:spcBef>
              <a:defRPr/>
            </a:pPr>
            <a:r>
              <a:rPr lang="tr-TR" sz="2400" b="1" kern="0" dirty="0" smtClean="0">
                <a:solidFill>
                  <a:schemeClr val="tx1"/>
                </a:solidFill>
              </a:rPr>
              <a:t>Roma İmparatorluğu</a:t>
            </a:r>
            <a:endParaRPr lang="tr-TR" sz="2400" b="1" kern="0" dirty="0">
              <a:solidFill>
                <a:schemeClr val="tx1"/>
              </a:solidFill>
              <a:effectLst>
                <a:outerShdw blurRad="38100" dist="38100" dir="2700000" algn="tl">
                  <a:srgbClr val="000000">
                    <a:alpha val="43137"/>
                  </a:srgbClr>
                </a:outerShdw>
              </a:effectLst>
            </a:endParaRPr>
          </a:p>
        </p:txBody>
      </p:sp>
      <p:sp>
        <p:nvSpPr>
          <p:cNvPr id="2" name="Dikdörtgen 1"/>
          <p:cNvSpPr/>
          <p:nvPr/>
        </p:nvSpPr>
        <p:spPr>
          <a:xfrm>
            <a:off x="429986" y="330957"/>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a:solidFill>
                <a:schemeClr val="bg1"/>
              </a:solidFill>
              <a:latin typeface="Comic Sans MS" pitchFamily="66" charset="0"/>
            </a:endParaRPr>
          </a:p>
        </p:txBody>
      </p:sp>
      <p:sp>
        <p:nvSpPr>
          <p:cNvPr id="15" name="Yukarı Bükülü Ok 14"/>
          <p:cNvSpPr/>
          <p:nvPr/>
        </p:nvSpPr>
        <p:spPr>
          <a:xfrm rot="5400000">
            <a:off x="659983" y="758142"/>
            <a:ext cx="447500"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a:solidFill>
                <a:schemeClr val="bg1"/>
              </a:solidFill>
              <a:latin typeface="Comic Sans MS" pitchFamily="66" charset="0"/>
            </a:endParaRPr>
          </a:p>
        </p:txBody>
      </p:sp>
      <p:sp>
        <p:nvSpPr>
          <p:cNvPr id="16" name="5 Başlık"/>
          <p:cNvSpPr txBox="1">
            <a:spLocks/>
          </p:cNvSpPr>
          <p:nvPr/>
        </p:nvSpPr>
        <p:spPr>
          <a:xfrm>
            <a:off x="1164771" y="816566"/>
            <a:ext cx="1153887" cy="349824"/>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 Kültür</a:t>
            </a:r>
            <a:endParaRPr lang="tr-TR" sz="2000" b="1" dirty="0" smtClean="0">
              <a:solidFill>
                <a:schemeClr val="bg1"/>
              </a:solidFill>
              <a:latin typeface="Comic Sans MS" pitchFamily="66" charset="0"/>
            </a:endParaRPr>
          </a:p>
        </p:txBody>
      </p:sp>
      <p:sp>
        <p:nvSpPr>
          <p:cNvPr id="35" name="5 Başlık"/>
          <p:cNvSpPr txBox="1">
            <a:spLocks/>
          </p:cNvSpPr>
          <p:nvPr/>
        </p:nvSpPr>
        <p:spPr>
          <a:xfrm>
            <a:off x="1164771" y="1262742"/>
            <a:ext cx="10695401" cy="92528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Temeli Fenikelilerin Harf yazısına dayalı olan alfabeyi, günümüz de dünyada yaygın olarak kullanılan </a:t>
            </a:r>
            <a:r>
              <a:rPr lang="tr-TR" b="1" dirty="0">
                <a:solidFill>
                  <a:srgbClr val="FF0000"/>
                </a:solidFill>
                <a:latin typeface="Comic Sans MS" pitchFamily="66" charset="0"/>
              </a:rPr>
              <a:t>"Latin Alfabesi</a:t>
            </a:r>
            <a:r>
              <a:rPr lang="tr-TR" b="1" dirty="0">
                <a:solidFill>
                  <a:schemeClr val="bg1"/>
                </a:solidFill>
                <a:latin typeface="Comic Sans MS" pitchFamily="66" charset="0"/>
              </a:rPr>
              <a:t>" haline </a:t>
            </a:r>
            <a:r>
              <a:rPr lang="tr-TR" b="1" dirty="0" smtClean="0">
                <a:solidFill>
                  <a:schemeClr val="bg1"/>
                </a:solidFill>
                <a:latin typeface="Comic Sans MS" pitchFamily="66" charset="0"/>
              </a:rPr>
              <a:t>getirmişlerdir.Latince'nin </a:t>
            </a:r>
            <a:r>
              <a:rPr lang="tr-TR" b="1" dirty="0">
                <a:solidFill>
                  <a:schemeClr val="bg1"/>
                </a:solidFill>
                <a:latin typeface="Comic Sans MS" pitchFamily="66" charset="0"/>
              </a:rPr>
              <a:t>çok geniş alanlara yayılmasını, bir edebiyat dili haline gelmesinde etkili </a:t>
            </a:r>
            <a:r>
              <a:rPr lang="tr-TR" b="1" dirty="0" smtClean="0">
                <a:solidFill>
                  <a:schemeClr val="bg1"/>
                </a:solidFill>
                <a:latin typeface="Comic Sans MS" pitchFamily="66" charset="0"/>
              </a:rPr>
              <a:t>olmuşlardır </a:t>
            </a:r>
            <a:endParaRPr lang="tr-TR" b="1" dirty="0">
              <a:solidFill>
                <a:schemeClr val="bg1"/>
              </a:solidFill>
              <a:latin typeface="Comic Sans MS" pitchFamily="66" charset="0"/>
            </a:endParaRPr>
          </a:p>
        </p:txBody>
      </p:sp>
      <p:sp>
        <p:nvSpPr>
          <p:cNvPr id="12" name="5 Başlık"/>
          <p:cNvSpPr txBox="1">
            <a:spLocks/>
          </p:cNvSpPr>
          <p:nvPr/>
        </p:nvSpPr>
        <p:spPr>
          <a:xfrm>
            <a:off x="1164771" y="2264229"/>
            <a:ext cx="10695401" cy="631371"/>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Temeli Mısırlıların Güneş yılı esasına dayalı olan takvimi günümüzde yaygın olarak kullanılan "</a:t>
            </a:r>
            <a:r>
              <a:rPr lang="tr-TR" b="1" dirty="0">
                <a:solidFill>
                  <a:srgbClr val="FF0000"/>
                </a:solidFill>
                <a:latin typeface="Comic Sans MS" pitchFamily="66" charset="0"/>
              </a:rPr>
              <a:t>Miladi Takvime</a:t>
            </a:r>
            <a:r>
              <a:rPr lang="tr-TR" b="1" dirty="0">
                <a:solidFill>
                  <a:schemeClr val="bg1"/>
                </a:solidFill>
                <a:latin typeface="Comic Sans MS" pitchFamily="66" charset="0"/>
              </a:rPr>
              <a:t>" dönüştürmüşlerdir</a:t>
            </a:r>
          </a:p>
        </p:txBody>
      </p:sp>
      <p:pic>
        <p:nvPicPr>
          <p:cNvPr id="13" name="Picture 2" descr="C:\Users\Yusuf KEREM DUMAN\Desktop\e.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164771" y="2999656"/>
            <a:ext cx="10526486" cy="364889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5843335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9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8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9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21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24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27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26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31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23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6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7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8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3637</TotalTime>
  <Words>2934</Words>
  <Application>Microsoft Office PowerPoint</Application>
  <PresentationFormat>Özel</PresentationFormat>
  <Paragraphs>462</Paragraphs>
  <Slides>70</Slides>
  <Notes>29</Notes>
  <HiddenSlides>0</HiddenSlides>
  <MMClips>0</MMClips>
  <ScaleCrop>false</ScaleCrop>
  <HeadingPairs>
    <vt:vector size="4" baseType="variant">
      <vt:variant>
        <vt:lpstr>Tema</vt:lpstr>
      </vt:variant>
      <vt:variant>
        <vt:i4>18</vt:i4>
      </vt:variant>
      <vt:variant>
        <vt:lpstr>Slayt Başlıkları</vt:lpstr>
      </vt:variant>
      <vt:variant>
        <vt:i4>70</vt:i4>
      </vt:variant>
    </vt:vector>
  </HeadingPairs>
  <TitlesOfParts>
    <vt:vector size="88" baseType="lpstr">
      <vt:lpstr>Ofis Teması</vt:lpstr>
      <vt:lpstr>1_Ofis Teması</vt:lpstr>
      <vt:lpstr>2_Ofis Teması</vt:lpstr>
      <vt:lpstr>3_Ofis Teması</vt:lpstr>
      <vt:lpstr>4_Ofis Teması</vt:lpstr>
      <vt:lpstr>5_Ofis Teması</vt:lpstr>
      <vt:lpstr>9_Ofis Teması</vt:lpstr>
      <vt:lpstr>18_Ofis Teması</vt:lpstr>
      <vt:lpstr>19_Ofis Teması</vt:lpstr>
      <vt:lpstr>21_Ofis Teması</vt:lpstr>
      <vt:lpstr>24_Ofis Teması</vt:lpstr>
      <vt:lpstr>27_Ofis Teması</vt:lpstr>
      <vt:lpstr>26_Ofis Teması</vt:lpstr>
      <vt:lpstr>31_Ofis Teması</vt:lpstr>
      <vt:lpstr>23_Ofis Teması</vt:lpstr>
      <vt:lpstr>6_Ofis Teması</vt:lpstr>
      <vt:lpstr>7_Ofis Teması</vt:lpstr>
      <vt:lpstr>8_Ofis Teması</vt:lpstr>
      <vt:lpstr>Slayt 1</vt:lpstr>
      <vt:lpstr>Slayt 2</vt:lpstr>
      <vt:lpstr>Slayt 3</vt:lpstr>
      <vt:lpstr>Slayt 4</vt:lpstr>
      <vt:lpstr>Slayt 5</vt:lpstr>
      <vt:lpstr>Slayt 6</vt:lpstr>
      <vt:lpstr>Slayt 7</vt:lpstr>
      <vt:lpstr>Slayt 8</vt:lpstr>
      <vt:lpstr>Cilalı Taş çağında tarımla birlikte üretim fazlası ortaya çıkmıştır. Üretim fazlasının ortaya çıkması aşağıdakilerden hangisine etki etmiştir?  A) Ateşin kullanılmaya başlamasına B) Ticaretin başlamasına C) Avcılığın terk edilmesine D) Alet yapımının başlamasına E) Çekirdek ailelerin ortaya çıkmasına </vt:lpstr>
      <vt:lpstr>Slayt 10</vt:lpstr>
      <vt:lpstr>Konya yöresinde bakır ve kurşun madenleri bulunmadığı halde, bu yöredeki Çatalhöyük’te bu madenlerden yapılmış boncuk ve yüzük gibi takılar bulunmuştur. Bu bilgiler Çatalhöyük’te yaşamış olan kültür ile ilgili aşağıdaki yargılardan hangisi için kanıt olabilir?  A) İnsanları bir arada yaşamaya zorlayan bir otorite vardır. B) Maden bu kültürde öteki kültürlerden daha önce kullanılmıştır. C) Verimli bir yörede bulunulmasına karşın tarıma önem verilmemiştir. D) Başka toplumlarla ticaret yapılmıştır. E) Süslenme, bu kültürde çok önemli bir ihtiyaçtır. </vt:lpstr>
      <vt:lpstr>Slayt 12</vt:lpstr>
      <vt:lpstr>Slayt 13</vt:lpstr>
      <vt:lpstr>Slayt 14</vt:lpstr>
      <vt:lpstr>Slayt 15</vt:lpstr>
      <vt:lpstr> Cilalı Taş Devri’nde, yiyecek olarak kullanılmak üzere çeşitli bitkiler yetiştirilmeye başlanmış, su kıyılarında birbirine bitişik bahçeli evler yapılmış, taşlardan yapılan alet ve silahlar daha kesici hale getirilmiş, bitki liflerinden giysiler, yiyecekleri saklamak için topraktan çanak çömlek yapılmıştır.            Bu açıklamada Cilalı Taş Devri’nde aşağıdakilerden hangisinin gerçekleşmiş olduğunu gösteren bir kanıt yoktur?  A) Yerleşik hayata geçilmesi B) Topraktan eşya yapılması C) Kullanılan silahların geliştirilmesi D) Tarım üretimine geçilmesi E) Yazının bulunması </vt:lpstr>
      <vt:lpstr>c. Akadlar (MÖ 2350 - MÖ 2100)</vt:lpstr>
      <vt:lpstr>Slayt 18</vt:lpstr>
      <vt:lpstr>Slayt 19</vt:lpstr>
      <vt:lpstr>Slayt 20</vt:lpstr>
      <vt:lpstr>Slayt 21</vt:lpstr>
      <vt:lpstr>Slayt 22</vt:lpstr>
      <vt:lpstr>Slayt 23</vt:lpstr>
      <vt:lpstr>Slayt 24</vt:lpstr>
      <vt:lpstr>Slayt 25</vt:lpstr>
      <vt:lpstr>e. Asurlular (MÖ 2000 - MÖ 609)</vt:lpstr>
      <vt:lpstr>Slayt 27</vt:lpstr>
      <vt:lpstr>Slayt 28</vt:lpstr>
      <vt:lpstr>Slayt 29</vt:lpstr>
      <vt:lpstr>Slayt 30</vt:lpstr>
      <vt:lpstr>Slayt 31</vt:lpstr>
      <vt:lpstr>Slayt 32</vt:lpstr>
      <vt:lpstr>Slayt 33</vt:lpstr>
      <vt:lpstr>Slayt 34</vt:lpstr>
      <vt:lpstr>Slayt 35</vt:lpstr>
      <vt:lpstr>Slayt 36</vt:lpstr>
      <vt:lpstr>Slayt 37</vt:lpstr>
      <vt:lpstr>Slayt 38</vt:lpstr>
      <vt:lpstr>Slayt 39</vt:lpstr>
      <vt:lpstr>Slayt 40</vt:lpstr>
      <vt:lpstr>Slayt 41</vt:lpstr>
      <vt:lpstr>Slayt 42</vt:lpstr>
      <vt:lpstr>Slayt 43</vt:lpstr>
      <vt:lpstr>Slayt 44</vt:lpstr>
      <vt:lpstr>Slayt 45</vt:lpstr>
      <vt:lpstr>Slayt 46</vt:lpstr>
      <vt:lpstr>Slayt 47</vt:lpstr>
      <vt:lpstr>Slayt 48</vt:lpstr>
      <vt:lpstr>Slayt 49</vt:lpstr>
      <vt:lpstr>Slayt 50</vt:lpstr>
      <vt:lpstr>Slayt 51</vt:lpstr>
      <vt:lpstr>Slayt 52</vt:lpstr>
      <vt:lpstr>Slayt 53</vt:lpstr>
      <vt:lpstr>Slayt 54</vt:lpstr>
      <vt:lpstr>Slayt 55</vt:lpstr>
      <vt:lpstr>Slayt 56</vt:lpstr>
      <vt:lpstr>Slayt 57</vt:lpstr>
      <vt:lpstr>Slayt 58</vt:lpstr>
      <vt:lpstr>Slayt 59</vt:lpstr>
      <vt:lpstr>Slayt 60</vt:lpstr>
      <vt:lpstr>Slayt 61</vt:lpstr>
      <vt:lpstr>Slayt 62</vt:lpstr>
      <vt:lpstr>Slayt 63</vt:lpstr>
      <vt:lpstr>Slayt 64</vt:lpstr>
      <vt:lpstr>Slayt 65</vt:lpstr>
      <vt:lpstr>Slayt 66</vt:lpstr>
      <vt:lpstr>Slayt 67</vt:lpstr>
      <vt:lpstr>Slayt 68</vt:lpstr>
      <vt:lpstr>Slayt 69</vt:lpstr>
      <vt:lpstr>Slayt 70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İSLAM TARİHİ</dc:title>
  <dc:creator>Md.Yrd. İ. Kapkara</dc:creator>
  <cp:lastModifiedBy>66</cp:lastModifiedBy>
  <cp:revision>376</cp:revision>
  <dcterms:created xsi:type="dcterms:W3CDTF">2017-03-01T11:19:29Z</dcterms:created>
  <dcterms:modified xsi:type="dcterms:W3CDTF">2019-10-14T11:34:09Z</dcterms:modified>
</cp:coreProperties>
</file>