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5"/>
  </p:notesMasterIdLst>
  <p:sldIdLst>
    <p:sldId id="485" r:id="rId2"/>
    <p:sldId id="484" r:id="rId3"/>
    <p:sldId id="556" r:id="rId4"/>
    <p:sldId id="557" r:id="rId5"/>
    <p:sldId id="436" r:id="rId6"/>
    <p:sldId id="521" r:id="rId7"/>
    <p:sldId id="520" r:id="rId8"/>
    <p:sldId id="522" r:id="rId9"/>
    <p:sldId id="519" r:id="rId10"/>
    <p:sldId id="523" r:id="rId11"/>
    <p:sldId id="518" r:id="rId12"/>
    <p:sldId id="524" r:id="rId13"/>
    <p:sldId id="517" r:id="rId14"/>
    <p:sldId id="525" r:id="rId15"/>
    <p:sldId id="516" r:id="rId16"/>
    <p:sldId id="526" r:id="rId17"/>
    <p:sldId id="515" r:id="rId18"/>
    <p:sldId id="527" r:id="rId19"/>
    <p:sldId id="514" r:id="rId20"/>
    <p:sldId id="528" r:id="rId21"/>
    <p:sldId id="513" r:id="rId22"/>
    <p:sldId id="529" r:id="rId23"/>
    <p:sldId id="512" r:id="rId24"/>
    <p:sldId id="530" r:id="rId25"/>
    <p:sldId id="511" r:id="rId26"/>
    <p:sldId id="531" r:id="rId27"/>
    <p:sldId id="510" r:id="rId28"/>
    <p:sldId id="532" r:id="rId29"/>
    <p:sldId id="509" r:id="rId30"/>
    <p:sldId id="533" r:id="rId31"/>
    <p:sldId id="508" r:id="rId32"/>
    <p:sldId id="534" r:id="rId33"/>
    <p:sldId id="507" r:id="rId34"/>
    <p:sldId id="535" r:id="rId35"/>
    <p:sldId id="506" r:id="rId36"/>
    <p:sldId id="536" r:id="rId37"/>
    <p:sldId id="505" r:id="rId38"/>
    <p:sldId id="537" r:id="rId39"/>
    <p:sldId id="504" r:id="rId40"/>
    <p:sldId id="538" r:id="rId41"/>
    <p:sldId id="503" r:id="rId42"/>
    <p:sldId id="539" r:id="rId43"/>
    <p:sldId id="502" r:id="rId44"/>
    <p:sldId id="540" r:id="rId45"/>
    <p:sldId id="500" r:id="rId46"/>
    <p:sldId id="542" r:id="rId47"/>
    <p:sldId id="499" r:id="rId48"/>
    <p:sldId id="543" r:id="rId49"/>
    <p:sldId id="498" r:id="rId50"/>
    <p:sldId id="544" r:id="rId51"/>
    <p:sldId id="497" r:id="rId52"/>
    <p:sldId id="545" r:id="rId53"/>
    <p:sldId id="496" r:id="rId54"/>
    <p:sldId id="546" r:id="rId55"/>
    <p:sldId id="495" r:id="rId56"/>
    <p:sldId id="547" r:id="rId57"/>
    <p:sldId id="494" r:id="rId58"/>
    <p:sldId id="548" r:id="rId59"/>
    <p:sldId id="493" r:id="rId60"/>
    <p:sldId id="549" r:id="rId61"/>
    <p:sldId id="492" r:id="rId62"/>
    <p:sldId id="550" r:id="rId63"/>
    <p:sldId id="491" r:id="rId64"/>
    <p:sldId id="551" r:id="rId65"/>
    <p:sldId id="490" r:id="rId66"/>
    <p:sldId id="552" r:id="rId67"/>
    <p:sldId id="489" r:id="rId68"/>
    <p:sldId id="553" r:id="rId69"/>
    <p:sldId id="488" r:id="rId70"/>
    <p:sldId id="554" r:id="rId71"/>
    <p:sldId id="487" r:id="rId72"/>
    <p:sldId id="555" r:id="rId73"/>
    <p:sldId id="337" r:id="rId7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Orta Stil 2 - Vurgu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Orta Stil 1 - Vurgu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12" autoAdjust="0"/>
    <p:restoredTop sz="94662" autoAdjust="0"/>
  </p:normalViewPr>
  <p:slideViewPr>
    <p:cSldViewPr>
      <p:cViewPr>
        <p:scale>
          <a:sx n="50" d="100"/>
          <a:sy n="50" d="100"/>
        </p:scale>
        <p:origin x="-2046" y="-5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50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B736C8-7D58-4B05-BA91-4254B0403D30}" type="datetimeFigureOut">
              <a:rPr lang="tr-TR" smtClean="0"/>
              <a:t>29.9.2020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87D5A9-8C92-42AD-ADA7-844C62D9E19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52661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3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30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31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32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33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34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35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36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37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38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39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40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41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42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43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44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45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46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47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48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49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50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51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52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53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54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55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56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57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58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59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60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61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62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63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64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65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66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67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68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69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70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71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D5A9-8C92-42AD-ADA7-844C62D9E19E}" type="slidenum">
              <a:rPr lang="tr-TR" smtClean="0"/>
              <a:t>72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2575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29.9.2020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66080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29.9.2020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67461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29.9.2020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7347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29.9.2020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34049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29.9.2020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6316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29.9.2020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49801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29.9.2020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39219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29.9.2020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45411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29.9.2020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9212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29.9.2020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6140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29.9.2020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26039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29.9.2020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62244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tr-TR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PARÇADA ANLAM</a:t>
            </a:r>
            <a:br>
              <a:rPr lang="tr-TR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r-TR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Metnin Konusu </a:t>
            </a:r>
            <a:r>
              <a:rPr lang="tr-TR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tr-TR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r-TR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Metnin Ana Fikri</a:t>
            </a:r>
            <a:br>
              <a:rPr lang="tr-TR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r-TR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Metindeki Anahtar Sözcükler</a:t>
            </a:r>
            <a:br>
              <a:rPr lang="tr-TR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r-TR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Metindeki Hikaye Unsurları</a:t>
            </a:r>
            <a:br>
              <a:rPr lang="tr-TR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r-TR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Anlatıcı</a:t>
            </a:r>
            <a:br>
              <a:rPr lang="tr-TR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r-TR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Metinler Arası Karşılaştırma </a:t>
            </a:r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158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700808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İPUCU</a:t>
            </a:r>
            <a:endParaRPr lang="tr-TR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1268760"/>
            <a:ext cx="9144000" cy="5589239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l"/>
            <a:endParaRPr lang="tr-TR" sz="41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tr-TR" sz="4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Paragrafta önce soru kökü okunur sonra paragraf okunur.</a:t>
            </a:r>
          </a:p>
          <a:p>
            <a:pPr algn="l"/>
            <a:endParaRPr lang="tr-TR" sz="4100" i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tr-TR" sz="4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Paragraf sorularını çözerken bütün şıkları okumalıyız.</a:t>
            </a:r>
          </a:p>
          <a:p>
            <a:pPr algn="l"/>
            <a:endParaRPr lang="tr-TR" sz="4100" i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tr-TR" sz="4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Paragraf sorularını çözerken cevabını bulduğumuz şıkları paragraf üzerinde işaretlemeliyiz ki hata yapıp yapmadığımızı görelim</a:t>
            </a:r>
            <a:r>
              <a:rPr lang="tr-TR" sz="4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r>
              <a:rPr lang="tr-TR" sz="4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algn="l"/>
            <a:r>
              <a:rPr lang="tr-TR" sz="41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4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.</a:t>
            </a:r>
            <a:endParaRPr lang="tr-TR" sz="41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tr-TR" sz="4400" i="1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899592" y="6093296"/>
            <a:ext cx="914400" cy="4572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6623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700808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İPUCU</a:t>
            </a:r>
            <a:endParaRPr lang="tr-TR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1268760"/>
            <a:ext cx="9144000" cy="5589239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l"/>
            <a:r>
              <a:rPr lang="tr-TR" sz="4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Paragraf </a:t>
            </a:r>
            <a:r>
              <a:rPr lang="tr-TR" sz="41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kendi içinde bir bütünlük taşır ve her paragraf, tek bir düşünce etrafında şekillenir</a:t>
            </a:r>
            <a:r>
              <a:rPr lang="tr-TR" sz="4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endParaRPr lang="tr-TR" sz="4100" i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tr-TR" sz="4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Paragraf sorularında cevap bazen giriş bölümünde, bazen gelişme bölümünde, bazen de sonuç bölümünde aranır. Ama bazen de bazı paragraf sorularında cevabın giriş bölümünde, gelişme bölümünde, sonuç bölümünde olmadığı görülür; böyle bir durumda cevap paragrafın bütününde aranır.</a:t>
            </a:r>
          </a:p>
          <a:p>
            <a:pPr algn="l"/>
            <a:r>
              <a:rPr lang="tr-TR" sz="4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.</a:t>
            </a:r>
            <a:endParaRPr lang="tr-TR" sz="41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tr-TR" sz="4400" i="1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395536" y="6093296"/>
            <a:ext cx="914400" cy="4572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62133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tr-TR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KAZANIM KAVRAMA TESTİ</a:t>
            </a:r>
            <a:br>
              <a:rPr lang="tr-TR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r-TR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Parçada Anlam</a:t>
            </a:r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365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245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268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24527" cy="685800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51520" y="4293096"/>
            <a:ext cx="720080" cy="613992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cxnSp>
        <p:nvCxnSpPr>
          <p:cNvPr id="5" name="Düz Bağlayıcı 4"/>
          <p:cNvCxnSpPr/>
          <p:nvPr/>
        </p:nvCxnSpPr>
        <p:spPr>
          <a:xfrm>
            <a:off x="262930" y="1124744"/>
            <a:ext cx="748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Bağlayıcı 7"/>
          <p:cNvCxnSpPr/>
          <p:nvPr/>
        </p:nvCxnSpPr>
        <p:spPr>
          <a:xfrm>
            <a:off x="1115616" y="5085184"/>
            <a:ext cx="7956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Bağlayıcı 8"/>
          <p:cNvCxnSpPr/>
          <p:nvPr/>
        </p:nvCxnSpPr>
        <p:spPr>
          <a:xfrm>
            <a:off x="1115616" y="4274840"/>
            <a:ext cx="7956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5978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2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286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2100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26046" y="4797152"/>
            <a:ext cx="720080" cy="613992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cxnSp>
        <p:nvCxnSpPr>
          <p:cNvPr id="5" name="Düz Bağlayıcı 4"/>
          <p:cNvCxnSpPr/>
          <p:nvPr/>
        </p:nvCxnSpPr>
        <p:spPr>
          <a:xfrm>
            <a:off x="586086" y="1268760"/>
            <a:ext cx="82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Düz Bağlayıcı 5"/>
          <p:cNvCxnSpPr/>
          <p:nvPr/>
        </p:nvCxnSpPr>
        <p:spPr>
          <a:xfrm>
            <a:off x="586086" y="1556792"/>
            <a:ext cx="7200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Bağlayıcı 6"/>
          <p:cNvCxnSpPr/>
          <p:nvPr/>
        </p:nvCxnSpPr>
        <p:spPr>
          <a:xfrm>
            <a:off x="536060" y="3140968"/>
            <a:ext cx="8316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Bağlayıcı 7"/>
          <p:cNvCxnSpPr/>
          <p:nvPr/>
        </p:nvCxnSpPr>
        <p:spPr>
          <a:xfrm>
            <a:off x="536060" y="3467894"/>
            <a:ext cx="86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Bağlayıcı 8"/>
          <p:cNvCxnSpPr/>
          <p:nvPr/>
        </p:nvCxnSpPr>
        <p:spPr>
          <a:xfrm>
            <a:off x="7966086" y="1556792"/>
            <a:ext cx="86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Bağlayıcı 9"/>
          <p:cNvCxnSpPr/>
          <p:nvPr/>
        </p:nvCxnSpPr>
        <p:spPr>
          <a:xfrm>
            <a:off x="627820" y="1916832"/>
            <a:ext cx="1080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Düz Bağlayıcı 10"/>
          <p:cNvCxnSpPr/>
          <p:nvPr/>
        </p:nvCxnSpPr>
        <p:spPr>
          <a:xfrm>
            <a:off x="7601192" y="2852936"/>
            <a:ext cx="1296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Düz Bağlayıcı 11"/>
          <p:cNvCxnSpPr/>
          <p:nvPr/>
        </p:nvCxnSpPr>
        <p:spPr>
          <a:xfrm>
            <a:off x="946126" y="4766692"/>
            <a:ext cx="752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Düz Bağlayıcı 12"/>
          <p:cNvCxnSpPr/>
          <p:nvPr/>
        </p:nvCxnSpPr>
        <p:spPr>
          <a:xfrm>
            <a:off x="968060" y="5411144"/>
            <a:ext cx="752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5081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60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38672" y="4916674"/>
            <a:ext cx="720080" cy="469976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cxnSp>
        <p:nvCxnSpPr>
          <p:cNvPr id="5" name="Düz Bağlayıcı 4"/>
          <p:cNvCxnSpPr/>
          <p:nvPr/>
        </p:nvCxnSpPr>
        <p:spPr>
          <a:xfrm>
            <a:off x="598712" y="1052736"/>
            <a:ext cx="6192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Düz Bağlayıcı 5"/>
          <p:cNvCxnSpPr/>
          <p:nvPr/>
        </p:nvCxnSpPr>
        <p:spPr>
          <a:xfrm>
            <a:off x="1030712" y="5386650"/>
            <a:ext cx="2916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Bağlayıcı 6"/>
          <p:cNvCxnSpPr/>
          <p:nvPr/>
        </p:nvCxnSpPr>
        <p:spPr>
          <a:xfrm>
            <a:off x="1030712" y="4916674"/>
            <a:ext cx="2916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Bağlayıcı 7"/>
          <p:cNvCxnSpPr/>
          <p:nvPr/>
        </p:nvCxnSpPr>
        <p:spPr>
          <a:xfrm>
            <a:off x="6948264" y="2924944"/>
            <a:ext cx="194421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Bağlayıcı 9"/>
          <p:cNvCxnSpPr/>
          <p:nvPr/>
        </p:nvCxnSpPr>
        <p:spPr>
          <a:xfrm>
            <a:off x="598712" y="3212976"/>
            <a:ext cx="212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8692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602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51520" y="4653136"/>
            <a:ext cx="720080" cy="613992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cxnSp>
        <p:nvCxnSpPr>
          <p:cNvPr id="5" name="Düz Bağlayıcı 4"/>
          <p:cNvCxnSpPr/>
          <p:nvPr/>
        </p:nvCxnSpPr>
        <p:spPr>
          <a:xfrm>
            <a:off x="629600" y="1628800"/>
            <a:ext cx="8172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Düz Bağlayıcı 5"/>
          <p:cNvCxnSpPr/>
          <p:nvPr/>
        </p:nvCxnSpPr>
        <p:spPr>
          <a:xfrm>
            <a:off x="971600" y="4626496"/>
            <a:ext cx="5760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Bağlayıcı 6"/>
          <p:cNvCxnSpPr/>
          <p:nvPr/>
        </p:nvCxnSpPr>
        <p:spPr>
          <a:xfrm>
            <a:off x="971600" y="5267128"/>
            <a:ext cx="5760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Bağlayıcı 7"/>
          <p:cNvCxnSpPr/>
          <p:nvPr/>
        </p:nvCxnSpPr>
        <p:spPr>
          <a:xfrm>
            <a:off x="629600" y="1916832"/>
            <a:ext cx="725476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Bağlayıcı 9"/>
          <p:cNvCxnSpPr/>
          <p:nvPr/>
        </p:nvCxnSpPr>
        <p:spPr>
          <a:xfrm>
            <a:off x="6884000" y="1268760"/>
            <a:ext cx="19176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723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" y="0"/>
            <a:ext cx="91630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469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" y="0"/>
            <a:ext cx="9163050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158230" y="5386602"/>
            <a:ext cx="720080" cy="451012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cxnSp>
        <p:nvCxnSpPr>
          <p:cNvPr id="5" name="Düz Bağlayıcı 4"/>
          <p:cNvCxnSpPr/>
          <p:nvPr/>
        </p:nvCxnSpPr>
        <p:spPr>
          <a:xfrm>
            <a:off x="395536" y="1196752"/>
            <a:ext cx="8100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Düz Bağlayıcı 5"/>
          <p:cNvCxnSpPr/>
          <p:nvPr/>
        </p:nvCxnSpPr>
        <p:spPr>
          <a:xfrm>
            <a:off x="395536" y="1513384"/>
            <a:ext cx="302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Bağlayıcı 6"/>
          <p:cNvCxnSpPr/>
          <p:nvPr/>
        </p:nvCxnSpPr>
        <p:spPr>
          <a:xfrm>
            <a:off x="981186" y="5345848"/>
            <a:ext cx="6372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Bağlayıcı 7"/>
          <p:cNvCxnSpPr/>
          <p:nvPr/>
        </p:nvCxnSpPr>
        <p:spPr>
          <a:xfrm>
            <a:off x="981186" y="5837614"/>
            <a:ext cx="6372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8282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889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45096" y="5281450"/>
            <a:ext cx="720080" cy="613992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cxnSp>
        <p:nvCxnSpPr>
          <p:cNvPr id="5" name="Düz Bağlayıcı 4"/>
          <p:cNvCxnSpPr/>
          <p:nvPr/>
        </p:nvCxnSpPr>
        <p:spPr>
          <a:xfrm>
            <a:off x="4572000" y="1556792"/>
            <a:ext cx="4176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Düz Bağlayıcı 5"/>
          <p:cNvCxnSpPr/>
          <p:nvPr/>
        </p:nvCxnSpPr>
        <p:spPr>
          <a:xfrm>
            <a:off x="605136" y="1844824"/>
            <a:ext cx="1080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Bağlayıcı 6"/>
          <p:cNvCxnSpPr/>
          <p:nvPr/>
        </p:nvCxnSpPr>
        <p:spPr>
          <a:xfrm>
            <a:off x="981186" y="6093296"/>
            <a:ext cx="784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Bağlayıcı 7"/>
          <p:cNvCxnSpPr/>
          <p:nvPr/>
        </p:nvCxnSpPr>
        <p:spPr>
          <a:xfrm>
            <a:off x="1043608" y="5281450"/>
            <a:ext cx="784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7035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20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682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20200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51520" y="5661248"/>
            <a:ext cx="720080" cy="613992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cxnSp>
        <p:nvCxnSpPr>
          <p:cNvPr id="5" name="Düz Bağlayıcı 4"/>
          <p:cNvCxnSpPr/>
          <p:nvPr/>
        </p:nvCxnSpPr>
        <p:spPr>
          <a:xfrm>
            <a:off x="611560" y="1196752"/>
            <a:ext cx="806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Düz Bağlayıcı 5"/>
          <p:cNvCxnSpPr/>
          <p:nvPr/>
        </p:nvCxnSpPr>
        <p:spPr>
          <a:xfrm>
            <a:off x="1089186" y="5683696"/>
            <a:ext cx="7812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Bağlayıcı 6"/>
          <p:cNvCxnSpPr/>
          <p:nvPr/>
        </p:nvCxnSpPr>
        <p:spPr>
          <a:xfrm>
            <a:off x="1089186" y="6467772"/>
            <a:ext cx="7812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Bağlayıcı 7"/>
          <p:cNvCxnSpPr/>
          <p:nvPr/>
        </p:nvCxnSpPr>
        <p:spPr>
          <a:xfrm>
            <a:off x="611560" y="1556792"/>
            <a:ext cx="662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297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593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43830" y="3568674"/>
            <a:ext cx="720080" cy="648072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tr-TR" sz="2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Düz Bağlayıcı 4"/>
          <p:cNvCxnSpPr/>
          <p:nvPr/>
        </p:nvCxnSpPr>
        <p:spPr>
          <a:xfrm>
            <a:off x="963910" y="3568674"/>
            <a:ext cx="784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Düz Bağlayıcı 5"/>
          <p:cNvCxnSpPr/>
          <p:nvPr/>
        </p:nvCxnSpPr>
        <p:spPr>
          <a:xfrm>
            <a:off x="981186" y="4214042"/>
            <a:ext cx="784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Bağlayıcı 6"/>
          <p:cNvCxnSpPr/>
          <p:nvPr/>
        </p:nvCxnSpPr>
        <p:spPr>
          <a:xfrm>
            <a:off x="4887910" y="1916832"/>
            <a:ext cx="3780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Bağlayıcı 8"/>
          <p:cNvCxnSpPr/>
          <p:nvPr/>
        </p:nvCxnSpPr>
        <p:spPr>
          <a:xfrm>
            <a:off x="603870" y="2276872"/>
            <a:ext cx="2880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6108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366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51520" y="4437112"/>
            <a:ext cx="720080" cy="613992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cxnSp>
        <p:nvCxnSpPr>
          <p:cNvPr id="5" name="Düz Bağlayıcı 4"/>
          <p:cNvCxnSpPr/>
          <p:nvPr/>
        </p:nvCxnSpPr>
        <p:spPr>
          <a:xfrm>
            <a:off x="1835696" y="2852936"/>
            <a:ext cx="4212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Düz Bağlayıcı 5"/>
          <p:cNvCxnSpPr/>
          <p:nvPr/>
        </p:nvCxnSpPr>
        <p:spPr>
          <a:xfrm>
            <a:off x="4788024" y="1988840"/>
            <a:ext cx="4032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Bağlayıcı 6"/>
          <p:cNvCxnSpPr/>
          <p:nvPr/>
        </p:nvCxnSpPr>
        <p:spPr>
          <a:xfrm>
            <a:off x="611560" y="2276872"/>
            <a:ext cx="3060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Bağlayıcı 8"/>
          <p:cNvCxnSpPr/>
          <p:nvPr/>
        </p:nvCxnSpPr>
        <p:spPr>
          <a:xfrm>
            <a:off x="971600" y="4437112"/>
            <a:ext cx="788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Bağlayıcı 9"/>
          <p:cNvCxnSpPr/>
          <p:nvPr/>
        </p:nvCxnSpPr>
        <p:spPr>
          <a:xfrm>
            <a:off x="971600" y="5051104"/>
            <a:ext cx="788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9612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354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51520" y="4797152"/>
            <a:ext cx="720080" cy="593948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tr-TR" sz="2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Düz Bağlayıcı 4"/>
          <p:cNvCxnSpPr/>
          <p:nvPr/>
        </p:nvCxnSpPr>
        <p:spPr>
          <a:xfrm>
            <a:off x="971600" y="4797152"/>
            <a:ext cx="788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Düz Bağlayıcı 5"/>
          <p:cNvCxnSpPr/>
          <p:nvPr/>
        </p:nvCxnSpPr>
        <p:spPr>
          <a:xfrm>
            <a:off x="971600" y="5408612"/>
            <a:ext cx="788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Bağlayıcı 6"/>
          <p:cNvCxnSpPr/>
          <p:nvPr/>
        </p:nvCxnSpPr>
        <p:spPr>
          <a:xfrm>
            <a:off x="1403648" y="3068960"/>
            <a:ext cx="752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Bağlayıcı 7"/>
          <p:cNvCxnSpPr/>
          <p:nvPr/>
        </p:nvCxnSpPr>
        <p:spPr>
          <a:xfrm>
            <a:off x="630000" y="3284984"/>
            <a:ext cx="1620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3990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345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51520" y="4797152"/>
            <a:ext cx="720080" cy="432048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cxnSp>
        <p:nvCxnSpPr>
          <p:cNvPr id="5" name="Düz Bağlayıcı 4"/>
          <p:cNvCxnSpPr/>
          <p:nvPr/>
        </p:nvCxnSpPr>
        <p:spPr>
          <a:xfrm>
            <a:off x="971600" y="5445224"/>
            <a:ext cx="788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Düz Bağlayıcı 5"/>
          <p:cNvCxnSpPr/>
          <p:nvPr/>
        </p:nvCxnSpPr>
        <p:spPr>
          <a:xfrm>
            <a:off x="971600" y="4797152"/>
            <a:ext cx="788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Bağlayıcı 6"/>
          <p:cNvCxnSpPr/>
          <p:nvPr/>
        </p:nvCxnSpPr>
        <p:spPr>
          <a:xfrm flipV="1">
            <a:off x="274440" y="692696"/>
            <a:ext cx="0" cy="2736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Bağlayıcı 8"/>
          <p:cNvCxnSpPr/>
          <p:nvPr/>
        </p:nvCxnSpPr>
        <p:spPr>
          <a:xfrm flipV="1">
            <a:off x="8855600" y="692696"/>
            <a:ext cx="0" cy="2736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Bağlayıcı 9"/>
          <p:cNvCxnSpPr/>
          <p:nvPr/>
        </p:nvCxnSpPr>
        <p:spPr>
          <a:xfrm>
            <a:off x="274440" y="670198"/>
            <a:ext cx="856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Düz Bağlayıcı 10"/>
          <p:cNvCxnSpPr/>
          <p:nvPr/>
        </p:nvCxnSpPr>
        <p:spPr>
          <a:xfrm>
            <a:off x="274440" y="3429000"/>
            <a:ext cx="856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4414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524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51520" y="4475956"/>
            <a:ext cx="720080" cy="469976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cxnSp>
        <p:nvCxnSpPr>
          <p:cNvPr id="5" name="Düz Bağlayıcı 4"/>
          <p:cNvCxnSpPr/>
          <p:nvPr/>
        </p:nvCxnSpPr>
        <p:spPr>
          <a:xfrm>
            <a:off x="971600" y="4475956"/>
            <a:ext cx="788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Düz Bağlayıcı 5"/>
          <p:cNvCxnSpPr/>
          <p:nvPr/>
        </p:nvCxnSpPr>
        <p:spPr>
          <a:xfrm>
            <a:off x="971600" y="5157192"/>
            <a:ext cx="788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Bağlayıcı 6"/>
          <p:cNvCxnSpPr/>
          <p:nvPr/>
        </p:nvCxnSpPr>
        <p:spPr>
          <a:xfrm>
            <a:off x="490414" y="2780928"/>
            <a:ext cx="1440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Bağlayıcı 7"/>
          <p:cNvCxnSpPr/>
          <p:nvPr/>
        </p:nvCxnSpPr>
        <p:spPr>
          <a:xfrm>
            <a:off x="3347864" y="2492896"/>
            <a:ext cx="5436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Bağlayıcı 8"/>
          <p:cNvCxnSpPr/>
          <p:nvPr/>
        </p:nvCxnSpPr>
        <p:spPr>
          <a:xfrm>
            <a:off x="2627784" y="1628800"/>
            <a:ext cx="460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002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0"/>
            <a:ext cx="9182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06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0"/>
            <a:ext cx="9182100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19622" y="4054202"/>
            <a:ext cx="726504" cy="432048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tr-TR" sz="2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Düz Bağlayıcı 4"/>
          <p:cNvCxnSpPr/>
          <p:nvPr/>
        </p:nvCxnSpPr>
        <p:spPr>
          <a:xfrm>
            <a:off x="946126" y="4089648"/>
            <a:ext cx="7920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Düz Bağlayıcı 5"/>
          <p:cNvCxnSpPr/>
          <p:nvPr/>
        </p:nvCxnSpPr>
        <p:spPr>
          <a:xfrm>
            <a:off x="946126" y="4797152"/>
            <a:ext cx="7920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Bağlayıcı 6"/>
          <p:cNvCxnSpPr/>
          <p:nvPr/>
        </p:nvCxnSpPr>
        <p:spPr>
          <a:xfrm>
            <a:off x="592950" y="2420888"/>
            <a:ext cx="8352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Bağlayıcı 7"/>
          <p:cNvCxnSpPr/>
          <p:nvPr/>
        </p:nvCxnSpPr>
        <p:spPr>
          <a:xfrm>
            <a:off x="592950" y="2708920"/>
            <a:ext cx="8352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Bağlayıcı 8"/>
          <p:cNvCxnSpPr/>
          <p:nvPr/>
        </p:nvCxnSpPr>
        <p:spPr>
          <a:xfrm>
            <a:off x="582874" y="2996952"/>
            <a:ext cx="1116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Bağlayıcı 9"/>
          <p:cNvCxnSpPr/>
          <p:nvPr/>
        </p:nvCxnSpPr>
        <p:spPr>
          <a:xfrm>
            <a:off x="7308304" y="2132856"/>
            <a:ext cx="154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4197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523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51520" y="4437112"/>
            <a:ext cx="720080" cy="613992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tr-TR" sz="2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Düz Bağlayıcı 4"/>
          <p:cNvCxnSpPr/>
          <p:nvPr/>
        </p:nvCxnSpPr>
        <p:spPr>
          <a:xfrm>
            <a:off x="971600" y="4471764"/>
            <a:ext cx="7920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Düz Bağlayıcı 5"/>
          <p:cNvCxnSpPr/>
          <p:nvPr/>
        </p:nvCxnSpPr>
        <p:spPr>
          <a:xfrm>
            <a:off x="971600" y="5066706"/>
            <a:ext cx="7920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Bağlayıcı 6"/>
          <p:cNvCxnSpPr/>
          <p:nvPr/>
        </p:nvCxnSpPr>
        <p:spPr>
          <a:xfrm>
            <a:off x="611560" y="1628800"/>
            <a:ext cx="806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Bağlayıcı 7"/>
          <p:cNvCxnSpPr/>
          <p:nvPr/>
        </p:nvCxnSpPr>
        <p:spPr>
          <a:xfrm>
            <a:off x="611560" y="1844824"/>
            <a:ext cx="388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3321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365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26046" y="5354252"/>
            <a:ext cx="720080" cy="451012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tr-TR" sz="2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Düz Bağlayıcı 4"/>
          <p:cNvCxnSpPr/>
          <p:nvPr/>
        </p:nvCxnSpPr>
        <p:spPr>
          <a:xfrm>
            <a:off x="956402" y="5354252"/>
            <a:ext cx="7920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Düz Bağlayıcı 5"/>
          <p:cNvCxnSpPr/>
          <p:nvPr/>
        </p:nvCxnSpPr>
        <p:spPr>
          <a:xfrm>
            <a:off x="956402" y="5949280"/>
            <a:ext cx="7920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Bağlayıcı 6"/>
          <p:cNvCxnSpPr/>
          <p:nvPr/>
        </p:nvCxnSpPr>
        <p:spPr>
          <a:xfrm>
            <a:off x="2985978" y="2348880"/>
            <a:ext cx="2520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Bağlayıcı 7"/>
          <p:cNvCxnSpPr/>
          <p:nvPr/>
        </p:nvCxnSpPr>
        <p:spPr>
          <a:xfrm>
            <a:off x="5652120" y="2636912"/>
            <a:ext cx="266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1384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63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183804" y="4173324"/>
            <a:ext cx="720080" cy="695836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cxnSp>
        <p:nvCxnSpPr>
          <p:cNvPr id="5" name="Düz Bağlayıcı 4"/>
          <p:cNvCxnSpPr/>
          <p:nvPr/>
        </p:nvCxnSpPr>
        <p:spPr>
          <a:xfrm>
            <a:off x="543844" y="1268760"/>
            <a:ext cx="813261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Düz Bağlayıcı 5"/>
          <p:cNvCxnSpPr/>
          <p:nvPr/>
        </p:nvCxnSpPr>
        <p:spPr>
          <a:xfrm>
            <a:off x="543844" y="1556792"/>
            <a:ext cx="680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Bağlayıcı 7"/>
          <p:cNvCxnSpPr/>
          <p:nvPr/>
        </p:nvCxnSpPr>
        <p:spPr>
          <a:xfrm>
            <a:off x="993038" y="4365104"/>
            <a:ext cx="1440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Bağlayıcı 8"/>
          <p:cNvCxnSpPr/>
          <p:nvPr/>
        </p:nvCxnSpPr>
        <p:spPr>
          <a:xfrm>
            <a:off x="993038" y="4833714"/>
            <a:ext cx="1440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9103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" y="0"/>
            <a:ext cx="91630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09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" y="0"/>
            <a:ext cx="9163050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45096" y="5264224"/>
            <a:ext cx="720080" cy="432048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tr-TR" sz="2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Düz Bağlayıcı 4"/>
          <p:cNvCxnSpPr/>
          <p:nvPr/>
        </p:nvCxnSpPr>
        <p:spPr>
          <a:xfrm>
            <a:off x="993038" y="5247828"/>
            <a:ext cx="1440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Düz Bağlayıcı 5"/>
          <p:cNvCxnSpPr/>
          <p:nvPr/>
        </p:nvCxnSpPr>
        <p:spPr>
          <a:xfrm>
            <a:off x="993038" y="5698926"/>
            <a:ext cx="1440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Bağlayıcı 6"/>
          <p:cNvCxnSpPr/>
          <p:nvPr/>
        </p:nvCxnSpPr>
        <p:spPr>
          <a:xfrm>
            <a:off x="467544" y="2132856"/>
            <a:ext cx="4176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0035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865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21532" y="4223656"/>
            <a:ext cx="720080" cy="613992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tr-TR" sz="2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Düz Bağlayıcı 4"/>
          <p:cNvCxnSpPr/>
          <p:nvPr/>
        </p:nvCxnSpPr>
        <p:spPr>
          <a:xfrm>
            <a:off x="993038" y="4837648"/>
            <a:ext cx="1440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Düz Bağlayıcı 5"/>
          <p:cNvCxnSpPr/>
          <p:nvPr/>
        </p:nvCxnSpPr>
        <p:spPr>
          <a:xfrm>
            <a:off x="993038" y="4365104"/>
            <a:ext cx="1440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Bağlayıcı 6"/>
          <p:cNvCxnSpPr/>
          <p:nvPr/>
        </p:nvCxnSpPr>
        <p:spPr>
          <a:xfrm>
            <a:off x="425438" y="1916832"/>
            <a:ext cx="4536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Bağlayıcı 7"/>
          <p:cNvCxnSpPr/>
          <p:nvPr/>
        </p:nvCxnSpPr>
        <p:spPr>
          <a:xfrm>
            <a:off x="1713038" y="2204864"/>
            <a:ext cx="4032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0455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70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77194" y="5949280"/>
            <a:ext cx="694406" cy="613992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cxnSp>
        <p:nvCxnSpPr>
          <p:cNvPr id="5" name="Düz Bağlayıcı 4"/>
          <p:cNvCxnSpPr/>
          <p:nvPr/>
        </p:nvCxnSpPr>
        <p:spPr>
          <a:xfrm>
            <a:off x="1022176" y="6549902"/>
            <a:ext cx="10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Düz Bağlayıcı 5"/>
          <p:cNvCxnSpPr/>
          <p:nvPr/>
        </p:nvCxnSpPr>
        <p:spPr>
          <a:xfrm>
            <a:off x="1022176" y="5974010"/>
            <a:ext cx="10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Bağlayıcı 6"/>
          <p:cNvCxnSpPr/>
          <p:nvPr/>
        </p:nvCxnSpPr>
        <p:spPr>
          <a:xfrm>
            <a:off x="3851920" y="1556792"/>
            <a:ext cx="3636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Bağlayıcı 7"/>
          <p:cNvCxnSpPr/>
          <p:nvPr/>
        </p:nvCxnSpPr>
        <p:spPr>
          <a:xfrm>
            <a:off x="2195736" y="1844824"/>
            <a:ext cx="6696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Bağlayıcı 8"/>
          <p:cNvCxnSpPr/>
          <p:nvPr/>
        </p:nvCxnSpPr>
        <p:spPr>
          <a:xfrm>
            <a:off x="624397" y="2132856"/>
            <a:ext cx="424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ikdörtgen 9"/>
          <p:cNvSpPr/>
          <p:nvPr/>
        </p:nvSpPr>
        <p:spPr>
          <a:xfrm>
            <a:off x="2405286" y="5974010"/>
            <a:ext cx="2160240" cy="60172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Farklı coğrafyalarda, farklı iklimlerde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673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75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26046" y="5354252"/>
            <a:ext cx="720080" cy="451012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tr-TR" sz="2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Düz Bağlayıcı 4"/>
          <p:cNvCxnSpPr/>
          <p:nvPr/>
        </p:nvCxnSpPr>
        <p:spPr>
          <a:xfrm>
            <a:off x="5076056" y="1484784"/>
            <a:ext cx="3492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Düz Bağlayıcı 5"/>
          <p:cNvCxnSpPr/>
          <p:nvPr/>
        </p:nvCxnSpPr>
        <p:spPr>
          <a:xfrm>
            <a:off x="324000" y="1844824"/>
            <a:ext cx="540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Bağlayıcı 6"/>
          <p:cNvCxnSpPr/>
          <p:nvPr/>
        </p:nvCxnSpPr>
        <p:spPr>
          <a:xfrm>
            <a:off x="946126" y="5354252"/>
            <a:ext cx="226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Bağlayıcı 7"/>
          <p:cNvCxnSpPr/>
          <p:nvPr/>
        </p:nvCxnSpPr>
        <p:spPr>
          <a:xfrm>
            <a:off x="946126" y="5805264"/>
            <a:ext cx="226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881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638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51520" y="3717032"/>
            <a:ext cx="720080" cy="613992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cxnSp>
        <p:nvCxnSpPr>
          <p:cNvPr id="5" name="Düz Bağlayıcı 4"/>
          <p:cNvCxnSpPr/>
          <p:nvPr/>
        </p:nvCxnSpPr>
        <p:spPr>
          <a:xfrm>
            <a:off x="624397" y="1052736"/>
            <a:ext cx="10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Düz Bağlayıcı 5"/>
          <p:cNvCxnSpPr/>
          <p:nvPr/>
        </p:nvCxnSpPr>
        <p:spPr>
          <a:xfrm>
            <a:off x="2224596" y="1340768"/>
            <a:ext cx="1980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Bağlayıcı 6"/>
          <p:cNvCxnSpPr/>
          <p:nvPr/>
        </p:nvCxnSpPr>
        <p:spPr>
          <a:xfrm>
            <a:off x="7524328" y="1916832"/>
            <a:ext cx="792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4252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169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45096" y="5471864"/>
            <a:ext cx="720080" cy="451012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tr-TR" sz="2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Düz Bağlayıcı 4"/>
          <p:cNvCxnSpPr/>
          <p:nvPr/>
        </p:nvCxnSpPr>
        <p:spPr>
          <a:xfrm>
            <a:off x="624397" y="1124744"/>
            <a:ext cx="424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Düz Bağlayıcı 5"/>
          <p:cNvCxnSpPr/>
          <p:nvPr/>
        </p:nvCxnSpPr>
        <p:spPr>
          <a:xfrm>
            <a:off x="5220072" y="2132856"/>
            <a:ext cx="1116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Bağlayıcı 6"/>
          <p:cNvCxnSpPr/>
          <p:nvPr/>
        </p:nvCxnSpPr>
        <p:spPr>
          <a:xfrm>
            <a:off x="527398" y="2708176"/>
            <a:ext cx="936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Bağlayıcı 7"/>
          <p:cNvCxnSpPr/>
          <p:nvPr/>
        </p:nvCxnSpPr>
        <p:spPr>
          <a:xfrm>
            <a:off x="7164288" y="2708176"/>
            <a:ext cx="1116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Bağlayıcı 8"/>
          <p:cNvCxnSpPr/>
          <p:nvPr/>
        </p:nvCxnSpPr>
        <p:spPr>
          <a:xfrm>
            <a:off x="1085398" y="3429000"/>
            <a:ext cx="1116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Bağlayıcı 9"/>
          <p:cNvCxnSpPr/>
          <p:nvPr/>
        </p:nvCxnSpPr>
        <p:spPr>
          <a:xfrm>
            <a:off x="5372472" y="1066850"/>
            <a:ext cx="540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420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3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51520" y="5277172"/>
            <a:ext cx="720080" cy="432048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tr-TR" sz="2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Düz Bağlayıcı 4"/>
          <p:cNvCxnSpPr/>
          <p:nvPr/>
        </p:nvCxnSpPr>
        <p:spPr>
          <a:xfrm>
            <a:off x="583252" y="836712"/>
            <a:ext cx="64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Düz Bağlayıcı 5"/>
          <p:cNvCxnSpPr/>
          <p:nvPr/>
        </p:nvCxnSpPr>
        <p:spPr>
          <a:xfrm>
            <a:off x="6660232" y="1124744"/>
            <a:ext cx="2160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Bağlayıcı 6"/>
          <p:cNvCxnSpPr/>
          <p:nvPr/>
        </p:nvCxnSpPr>
        <p:spPr>
          <a:xfrm>
            <a:off x="7524328" y="836712"/>
            <a:ext cx="1296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Bağlayıcı 7"/>
          <p:cNvCxnSpPr/>
          <p:nvPr/>
        </p:nvCxnSpPr>
        <p:spPr>
          <a:xfrm>
            <a:off x="611560" y="1124744"/>
            <a:ext cx="118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306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375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26046" y="5550346"/>
            <a:ext cx="720080" cy="504056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cxnSp>
        <p:nvCxnSpPr>
          <p:cNvPr id="5" name="Düz Bağlayıcı 4"/>
          <p:cNvCxnSpPr/>
          <p:nvPr/>
        </p:nvCxnSpPr>
        <p:spPr>
          <a:xfrm>
            <a:off x="2627784" y="1412776"/>
            <a:ext cx="122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Düz Bağlayıcı 5"/>
          <p:cNvCxnSpPr/>
          <p:nvPr/>
        </p:nvCxnSpPr>
        <p:spPr>
          <a:xfrm>
            <a:off x="5778072" y="1772816"/>
            <a:ext cx="2376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5107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385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99970" y="5445224"/>
            <a:ext cx="720080" cy="576064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cxnSp>
        <p:nvCxnSpPr>
          <p:cNvPr id="5" name="Düz Bağlayıcı 4"/>
          <p:cNvCxnSpPr/>
          <p:nvPr/>
        </p:nvCxnSpPr>
        <p:spPr>
          <a:xfrm>
            <a:off x="5778072" y="1484784"/>
            <a:ext cx="316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Düz Bağlayıcı 5"/>
          <p:cNvCxnSpPr/>
          <p:nvPr/>
        </p:nvCxnSpPr>
        <p:spPr>
          <a:xfrm>
            <a:off x="487022" y="1772816"/>
            <a:ext cx="3456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56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629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45096" y="1524050"/>
            <a:ext cx="720080" cy="504056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cxnSp>
        <p:nvCxnSpPr>
          <p:cNvPr id="5" name="Düz Bağlayıcı 4"/>
          <p:cNvCxnSpPr/>
          <p:nvPr/>
        </p:nvCxnSpPr>
        <p:spPr>
          <a:xfrm>
            <a:off x="3203848" y="2132856"/>
            <a:ext cx="136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Düz Bağlayıcı 5"/>
          <p:cNvCxnSpPr/>
          <p:nvPr/>
        </p:nvCxnSpPr>
        <p:spPr>
          <a:xfrm>
            <a:off x="3014770" y="3861048"/>
            <a:ext cx="155707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Bağlayıcı 6"/>
          <p:cNvCxnSpPr/>
          <p:nvPr/>
        </p:nvCxnSpPr>
        <p:spPr>
          <a:xfrm>
            <a:off x="2661742" y="5085184"/>
            <a:ext cx="255833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Bağlayıcı 7"/>
          <p:cNvCxnSpPr/>
          <p:nvPr/>
        </p:nvCxnSpPr>
        <p:spPr>
          <a:xfrm>
            <a:off x="5220072" y="6021288"/>
            <a:ext cx="266429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4433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41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51520" y="5229200"/>
            <a:ext cx="720080" cy="432048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cxnSp>
        <p:nvCxnSpPr>
          <p:cNvPr id="5" name="Düz Bağlayıcı 4"/>
          <p:cNvCxnSpPr/>
          <p:nvPr/>
        </p:nvCxnSpPr>
        <p:spPr>
          <a:xfrm>
            <a:off x="2123728" y="5805264"/>
            <a:ext cx="100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Düz Bağlayıcı 5"/>
          <p:cNvCxnSpPr/>
          <p:nvPr/>
        </p:nvCxnSpPr>
        <p:spPr>
          <a:xfrm>
            <a:off x="4662072" y="6093296"/>
            <a:ext cx="1620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Bağlayıcı 6"/>
          <p:cNvCxnSpPr/>
          <p:nvPr/>
        </p:nvCxnSpPr>
        <p:spPr>
          <a:xfrm>
            <a:off x="5724072" y="6381328"/>
            <a:ext cx="2016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Bağlayıcı 7"/>
          <p:cNvCxnSpPr/>
          <p:nvPr/>
        </p:nvCxnSpPr>
        <p:spPr>
          <a:xfrm>
            <a:off x="6876256" y="2564904"/>
            <a:ext cx="176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Bağlayıcı 9"/>
          <p:cNvCxnSpPr/>
          <p:nvPr/>
        </p:nvCxnSpPr>
        <p:spPr>
          <a:xfrm>
            <a:off x="4518072" y="3861048"/>
            <a:ext cx="176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Düz Bağlayıcı 10"/>
          <p:cNvCxnSpPr/>
          <p:nvPr/>
        </p:nvCxnSpPr>
        <p:spPr>
          <a:xfrm>
            <a:off x="4237228" y="4581128"/>
            <a:ext cx="2268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531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286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51520" y="5913276"/>
            <a:ext cx="720080" cy="504056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cxnSp>
        <p:nvCxnSpPr>
          <p:cNvPr id="5" name="Düz Bağlayıcı 4"/>
          <p:cNvCxnSpPr/>
          <p:nvPr/>
        </p:nvCxnSpPr>
        <p:spPr>
          <a:xfrm>
            <a:off x="611560" y="980728"/>
            <a:ext cx="6012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Düz Bağlayıcı 5"/>
          <p:cNvCxnSpPr/>
          <p:nvPr/>
        </p:nvCxnSpPr>
        <p:spPr>
          <a:xfrm>
            <a:off x="1115616" y="5944530"/>
            <a:ext cx="4500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Bağlayıcı 6"/>
          <p:cNvCxnSpPr/>
          <p:nvPr/>
        </p:nvCxnSpPr>
        <p:spPr>
          <a:xfrm>
            <a:off x="2123728" y="1484784"/>
            <a:ext cx="2160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ikdörtgen 7"/>
          <p:cNvSpPr/>
          <p:nvPr/>
        </p:nvSpPr>
        <p:spPr>
          <a:xfrm>
            <a:off x="2627788" y="6374196"/>
            <a:ext cx="1475656" cy="252028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III. kişi ağzı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Dikdörtgen 8"/>
          <p:cNvSpPr/>
          <p:nvPr/>
        </p:nvSpPr>
        <p:spPr>
          <a:xfrm rot="10800000" flipV="1">
            <a:off x="158804" y="1484784"/>
            <a:ext cx="369154" cy="1728192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Masal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Düz Bağlayıcı 9"/>
          <p:cNvCxnSpPr/>
          <p:nvPr/>
        </p:nvCxnSpPr>
        <p:spPr>
          <a:xfrm>
            <a:off x="1075576" y="4941168"/>
            <a:ext cx="482400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9152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59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51520" y="5436046"/>
            <a:ext cx="720080" cy="504056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cxnSp>
        <p:nvCxnSpPr>
          <p:cNvPr id="5" name="Düz Bağlayıcı 4"/>
          <p:cNvCxnSpPr/>
          <p:nvPr/>
        </p:nvCxnSpPr>
        <p:spPr>
          <a:xfrm>
            <a:off x="1115616" y="2852936"/>
            <a:ext cx="187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Düz Bağlayıcı 5"/>
          <p:cNvCxnSpPr/>
          <p:nvPr/>
        </p:nvCxnSpPr>
        <p:spPr>
          <a:xfrm>
            <a:off x="7164288" y="4077072"/>
            <a:ext cx="1656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Bağlayıcı 6"/>
          <p:cNvCxnSpPr/>
          <p:nvPr/>
        </p:nvCxnSpPr>
        <p:spPr>
          <a:xfrm>
            <a:off x="5220072" y="5301208"/>
            <a:ext cx="1368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Bağlayıcı 7"/>
          <p:cNvCxnSpPr/>
          <p:nvPr/>
        </p:nvCxnSpPr>
        <p:spPr>
          <a:xfrm>
            <a:off x="5580112" y="6525344"/>
            <a:ext cx="2160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Bağlayıcı 8"/>
          <p:cNvCxnSpPr/>
          <p:nvPr/>
        </p:nvCxnSpPr>
        <p:spPr>
          <a:xfrm>
            <a:off x="4698112" y="6309320"/>
            <a:ext cx="154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6819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299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51520" y="4653136"/>
            <a:ext cx="720080" cy="613992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cxnSp>
        <p:nvCxnSpPr>
          <p:cNvPr id="5" name="Düz Bağlayıcı 4"/>
          <p:cNvCxnSpPr/>
          <p:nvPr/>
        </p:nvCxnSpPr>
        <p:spPr>
          <a:xfrm>
            <a:off x="3923928" y="1916832"/>
            <a:ext cx="2520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Düz Bağlayıcı 5"/>
          <p:cNvCxnSpPr/>
          <p:nvPr/>
        </p:nvCxnSpPr>
        <p:spPr>
          <a:xfrm>
            <a:off x="1090518" y="5949280"/>
            <a:ext cx="391353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Bağlayıcı 6"/>
          <p:cNvCxnSpPr/>
          <p:nvPr/>
        </p:nvCxnSpPr>
        <p:spPr>
          <a:xfrm>
            <a:off x="6919262" y="2615208"/>
            <a:ext cx="176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Bağlayıcı 7"/>
          <p:cNvCxnSpPr/>
          <p:nvPr/>
        </p:nvCxnSpPr>
        <p:spPr>
          <a:xfrm>
            <a:off x="611560" y="2924944"/>
            <a:ext cx="2196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Bağlayıcı 8"/>
          <p:cNvCxnSpPr/>
          <p:nvPr/>
        </p:nvCxnSpPr>
        <p:spPr>
          <a:xfrm>
            <a:off x="1049334" y="4509120"/>
            <a:ext cx="324000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6559222" y="2893976"/>
            <a:ext cx="720080" cy="535024"/>
          </a:xfrm>
          <a:prstGeom prst="ellipse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tr-TR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Düz Bağlayıcı 11"/>
          <p:cNvCxnSpPr/>
          <p:nvPr/>
        </p:nvCxnSpPr>
        <p:spPr>
          <a:xfrm>
            <a:off x="1100398" y="5267128"/>
            <a:ext cx="203144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2771800" y="456574"/>
            <a:ext cx="720080" cy="535024"/>
          </a:xfrm>
          <a:prstGeom prst="ellipse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endParaRPr lang="tr-TR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Düz Bağlayıcı 16"/>
          <p:cNvCxnSpPr/>
          <p:nvPr/>
        </p:nvCxnSpPr>
        <p:spPr>
          <a:xfrm>
            <a:off x="2530398" y="1340768"/>
            <a:ext cx="1296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Düz Bağlayıcı 18"/>
          <p:cNvCxnSpPr/>
          <p:nvPr/>
        </p:nvCxnSpPr>
        <p:spPr>
          <a:xfrm flipV="1">
            <a:off x="4179556" y="2893976"/>
            <a:ext cx="4712924" cy="3096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Düz Bağlayıcı 21"/>
          <p:cNvCxnSpPr/>
          <p:nvPr/>
        </p:nvCxnSpPr>
        <p:spPr>
          <a:xfrm>
            <a:off x="568582" y="3385170"/>
            <a:ext cx="5967436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5488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394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27956" y="5944208"/>
            <a:ext cx="720080" cy="613992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cxnSp>
        <p:nvCxnSpPr>
          <p:cNvPr id="5" name="Düz Bağlayıcı 4"/>
          <p:cNvCxnSpPr/>
          <p:nvPr/>
        </p:nvCxnSpPr>
        <p:spPr>
          <a:xfrm>
            <a:off x="6444208" y="1268760"/>
            <a:ext cx="223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Düz Bağlayıcı 5"/>
          <p:cNvCxnSpPr/>
          <p:nvPr/>
        </p:nvCxnSpPr>
        <p:spPr>
          <a:xfrm>
            <a:off x="3347864" y="2276872"/>
            <a:ext cx="302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Bağlayıcı 6"/>
          <p:cNvCxnSpPr/>
          <p:nvPr/>
        </p:nvCxnSpPr>
        <p:spPr>
          <a:xfrm>
            <a:off x="948036" y="4725144"/>
            <a:ext cx="176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Bağlayıcı 7"/>
          <p:cNvCxnSpPr/>
          <p:nvPr/>
        </p:nvCxnSpPr>
        <p:spPr>
          <a:xfrm>
            <a:off x="1583864" y="1844824"/>
            <a:ext cx="216000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Bağlayıcı 9"/>
          <p:cNvCxnSpPr/>
          <p:nvPr/>
        </p:nvCxnSpPr>
        <p:spPr>
          <a:xfrm>
            <a:off x="6444208" y="2276872"/>
            <a:ext cx="129600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Düz Bağlayıcı 10"/>
          <p:cNvCxnSpPr/>
          <p:nvPr/>
        </p:nvCxnSpPr>
        <p:spPr>
          <a:xfrm>
            <a:off x="948036" y="5301208"/>
            <a:ext cx="194400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Düz Bağlayıcı 11"/>
          <p:cNvCxnSpPr/>
          <p:nvPr/>
        </p:nvCxnSpPr>
        <p:spPr>
          <a:xfrm>
            <a:off x="4859864" y="1834530"/>
            <a:ext cx="1800000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Düz Bağlayıcı 12"/>
          <p:cNvCxnSpPr/>
          <p:nvPr/>
        </p:nvCxnSpPr>
        <p:spPr>
          <a:xfrm>
            <a:off x="4139952" y="2564904"/>
            <a:ext cx="1512000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Düz Bağlayıcı 13"/>
          <p:cNvCxnSpPr/>
          <p:nvPr/>
        </p:nvCxnSpPr>
        <p:spPr>
          <a:xfrm>
            <a:off x="1020036" y="5944208"/>
            <a:ext cx="2880000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Dikdörtgen 14"/>
          <p:cNvSpPr/>
          <p:nvPr/>
        </p:nvSpPr>
        <p:spPr>
          <a:xfrm rot="5400000">
            <a:off x="-251538" y="1035924"/>
            <a:ext cx="1133996" cy="483804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Hikaye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Dikdörtgen 15"/>
          <p:cNvSpPr/>
          <p:nvPr/>
        </p:nvSpPr>
        <p:spPr>
          <a:xfrm rot="5400000">
            <a:off x="-251538" y="2323002"/>
            <a:ext cx="1133996" cy="483804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Hikaye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709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715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51520" y="5661248"/>
            <a:ext cx="720080" cy="432048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tr-TR" sz="2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Düz Bağlayıcı 5"/>
          <p:cNvCxnSpPr/>
          <p:nvPr/>
        </p:nvCxnSpPr>
        <p:spPr>
          <a:xfrm>
            <a:off x="6371864" y="980728"/>
            <a:ext cx="1908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Bağlayıcı 7"/>
          <p:cNvCxnSpPr/>
          <p:nvPr/>
        </p:nvCxnSpPr>
        <p:spPr>
          <a:xfrm>
            <a:off x="7812360" y="3457228"/>
            <a:ext cx="97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Bağlayıcı 8"/>
          <p:cNvCxnSpPr/>
          <p:nvPr/>
        </p:nvCxnSpPr>
        <p:spPr>
          <a:xfrm>
            <a:off x="611560" y="3717032"/>
            <a:ext cx="821520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Bağlayıcı 9"/>
          <p:cNvCxnSpPr/>
          <p:nvPr/>
        </p:nvCxnSpPr>
        <p:spPr>
          <a:xfrm>
            <a:off x="1007560" y="5229200"/>
            <a:ext cx="3456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Düz Bağlayıcı 10"/>
          <p:cNvCxnSpPr/>
          <p:nvPr/>
        </p:nvCxnSpPr>
        <p:spPr>
          <a:xfrm>
            <a:off x="1007560" y="5658222"/>
            <a:ext cx="284400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Düz Bağlayıcı 11"/>
          <p:cNvCxnSpPr/>
          <p:nvPr/>
        </p:nvCxnSpPr>
        <p:spPr>
          <a:xfrm>
            <a:off x="1583864" y="1196752"/>
            <a:ext cx="226800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Düz Bağlayıcı 12"/>
          <p:cNvCxnSpPr/>
          <p:nvPr/>
        </p:nvCxnSpPr>
        <p:spPr>
          <a:xfrm>
            <a:off x="4903582" y="3482380"/>
            <a:ext cx="288000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Düz Bağlayıcı 13"/>
          <p:cNvCxnSpPr/>
          <p:nvPr/>
        </p:nvCxnSpPr>
        <p:spPr>
          <a:xfrm>
            <a:off x="1007560" y="6525344"/>
            <a:ext cx="3240000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Düz Bağlayıcı 14"/>
          <p:cNvCxnSpPr/>
          <p:nvPr/>
        </p:nvCxnSpPr>
        <p:spPr>
          <a:xfrm>
            <a:off x="611560" y="1628800"/>
            <a:ext cx="1728000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Düz Bağlayıcı 15"/>
          <p:cNvCxnSpPr/>
          <p:nvPr/>
        </p:nvCxnSpPr>
        <p:spPr>
          <a:xfrm>
            <a:off x="8142762" y="1412776"/>
            <a:ext cx="684000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Düz Bağlayıcı 16"/>
          <p:cNvCxnSpPr/>
          <p:nvPr/>
        </p:nvCxnSpPr>
        <p:spPr>
          <a:xfrm>
            <a:off x="4463560" y="2780928"/>
            <a:ext cx="1584000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Düz Bağlayıcı 20"/>
          <p:cNvCxnSpPr/>
          <p:nvPr/>
        </p:nvCxnSpPr>
        <p:spPr>
          <a:xfrm>
            <a:off x="611560" y="4005064"/>
            <a:ext cx="626469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0539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16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172816" y="6044108"/>
            <a:ext cx="720080" cy="504056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cxnSp>
        <p:nvCxnSpPr>
          <p:cNvPr id="5" name="Düz Bağlayıcı 4"/>
          <p:cNvCxnSpPr/>
          <p:nvPr/>
        </p:nvCxnSpPr>
        <p:spPr>
          <a:xfrm>
            <a:off x="1691680" y="980728"/>
            <a:ext cx="2808000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Düz Bağlayıcı 5"/>
          <p:cNvCxnSpPr/>
          <p:nvPr/>
        </p:nvCxnSpPr>
        <p:spPr>
          <a:xfrm>
            <a:off x="6876256" y="2924944"/>
            <a:ext cx="1404000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Bağlayıcı 6"/>
          <p:cNvCxnSpPr/>
          <p:nvPr/>
        </p:nvCxnSpPr>
        <p:spPr>
          <a:xfrm>
            <a:off x="992932" y="5589240"/>
            <a:ext cx="1692000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Bağlayıcı 7"/>
          <p:cNvCxnSpPr/>
          <p:nvPr/>
        </p:nvCxnSpPr>
        <p:spPr>
          <a:xfrm>
            <a:off x="4572000" y="980728"/>
            <a:ext cx="16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Bağlayıcı 8"/>
          <p:cNvCxnSpPr/>
          <p:nvPr/>
        </p:nvCxnSpPr>
        <p:spPr>
          <a:xfrm>
            <a:off x="3924000" y="2492896"/>
            <a:ext cx="140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Bağlayıcı 9"/>
          <p:cNvCxnSpPr/>
          <p:nvPr/>
        </p:nvCxnSpPr>
        <p:spPr>
          <a:xfrm>
            <a:off x="992932" y="5085184"/>
            <a:ext cx="2196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Düz Bağlayıcı 10"/>
          <p:cNvCxnSpPr/>
          <p:nvPr/>
        </p:nvCxnSpPr>
        <p:spPr>
          <a:xfrm>
            <a:off x="992932" y="6088310"/>
            <a:ext cx="381600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ikdörtgen 11"/>
          <p:cNvSpPr/>
          <p:nvPr/>
        </p:nvSpPr>
        <p:spPr>
          <a:xfrm rot="10800000" flipV="1">
            <a:off x="172816" y="620688"/>
            <a:ext cx="283498" cy="146298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Fabl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Dikdörtgen 12"/>
          <p:cNvSpPr/>
          <p:nvPr/>
        </p:nvSpPr>
        <p:spPr>
          <a:xfrm rot="10800000" flipV="1">
            <a:off x="129988" y="2276872"/>
            <a:ext cx="369154" cy="1728192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Masal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Düz Bağlayıcı 14"/>
          <p:cNvCxnSpPr/>
          <p:nvPr/>
        </p:nvCxnSpPr>
        <p:spPr>
          <a:xfrm>
            <a:off x="992932" y="6536704"/>
            <a:ext cx="972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4977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41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tr-TR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51520" y="5931718"/>
            <a:ext cx="720080" cy="432048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tr-TR" sz="2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Düz Bağlayıcı 5"/>
          <p:cNvCxnSpPr/>
          <p:nvPr/>
        </p:nvCxnSpPr>
        <p:spPr>
          <a:xfrm>
            <a:off x="1152000" y="6321374"/>
            <a:ext cx="3420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Bağlayıcı 6"/>
          <p:cNvCxnSpPr/>
          <p:nvPr/>
        </p:nvCxnSpPr>
        <p:spPr>
          <a:xfrm>
            <a:off x="1268016" y="1484784"/>
            <a:ext cx="4392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Bağlayıcı 7"/>
          <p:cNvCxnSpPr/>
          <p:nvPr/>
        </p:nvCxnSpPr>
        <p:spPr>
          <a:xfrm>
            <a:off x="611560" y="3212976"/>
            <a:ext cx="6516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Bağlayıcı 8"/>
          <p:cNvCxnSpPr/>
          <p:nvPr/>
        </p:nvCxnSpPr>
        <p:spPr>
          <a:xfrm>
            <a:off x="4626000" y="1196752"/>
            <a:ext cx="421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Bağlayıcı 9"/>
          <p:cNvCxnSpPr/>
          <p:nvPr/>
        </p:nvCxnSpPr>
        <p:spPr>
          <a:xfrm>
            <a:off x="566016" y="1481014"/>
            <a:ext cx="648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Düz Bağlayıcı 10"/>
          <p:cNvCxnSpPr/>
          <p:nvPr/>
        </p:nvCxnSpPr>
        <p:spPr>
          <a:xfrm>
            <a:off x="1152000" y="5931718"/>
            <a:ext cx="2160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ikdörtgen 11"/>
          <p:cNvSpPr/>
          <p:nvPr/>
        </p:nvSpPr>
        <p:spPr>
          <a:xfrm rot="10800000" flipV="1">
            <a:off x="168527" y="620688"/>
            <a:ext cx="369154" cy="1728192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Masal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Dikdörtgen 12"/>
          <p:cNvSpPr/>
          <p:nvPr/>
        </p:nvSpPr>
        <p:spPr>
          <a:xfrm rot="10800000" flipV="1">
            <a:off x="139469" y="2564904"/>
            <a:ext cx="443034" cy="2088232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</a:t>
            </a:r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kaye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Düz Bağlayıcı 13"/>
          <p:cNvCxnSpPr/>
          <p:nvPr/>
        </p:nvCxnSpPr>
        <p:spPr>
          <a:xfrm>
            <a:off x="1152000" y="5589240"/>
            <a:ext cx="464400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Düz Bağlayıcı 14"/>
          <p:cNvCxnSpPr/>
          <p:nvPr/>
        </p:nvCxnSpPr>
        <p:spPr>
          <a:xfrm>
            <a:off x="971600" y="6669360"/>
            <a:ext cx="7920000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3707904" y="4092302"/>
            <a:ext cx="720080" cy="432048"/>
          </a:xfrm>
          <a:prstGeom prst="ellipse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endParaRPr lang="tr-TR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1871960" y="2348880"/>
            <a:ext cx="720080" cy="432048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tr-TR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4664150" y="4092302"/>
            <a:ext cx="720080" cy="432048"/>
          </a:xfrm>
          <a:prstGeom prst="ellipse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tr-TR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2951960" y="2324422"/>
            <a:ext cx="720080" cy="432048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endParaRPr lang="tr-TR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5660016" y="4037756"/>
            <a:ext cx="720080" cy="432048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endParaRPr lang="tr-TR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558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tr-TR" sz="5400" dirty="0" smtClean="0">
                <a:solidFill>
                  <a:schemeClr val="tx1"/>
                </a:solidFill>
                <a:latin typeface="Bradley Hand ITC" panose="03070402050302030203" pitchFamily="66" charset="0"/>
              </a:rPr>
              <a:t>Eksik olan sensin, senin varlığın, evet bir nefesten daha fazlası senin varlığın…</a:t>
            </a:r>
          </a:p>
          <a:p>
            <a:r>
              <a:rPr lang="tr-TR" sz="5400" dirty="0" smtClean="0">
                <a:solidFill>
                  <a:schemeClr val="tx1"/>
                </a:solidFill>
                <a:latin typeface="Bradley Hand ITC" panose="03070402050302030203" pitchFamily="66" charset="0"/>
              </a:rPr>
              <a:t>Daha yaşanılır bir dünya için sana hep ihtiyaç olacak; unutma sen teksin, senden bir tane daha yok! Sana ihtiyacımız var iyi insan, OKU ve bu kötü gidişatı düzelt…</a:t>
            </a:r>
          </a:p>
          <a:p>
            <a:r>
              <a:rPr lang="tr-TR" sz="5400" i="1" dirty="0" smtClean="0">
                <a:solidFill>
                  <a:schemeClr val="tx1"/>
                </a:solidFill>
                <a:latin typeface="Bradley Hand ITC" panose="03070402050302030203" pitchFamily="66" charset="0"/>
              </a:rPr>
              <a:t>@</a:t>
            </a:r>
            <a:r>
              <a:rPr lang="tr-TR" sz="5400" i="1" dirty="0" err="1" smtClean="0">
                <a:solidFill>
                  <a:schemeClr val="tx1"/>
                </a:solidFill>
                <a:latin typeface="Bradley Hand ITC" panose="03070402050302030203" pitchFamily="66" charset="0"/>
              </a:rPr>
              <a:t>turkcemelisa</a:t>
            </a:r>
            <a:r>
              <a:rPr lang="tr-TR" sz="5400" i="1" dirty="0" smtClean="0">
                <a:solidFill>
                  <a:schemeClr val="tx1"/>
                </a:solidFill>
                <a:latin typeface="Bradley Hand ITC" panose="03070402050302030203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9186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1559</TotalTime>
  <Words>282</Words>
  <Application>Microsoft Office PowerPoint</Application>
  <PresentationFormat>Ekran Gösterisi (4:3)</PresentationFormat>
  <Paragraphs>142</Paragraphs>
  <Slides>73</Slides>
  <Notes>72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73</vt:i4>
      </vt:variant>
    </vt:vector>
  </HeadingPairs>
  <TitlesOfParts>
    <vt:vector size="74" baseType="lpstr">
      <vt:lpstr>Ofis Teması</vt:lpstr>
      <vt:lpstr>PARÇADA ANLAM Metnin Konusu  Metnin Ana Fikri Metindeki Anahtar Sözcükler Metindeki Hikaye Unsurları Anlatıcı Metinler Arası Karşılaştırma </vt:lpstr>
      <vt:lpstr>İPUCU</vt:lpstr>
      <vt:lpstr>İPUCU</vt:lpstr>
      <vt:lpstr>KAZANIM KAVRAMA TESTİ Parçada Anlam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CÜMLEDE ANLAM-2</dc:title>
  <dc:creator>Abc</dc:creator>
  <cp:lastModifiedBy>~LENOVO~</cp:lastModifiedBy>
  <cp:revision>195</cp:revision>
  <dcterms:created xsi:type="dcterms:W3CDTF">2020-08-31T20:36:03Z</dcterms:created>
  <dcterms:modified xsi:type="dcterms:W3CDTF">2020-09-29T09:53:38Z</dcterms:modified>
</cp:coreProperties>
</file>