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ny\Desktop\SPORUN TARİHSEL GELİŞİMİ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1352550"/>
            <a:ext cx="603885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66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ny\Desktop\BEDEN EĞİTİMİ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604867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83568" y="5445224"/>
            <a:ext cx="823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Spor</a:t>
            </a:r>
            <a:r>
              <a:rPr lang="tr-TR" dirty="0" smtClean="0"/>
              <a:t> dünyada farklı kültürleri,  farklı dilleri ve insanları bir araya getiren bir olgudur.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533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Beden Eğitimi;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- İnsanın büyümesi gelişmesiyle, bedensel gelişmeler arasındaki ilişkiyi açıklamaktadır.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- Özellikle dokuların organlar ve kemiklerin sağlıklı büyümesi için önemli bir fizyolojik olgudur.</a:t>
            </a:r>
          </a:p>
        </p:txBody>
      </p:sp>
    </p:spTree>
    <p:extLst>
      <p:ext uri="{BB962C8B-B14F-4D97-AF65-F5344CB8AC3E}">
        <p14:creationId xmlns:p14="http://schemas.microsoft.com/office/powerpoint/2010/main" val="81921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Beden eğitimi </a:t>
            </a:r>
            <a:r>
              <a:rPr lang="tr-TR" dirty="0" smtClean="0"/>
              <a:t>özetle; </a:t>
            </a:r>
          </a:p>
          <a:p>
            <a:pPr marL="0" indent="0">
              <a:buNone/>
            </a:pPr>
            <a:r>
              <a:rPr lang="tr-TR" dirty="0" smtClean="0"/>
              <a:t> -Çocuk </a:t>
            </a:r>
            <a:r>
              <a:rPr lang="tr-TR" dirty="0"/>
              <a:t>ve yetişmekte olan gençlerin bilişsel, sosyal ve fiziksel gereksinmelerini karşılamak için </a:t>
            </a:r>
            <a:r>
              <a:rPr lang="tr-TR" dirty="0" smtClean="0"/>
              <a:t>hazırlanmış, bireysel ve gurup içerisindeki hareket yaşantılarını kapsayan bir etkinliktir.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436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ony\Desktop\BEDEN EĞİTİMİ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12879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5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Günlük hayatımızda sıklıkla kullandığımız spor ve beden eğitimi kavramları arasında fark var mıdır?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567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dirty="0" smtClean="0"/>
              <a:t>Spor bireylerin hareket etme ihtiyacını karşılamak, bireylerin sosyalleşmesini sağlamak, statü elde etmek ve eğlenmek için tercih edilirken aynı zamanda bir meslek olarak da tercih edilmektedir.</a:t>
            </a:r>
          </a:p>
          <a:p>
            <a:r>
              <a:rPr lang="tr-TR" dirty="0" smtClean="0"/>
              <a:t>Spor bireysel veya takım halinde yapılan yarışma amacı taşıyan ve belirli kurallara sahip bir uğraştır.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581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1-Farklardan ilki beden eğitiminde şampiyon olma ,rekor kırma amacının olmamasıdır.</a:t>
            </a:r>
          </a:p>
          <a:p>
            <a:pPr marL="0" indent="0">
              <a:buNone/>
            </a:pPr>
            <a:r>
              <a:rPr lang="tr-TR" dirty="0" smtClean="0"/>
              <a:t>Sporda ise sporcular şampiyon olma, rekor kırma amacı taşımaktadır.</a:t>
            </a:r>
          </a:p>
          <a:p>
            <a:pPr marL="0" indent="0">
              <a:buNone/>
            </a:pPr>
            <a:r>
              <a:rPr lang="tr-TR" dirty="0" smtClean="0"/>
              <a:t>2- Beden eğitimi kurallara bağlı olmadan özgürce ve değişik ortamlarda yapılırken, sporsa spor salonlarına veya spor sahalarına yaptığı sporla ilgili araç gereçlere , yapılan sporla ilgili belirli kurallara gereksinim duyar.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5761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insan hayvanlarla ve kendi cinsinden olanlarla yakından mücadele etmek zorunda kalınca, ilk olarak kendi fiziksel gücünü kullanmayı </a:t>
            </a:r>
            <a:r>
              <a:rPr lang="tr-TR" dirty="0" err="1" smtClean="0"/>
              <a:t>öğrenmiştir.Bunun</a:t>
            </a:r>
            <a:r>
              <a:rPr lang="tr-TR" dirty="0" smtClean="0"/>
              <a:t> sonucunda da ilk insan bilinçsiz olarak güreşin ortaya çıkmasını sağlamıştır.</a:t>
            </a:r>
          </a:p>
          <a:p>
            <a:r>
              <a:rPr lang="tr-TR" dirty="0" smtClean="0"/>
              <a:t>Daha sonra ellerini yumruk yaparak ve kolların itme gücüyle boks sporunu gerçekleştirmiştir.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2589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/>
          <a:lstStyle/>
          <a:p>
            <a:r>
              <a:rPr lang="tr-TR" dirty="0" smtClean="0"/>
              <a:t>Araç yapma becerisine sahip olan insanoğlu kendisine avantaj sağlayacak bir ortam yaratmak ve düşmanlarını uzakta karşılamak için mızrak ve ok yapmıştır.</a:t>
            </a:r>
          </a:p>
          <a:p>
            <a:r>
              <a:rPr lang="tr-TR" dirty="0" smtClean="0"/>
              <a:t>Bu da günümüzde okçuluk ve atıcılık sporlarının ortaya çıkmasını sağlamıştır.</a:t>
            </a:r>
          </a:p>
          <a:p>
            <a:r>
              <a:rPr lang="tr-TR" dirty="0" smtClean="0"/>
              <a:t>Suda kendi kas gücünü kullanarak yüzmeyi öğrenmiştir.</a:t>
            </a:r>
          </a:p>
          <a:p>
            <a:r>
              <a:rPr lang="tr-TR" dirty="0" smtClean="0"/>
              <a:t>İlk insanın yaşamında dansında önemli bir yeri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vardır.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887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Dünyada yer alan uygarlıkların tarihsel geçmişlerine baktığımızda örneğin </a:t>
            </a:r>
            <a:r>
              <a:rPr lang="tr-TR" dirty="0" err="1" smtClean="0"/>
              <a:t>çinlilerin</a:t>
            </a:r>
            <a:r>
              <a:rPr lang="tr-TR" dirty="0" smtClean="0"/>
              <a:t> hastalıktan kurtulmak için nefes çalışmaları  yaptıklarını görmekteyiz.</a:t>
            </a:r>
          </a:p>
          <a:p>
            <a:r>
              <a:rPr lang="tr-TR" dirty="0" smtClean="0"/>
              <a:t>Bu nefes çalışmalarıyla birlikte bükülme, duruş, uzanma hareketlerinden oluşan tıbbi jimnastikle uğraşmışlardır.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0419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Hindistan’da yoga, meditasyon ve nefes düzenleme çalışmalarını dinle ilişkilendirip beden ve zihin disipline etmek için yapmışlardır.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07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r>
              <a:rPr lang="tr-TR" dirty="0" smtClean="0"/>
              <a:t>İki tekerlekli ve sürücüsü ayakta bulunan yarış arabası </a:t>
            </a:r>
            <a:r>
              <a:rPr lang="tr-TR" dirty="0"/>
              <a:t>S</a:t>
            </a:r>
            <a:r>
              <a:rPr lang="tr-TR" dirty="0" smtClean="0"/>
              <a:t>ümerler tarafından kullanılmıştır.</a:t>
            </a:r>
          </a:p>
          <a:p>
            <a:r>
              <a:rPr lang="tr-TR" dirty="0" smtClean="0"/>
              <a:t>Eski Mısır’da da jimnastik hareketleri, oyunlar, boks, güreş, su sporları ve dans gibi etkinlikler yapılmıştır.</a:t>
            </a:r>
          </a:p>
          <a:p>
            <a:r>
              <a:rPr lang="tr-TR" dirty="0" smtClean="0"/>
              <a:t>Antik Yunan’da da jimnastik çalışmalarına büyük önem verilmiştir.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588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Osmanlı döneminde ise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/>
          <a:lstStyle/>
          <a:p>
            <a:r>
              <a:rPr lang="tr-TR" sz="2400" dirty="0"/>
              <a:t>G</a:t>
            </a:r>
            <a:r>
              <a:rPr lang="tr-TR" sz="2400" dirty="0" smtClean="0"/>
              <a:t>üreş,</a:t>
            </a:r>
          </a:p>
          <a:p>
            <a:r>
              <a:rPr lang="tr-TR" sz="2400" dirty="0" smtClean="0"/>
              <a:t>Avcılık</a:t>
            </a:r>
          </a:p>
          <a:p>
            <a:r>
              <a:rPr lang="tr-TR" sz="2400" dirty="0" smtClean="0"/>
              <a:t>Atıcılık</a:t>
            </a:r>
          </a:p>
          <a:p>
            <a:r>
              <a:rPr lang="tr-TR" sz="2400" dirty="0" smtClean="0"/>
              <a:t>Okçuluk</a:t>
            </a:r>
          </a:p>
          <a:p>
            <a:r>
              <a:rPr lang="tr-TR" sz="2400" dirty="0" smtClean="0"/>
              <a:t>Binicilik</a:t>
            </a:r>
          </a:p>
          <a:p>
            <a:r>
              <a:rPr lang="tr-TR" sz="2400" dirty="0" smtClean="0"/>
              <a:t>Kılıç</a:t>
            </a:r>
          </a:p>
          <a:p>
            <a:r>
              <a:rPr lang="tr-TR" sz="2400" dirty="0" smtClean="0"/>
              <a:t>Ağırlık kaldırma</a:t>
            </a:r>
          </a:p>
          <a:p>
            <a:r>
              <a:rPr lang="tr-TR" sz="2400" dirty="0" smtClean="0"/>
              <a:t>Gürz ve Topuz kullanma</a:t>
            </a:r>
          </a:p>
          <a:p>
            <a:r>
              <a:rPr lang="tr-TR" sz="2400" dirty="0" smtClean="0"/>
              <a:t>Cirit</a:t>
            </a:r>
          </a:p>
          <a:p>
            <a:r>
              <a:rPr lang="tr-TR" sz="2400" dirty="0" err="1" smtClean="0"/>
              <a:t>Tepük</a:t>
            </a:r>
            <a:endParaRPr lang="tr-TR" sz="2400" dirty="0" smtClean="0"/>
          </a:p>
          <a:p>
            <a:r>
              <a:rPr lang="tr-TR" sz="2400" dirty="0" smtClean="0"/>
              <a:t>gibi sporlar ön planda yer almıştır.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7086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490066"/>
          </a:xfrm>
        </p:spPr>
        <p:txBody>
          <a:bodyPr>
            <a:noAutofit/>
          </a:bodyPr>
          <a:lstStyle/>
          <a:p>
            <a:r>
              <a:rPr lang="tr-TR" sz="3200" dirty="0" smtClean="0"/>
              <a:t>GÜRZ</a:t>
            </a:r>
            <a:endParaRPr lang="tr-TR" sz="3200" dirty="0"/>
          </a:p>
        </p:txBody>
      </p:sp>
      <p:pic>
        <p:nvPicPr>
          <p:cNvPr id="2051" name="Picture 3" descr="C:\Users\Sony\Desktop\gürz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24744"/>
            <a:ext cx="3888431" cy="500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695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562074"/>
          </a:xfrm>
        </p:spPr>
        <p:txBody>
          <a:bodyPr>
            <a:noAutofit/>
          </a:bodyPr>
          <a:lstStyle/>
          <a:p>
            <a:r>
              <a:rPr lang="tr-TR" sz="3200" dirty="0" smtClean="0"/>
              <a:t>SAVAŞ TOPUZU</a:t>
            </a:r>
            <a:endParaRPr lang="tr-TR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268760"/>
            <a:ext cx="3672408" cy="4857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707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tr-TR" sz="3200" dirty="0" smtClean="0"/>
              <a:t>TEPÜK 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 smtClean="0"/>
              <a:t>Parçalı deriden dikilmiş yuvarlakla oynanan futbol benzeri bir oyun</a:t>
            </a:r>
            <a:endParaRPr lang="tr-TR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07" y="1844824"/>
            <a:ext cx="652758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977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ony\Desktop\cumh dön spo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52343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249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Cumhuriyet tarihimize baktığımızda </a:t>
            </a:r>
            <a:r>
              <a:rPr lang="tr-TR" b="1" dirty="0" smtClean="0"/>
              <a:t>1922 </a:t>
            </a:r>
            <a:r>
              <a:rPr lang="tr-TR" dirty="0" smtClean="0"/>
              <a:t>yılında </a:t>
            </a:r>
            <a:r>
              <a:rPr lang="tr-TR" b="1" dirty="0" smtClean="0"/>
              <a:t>Türkiye İdman Cemiyetleri İttifakı </a:t>
            </a:r>
            <a:r>
              <a:rPr lang="tr-TR" dirty="0" smtClean="0"/>
              <a:t>adı altında kamu yararına çalışan ilk spor örgütü kurulmuş ve sporun sevk ve idaresi bu örgüte bırakılmıştır.</a:t>
            </a:r>
          </a:p>
          <a:p>
            <a:r>
              <a:rPr lang="tr-TR" dirty="0" smtClean="0"/>
              <a:t>Türkiye İdman Cemiyetleri İttifakının ilk başkanlığını ‘</a:t>
            </a:r>
            <a:r>
              <a:rPr lang="tr-TR" b="1" dirty="0" smtClean="0"/>
              <a:t>ALİ SAMİ YEN</a:t>
            </a:r>
            <a:r>
              <a:rPr lang="tr-TR" dirty="0" smtClean="0"/>
              <a:t>’ yapmıştır.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802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1926-1929 yılları arasında Türk kadını</a:t>
            </a:r>
          </a:p>
          <a:p>
            <a:r>
              <a:rPr lang="tr-TR" dirty="0" smtClean="0"/>
              <a:t>Atletizm</a:t>
            </a:r>
          </a:p>
          <a:p>
            <a:r>
              <a:rPr lang="tr-TR" dirty="0" smtClean="0"/>
              <a:t>Kürek Sporu</a:t>
            </a:r>
          </a:p>
          <a:p>
            <a:r>
              <a:rPr lang="tr-TR" dirty="0" smtClean="0"/>
              <a:t>Tenis</a:t>
            </a:r>
          </a:p>
          <a:p>
            <a:r>
              <a:rPr lang="tr-TR" dirty="0" smtClean="0"/>
              <a:t>Yüzme </a:t>
            </a:r>
          </a:p>
          <a:p>
            <a:r>
              <a:rPr lang="tr-TR" dirty="0" smtClean="0"/>
              <a:t>Voleybol sporunu yapmaya başlamıştır.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0178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1935 yılında Türk Spor Kurumu faaliyete geçmiştir.</a:t>
            </a:r>
          </a:p>
          <a:p>
            <a:r>
              <a:rPr lang="tr-TR" dirty="0" smtClean="0"/>
              <a:t>1936 yılında Berlin Olimpiyat Oyunlarında güreş dalında Yaşar ERKAN ilk altın madalyamızı ülkemize kazandırmıştır.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5152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ony\Desktop\olim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4320480" cy="521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268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Olimpiyatlar dünya üzerinde gerçekleşen en önemli spor organizasyonudur.</a:t>
            </a:r>
          </a:p>
          <a:p>
            <a:r>
              <a:rPr lang="tr-TR" dirty="0" smtClean="0"/>
              <a:t>Antik Olimpiyatların Yunanistan’ın </a:t>
            </a:r>
            <a:r>
              <a:rPr lang="tr-TR" dirty="0" err="1" smtClean="0"/>
              <a:t>Olimpia</a:t>
            </a:r>
            <a:r>
              <a:rPr lang="tr-TR" dirty="0" smtClean="0"/>
              <a:t> kentinde başladığı tahmin </a:t>
            </a:r>
            <a:r>
              <a:rPr lang="tr-TR" dirty="0" err="1" smtClean="0"/>
              <a:t>edilmektedir.Tanrısal</a:t>
            </a:r>
            <a:r>
              <a:rPr lang="tr-TR" dirty="0" smtClean="0"/>
              <a:t> ve yöresel bir kahraman adına yapıldığı tahmin edilen bu büyük şölenin dine dayalı bir başlangıcı olduğu da bilinmektedir.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5601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Modern Olimpiyat Oyunları ilk olarak 1896 yılında Yunanistan’ın başkenti Atina’da yapılmıştır.</a:t>
            </a:r>
          </a:p>
          <a:p>
            <a:r>
              <a:rPr lang="tr-TR" dirty="0" smtClean="0"/>
              <a:t>Her 4 yılda bir yapılan modern olimpiyat oyunları barışsever bir dünya kurmayı ve toplumları </a:t>
            </a:r>
            <a:r>
              <a:rPr lang="tr-TR" dirty="0" err="1" smtClean="0"/>
              <a:t>biraraya</a:t>
            </a:r>
            <a:r>
              <a:rPr lang="tr-TR" dirty="0" smtClean="0"/>
              <a:t> getirerek olimpik anlayışın yerleşmesini amaçlamaktadır.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9692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 algn="ctr">
              <a:buNone/>
            </a:pPr>
            <a:r>
              <a:rPr lang="tr-TR" sz="7200" b="1" dirty="0" smtClean="0"/>
              <a:t>TEŞEKKÜRLER!</a:t>
            </a:r>
            <a:endParaRPr lang="tr-TR" sz="7200" b="1" dirty="0"/>
          </a:p>
        </p:txBody>
      </p:sp>
    </p:spTree>
    <p:extLst>
      <p:ext uri="{BB962C8B-B14F-4D97-AF65-F5344CB8AC3E}">
        <p14:creationId xmlns:p14="http://schemas.microsoft.com/office/powerpoint/2010/main" val="72083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553</Words>
  <Application>Microsoft Office PowerPoint</Application>
  <PresentationFormat>Ekran Gösterisi (4:3)</PresentationFormat>
  <Paragraphs>59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Osmanlı döneminde ise  </vt:lpstr>
      <vt:lpstr>GÜRZ</vt:lpstr>
      <vt:lpstr>SAVAŞ TOPUZU</vt:lpstr>
      <vt:lpstr>TEPÜK  Parçalı deriden dikilmiş yuvarlakla oynanan futbol benzeri bir oyun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Sony</dc:creator>
  <cp:lastModifiedBy>Sony</cp:lastModifiedBy>
  <cp:revision>18</cp:revision>
  <dcterms:created xsi:type="dcterms:W3CDTF">2020-09-30T14:09:36Z</dcterms:created>
  <dcterms:modified xsi:type="dcterms:W3CDTF">2020-10-01T11:22:56Z</dcterms:modified>
</cp:coreProperties>
</file>