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6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mhr AKCY" userId="a29475fe3cb50d90" providerId="LiveId" clId="{4BFB8EFA-752A-4FFF-ADE4-9F47E6E4D37E}"/>
    <pc:docChg chg="custSel addSld modSld">
      <pc:chgData name="cmhr AKCY" userId="a29475fe3cb50d90" providerId="LiveId" clId="{4BFB8EFA-752A-4FFF-ADE4-9F47E6E4D37E}" dt="2021-01-11T13:37:52.729" v="642" actId="14100"/>
      <pc:docMkLst>
        <pc:docMk/>
      </pc:docMkLst>
      <pc:sldChg chg="modSp mod">
        <pc:chgData name="cmhr AKCY" userId="a29475fe3cb50d90" providerId="LiveId" clId="{4BFB8EFA-752A-4FFF-ADE4-9F47E6E4D37E}" dt="2021-01-09T21:26:57.556" v="606" actId="255"/>
        <pc:sldMkLst>
          <pc:docMk/>
          <pc:sldMk cId="1629670523" sldId="258"/>
        </pc:sldMkLst>
        <pc:graphicFrameChg chg="mod">
          <ac:chgData name="cmhr AKCY" userId="a29475fe3cb50d90" providerId="LiveId" clId="{4BFB8EFA-752A-4FFF-ADE4-9F47E6E4D37E}" dt="2021-01-09T21:19:22.317" v="584"/>
          <ac:graphicFrameMkLst>
            <pc:docMk/>
            <pc:sldMk cId="1629670523" sldId="258"/>
            <ac:graphicFrameMk id="4" creationId="{243113A0-F61A-4CBD-908C-96259A6B88A7}"/>
          </ac:graphicFrameMkLst>
        </pc:graphicFrameChg>
        <pc:graphicFrameChg chg="mod">
          <ac:chgData name="cmhr AKCY" userId="a29475fe3cb50d90" providerId="LiveId" clId="{4BFB8EFA-752A-4FFF-ADE4-9F47E6E4D37E}" dt="2021-01-09T21:26:57.556" v="606" actId="255"/>
          <ac:graphicFrameMkLst>
            <pc:docMk/>
            <pc:sldMk cId="1629670523" sldId="258"/>
            <ac:graphicFrameMk id="5" creationId="{31942EFE-270F-4EE1-A174-DAD6FE35D7F5}"/>
          </ac:graphicFrameMkLst>
        </pc:graphicFrameChg>
      </pc:sldChg>
      <pc:sldChg chg="addSp delSp modSp mod">
        <pc:chgData name="cmhr AKCY" userId="a29475fe3cb50d90" providerId="LiveId" clId="{4BFB8EFA-752A-4FFF-ADE4-9F47E6E4D37E}" dt="2021-01-09T20:06:43.368" v="115" actId="11529"/>
        <pc:sldMkLst>
          <pc:docMk/>
          <pc:sldMk cId="2326496294" sldId="261"/>
        </pc:sldMkLst>
        <pc:spChg chg="del mod">
          <ac:chgData name="cmhr AKCY" userId="a29475fe3cb50d90" providerId="LiveId" clId="{4BFB8EFA-752A-4FFF-ADE4-9F47E6E4D37E}" dt="2021-01-09T20:04:14.443" v="104" actId="12084"/>
          <ac:spMkLst>
            <pc:docMk/>
            <pc:sldMk cId="2326496294" sldId="261"/>
            <ac:spMk id="2" creationId="{D358E4AB-E027-418E-9620-5AAE6D23DA11}"/>
          </ac:spMkLst>
        </pc:spChg>
        <pc:spChg chg="del mod">
          <ac:chgData name="cmhr AKCY" userId="a29475fe3cb50d90" providerId="LiveId" clId="{4BFB8EFA-752A-4FFF-ADE4-9F47E6E4D37E}" dt="2021-01-09T20:04:57.524" v="108" actId="12084"/>
          <ac:spMkLst>
            <pc:docMk/>
            <pc:sldMk cId="2326496294" sldId="261"/>
            <ac:spMk id="3" creationId="{47A70E4D-89CD-411F-B231-E26D4AF51518}"/>
          </ac:spMkLst>
        </pc:spChg>
        <pc:graphicFrameChg chg="add mod">
          <ac:chgData name="cmhr AKCY" userId="a29475fe3cb50d90" providerId="LiveId" clId="{4BFB8EFA-752A-4FFF-ADE4-9F47E6E4D37E}" dt="2021-01-09T20:04:44.247" v="107" actId="12100"/>
          <ac:graphicFrameMkLst>
            <pc:docMk/>
            <pc:sldMk cId="2326496294" sldId="261"/>
            <ac:graphicFrameMk id="4" creationId="{A44DBBBF-9399-4BB7-AC7D-68AAFE6A07B5}"/>
          </ac:graphicFrameMkLst>
        </pc:graphicFrameChg>
        <pc:graphicFrameChg chg="add mod">
          <ac:chgData name="cmhr AKCY" userId="a29475fe3cb50d90" providerId="LiveId" clId="{4BFB8EFA-752A-4FFF-ADE4-9F47E6E4D37E}" dt="2021-01-09T20:05:53.728" v="112" actId="12100"/>
          <ac:graphicFrameMkLst>
            <pc:docMk/>
            <pc:sldMk cId="2326496294" sldId="261"/>
            <ac:graphicFrameMk id="5" creationId="{3831ABF9-77F1-47FB-BBC2-C4AD80625A67}"/>
          </ac:graphicFrameMkLst>
        </pc:graphicFrameChg>
        <pc:cxnChg chg="add mod">
          <ac:chgData name="cmhr AKCY" userId="a29475fe3cb50d90" providerId="LiveId" clId="{4BFB8EFA-752A-4FFF-ADE4-9F47E6E4D37E}" dt="2021-01-09T20:06:15.995" v="114" actId="13822"/>
          <ac:cxnSpMkLst>
            <pc:docMk/>
            <pc:sldMk cId="2326496294" sldId="261"/>
            <ac:cxnSpMk id="7" creationId="{F25FA91D-0172-4BBA-BCFE-2419D56AC1C2}"/>
          </ac:cxnSpMkLst>
        </pc:cxnChg>
        <pc:cxnChg chg="add mod">
          <ac:chgData name="cmhr AKCY" userId="a29475fe3cb50d90" providerId="LiveId" clId="{4BFB8EFA-752A-4FFF-ADE4-9F47E6E4D37E}" dt="2021-01-09T20:06:43.368" v="115" actId="11529"/>
          <ac:cxnSpMkLst>
            <pc:docMk/>
            <pc:sldMk cId="2326496294" sldId="261"/>
            <ac:cxnSpMk id="9" creationId="{2FFB851F-525F-43C7-A636-F320D38EE06B}"/>
          </ac:cxnSpMkLst>
        </pc:cxnChg>
      </pc:sldChg>
      <pc:sldChg chg="addSp delSp modSp new mod">
        <pc:chgData name="cmhr AKCY" userId="a29475fe3cb50d90" providerId="LiveId" clId="{4BFB8EFA-752A-4FFF-ADE4-9F47E6E4D37E}" dt="2021-01-09T20:42:26.238" v="259" actId="12100"/>
        <pc:sldMkLst>
          <pc:docMk/>
          <pc:sldMk cId="1374462057" sldId="262"/>
        </pc:sldMkLst>
        <pc:spChg chg="del mod">
          <ac:chgData name="cmhr AKCY" userId="a29475fe3cb50d90" providerId="LiveId" clId="{4BFB8EFA-752A-4FFF-ADE4-9F47E6E4D37E}" dt="2021-01-09T20:40:11.036" v="251" actId="12084"/>
          <ac:spMkLst>
            <pc:docMk/>
            <pc:sldMk cId="1374462057" sldId="262"/>
            <ac:spMk id="2" creationId="{F920DA9C-9A29-4137-AED9-F44A01F2A2D0}"/>
          </ac:spMkLst>
        </pc:spChg>
        <pc:spChg chg="del mod">
          <ac:chgData name="cmhr AKCY" userId="a29475fe3cb50d90" providerId="LiveId" clId="{4BFB8EFA-752A-4FFF-ADE4-9F47E6E4D37E}" dt="2021-01-09T20:41:33.048" v="255" actId="12084"/>
          <ac:spMkLst>
            <pc:docMk/>
            <pc:sldMk cId="1374462057" sldId="262"/>
            <ac:spMk id="3" creationId="{6461DAD0-5B1F-4D2F-84E7-0A5288E7F237}"/>
          </ac:spMkLst>
        </pc:spChg>
        <pc:graphicFrameChg chg="add mod">
          <ac:chgData name="cmhr AKCY" userId="a29475fe3cb50d90" providerId="LiveId" clId="{4BFB8EFA-752A-4FFF-ADE4-9F47E6E4D37E}" dt="2021-01-09T20:40:45.759" v="254" actId="12100"/>
          <ac:graphicFrameMkLst>
            <pc:docMk/>
            <pc:sldMk cId="1374462057" sldId="262"/>
            <ac:graphicFrameMk id="4" creationId="{5CD8B469-B4FF-4F40-A476-E55354086497}"/>
          </ac:graphicFrameMkLst>
        </pc:graphicFrameChg>
        <pc:graphicFrameChg chg="add mod">
          <ac:chgData name="cmhr AKCY" userId="a29475fe3cb50d90" providerId="LiveId" clId="{4BFB8EFA-752A-4FFF-ADE4-9F47E6E4D37E}" dt="2021-01-09T20:42:26.238" v="259" actId="12100"/>
          <ac:graphicFrameMkLst>
            <pc:docMk/>
            <pc:sldMk cId="1374462057" sldId="262"/>
            <ac:graphicFrameMk id="5" creationId="{2D8326D2-9956-4582-9618-E126335907D4}"/>
          </ac:graphicFrameMkLst>
        </pc:graphicFrameChg>
      </pc:sldChg>
      <pc:sldChg chg="addSp delSp modSp new mod">
        <pc:chgData name="cmhr AKCY" userId="a29475fe3cb50d90" providerId="LiveId" clId="{4BFB8EFA-752A-4FFF-ADE4-9F47E6E4D37E}" dt="2021-01-11T09:34:27.890" v="621" actId="20577"/>
        <pc:sldMkLst>
          <pc:docMk/>
          <pc:sldMk cId="2732950991" sldId="263"/>
        </pc:sldMkLst>
        <pc:spChg chg="del mod">
          <ac:chgData name="cmhr AKCY" userId="a29475fe3cb50d90" providerId="LiveId" clId="{4BFB8EFA-752A-4FFF-ADE4-9F47E6E4D37E}" dt="2021-01-09T20:58:20.928" v="449" actId="12084"/>
          <ac:spMkLst>
            <pc:docMk/>
            <pc:sldMk cId="2732950991" sldId="263"/>
            <ac:spMk id="2" creationId="{2A7B2101-C087-46A1-BC2A-785FFE86D216}"/>
          </ac:spMkLst>
        </pc:spChg>
        <pc:spChg chg="del mod">
          <ac:chgData name="cmhr AKCY" userId="a29475fe3cb50d90" providerId="LiveId" clId="{4BFB8EFA-752A-4FFF-ADE4-9F47E6E4D37E}" dt="2021-01-09T20:57:36.739" v="444" actId="12084"/>
          <ac:spMkLst>
            <pc:docMk/>
            <pc:sldMk cId="2732950991" sldId="263"/>
            <ac:spMk id="3" creationId="{CC2096EF-F0B8-44CB-B52C-0117027B65A7}"/>
          </ac:spMkLst>
        </pc:spChg>
        <pc:graphicFrameChg chg="add mod">
          <ac:chgData name="cmhr AKCY" userId="a29475fe3cb50d90" providerId="LiveId" clId="{4BFB8EFA-752A-4FFF-ADE4-9F47E6E4D37E}" dt="2021-01-11T09:34:27.890" v="621" actId="20577"/>
          <ac:graphicFrameMkLst>
            <pc:docMk/>
            <pc:sldMk cId="2732950991" sldId="263"/>
            <ac:graphicFrameMk id="4" creationId="{E54737C5-0D1B-4AF2-ACF4-4FB800794B49}"/>
          </ac:graphicFrameMkLst>
        </pc:graphicFrameChg>
        <pc:graphicFrameChg chg="add mod">
          <ac:chgData name="cmhr AKCY" userId="a29475fe3cb50d90" providerId="LiveId" clId="{4BFB8EFA-752A-4FFF-ADE4-9F47E6E4D37E}" dt="2021-01-09T21:30:06.038" v="614" actId="14100"/>
          <ac:graphicFrameMkLst>
            <pc:docMk/>
            <pc:sldMk cId="2732950991" sldId="263"/>
            <ac:graphicFrameMk id="5" creationId="{F734D7AA-FEC1-410A-8CDA-A1BDE3A9CDFB}"/>
          </ac:graphicFrameMkLst>
        </pc:graphicFrameChg>
      </pc:sldChg>
      <pc:sldChg chg="addSp delSp modSp new mod">
        <pc:chgData name="cmhr AKCY" userId="a29475fe3cb50d90" providerId="LiveId" clId="{4BFB8EFA-752A-4FFF-ADE4-9F47E6E4D37E}" dt="2021-01-09T21:31:13.175" v="617" actId="20577"/>
        <pc:sldMkLst>
          <pc:docMk/>
          <pc:sldMk cId="1641980697" sldId="264"/>
        </pc:sldMkLst>
        <pc:spChg chg="del mod">
          <ac:chgData name="cmhr AKCY" userId="a29475fe3cb50d90" providerId="LiveId" clId="{4BFB8EFA-752A-4FFF-ADE4-9F47E6E4D37E}" dt="2021-01-09T21:00:56.749" v="518" actId="12084"/>
          <ac:spMkLst>
            <pc:docMk/>
            <pc:sldMk cId="1641980697" sldId="264"/>
            <ac:spMk id="2" creationId="{E7034573-CF63-4A48-8AC4-8EF71D595708}"/>
          </ac:spMkLst>
        </pc:spChg>
        <pc:spChg chg="del mod">
          <ac:chgData name="cmhr AKCY" userId="a29475fe3cb50d90" providerId="LiveId" clId="{4BFB8EFA-752A-4FFF-ADE4-9F47E6E4D37E}" dt="2021-01-09T21:08:53.798" v="569" actId="12084"/>
          <ac:spMkLst>
            <pc:docMk/>
            <pc:sldMk cId="1641980697" sldId="264"/>
            <ac:spMk id="3" creationId="{C5FEF856-C9AA-493E-9E79-44E69C60D7C4}"/>
          </ac:spMkLst>
        </pc:spChg>
        <pc:graphicFrameChg chg="add mod">
          <ac:chgData name="cmhr AKCY" userId="a29475fe3cb50d90" providerId="LiveId" clId="{4BFB8EFA-752A-4FFF-ADE4-9F47E6E4D37E}" dt="2021-01-09T21:07:55.003" v="568" actId="12100"/>
          <ac:graphicFrameMkLst>
            <pc:docMk/>
            <pc:sldMk cId="1641980697" sldId="264"/>
            <ac:graphicFrameMk id="4" creationId="{7735C3FA-790B-4C06-99A7-A327D5A601B6}"/>
          </ac:graphicFrameMkLst>
        </pc:graphicFrameChg>
        <pc:graphicFrameChg chg="add mod">
          <ac:chgData name="cmhr AKCY" userId="a29475fe3cb50d90" providerId="LiveId" clId="{4BFB8EFA-752A-4FFF-ADE4-9F47E6E4D37E}" dt="2021-01-09T21:31:13.175" v="617" actId="20577"/>
          <ac:graphicFrameMkLst>
            <pc:docMk/>
            <pc:sldMk cId="1641980697" sldId="264"/>
            <ac:graphicFrameMk id="5" creationId="{463A2C65-7CB5-4E9F-8B31-0CE6481E1393}"/>
          </ac:graphicFrameMkLst>
        </pc:graphicFrameChg>
      </pc:sldChg>
      <pc:sldChg chg="addSp delSp modSp new mod">
        <pc:chgData name="cmhr AKCY" userId="a29475fe3cb50d90" providerId="LiveId" clId="{4BFB8EFA-752A-4FFF-ADE4-9F47E6E4D37E}" dt="2021-01-11T13:36:17.998" v="631" actId="14100"/>
        <pc:sldMkLst>
          <pc:docMk/>
          <pc:sldMk cId="2740601136" sldId="265"/>
        </pc:sldMkLst>
        <pc:spChg chg="del">
          <ac:chgData name="cmhr AKCY" userId="a29475fe3cb50d90" providerId="LiveId" clId="{4BFB8EFA-752A-4FFF-ADE4-9F47E6E4D37E}" dt="2021-01-11T13:35:36.658" v="623" actId="21"/>
          <ac:spMkLst>
            <pc:docMk/>
            <pc:sldMk cId="2740601136" sldId="265"/>
            <ac:spMk id="2" creationId="{A708302E-213E-4182-B3F0-0E7DEAE704EC}"/>
          </ac:spMkLst>
        </pc:spChg>
        <pc:spChg chg="del mod">
          <ac:chgData name="cmhr AKCY" userId="a29475fe3cb50d90" providerId="LiveId" clId="{4BFB8EFA-752A-4FFF-ADE4-9F47E6E4D37E}" dt="2021-01-11T13:36:07.932" v="629"/>
          <ac:spMkLst>
            <pc:docMk/>
            <pc:sldMk cId="2740601136" sldId="265"/>
            <ac:spMk id="3" creationId="{E09680A6-0013-4DC6-B48A-99597C38DFE8}"/>
          </ac:spMkLst>
        </pc:spChg>
        <pc:picChg chg="add mod">
          <ac:chgData name="cmhr AKCY" userId="a29475fe3cb50d90" providerId="LiveId" clId="{4BFB8EFA-752A-4FFF-ADE4-9F47E6E4D37E}" dt="2021-01-11T13:36:17.998" v="631" actId="14100"/>
          <ac:picMkLst>
            <pc:docMk/>
            <pc:sldMk cId="2740601136" sldId="265"/>
            <ac:picMk id="4" creationId="{1B425170-0A26-4DFB-BAF7-89A339391B76}"/>
          </ac:picMkLst>
        </pc:picChg>
      </pc:sldChg>
      <pc:sldChg chg="addSp delSp modSp new mod">
        <pc:chgData name="cmhr AKCY" userId="a29475fe3cb50d90" providerId="LiveId" clId="{4BFB8EFA-752A-4FFF-ADE4-9F47E6E4D37E}" dt="2021-01-11T13:37:52.729" v="642" actId="14100"/>
        <pc:sldMkLst>
          <pc:docMk/>
          <pc:sldMk cId="1773635582" sldId="266"/>
        </pc:sldMkLst>
        <pc:spChg chg="del">
          <ac:chgData name="cmhr AKCY" userId="a29475fe3cb50d90" providerId="LiveId" clId="{4BFB8EFA-752A-4FFF-ADE4-9F47E6E4D37E}" dt="2021-01-11T13:36:46.186" v="633" actId="21"/>
          <ac:spMkLst>
            <pc:docMk/>
            <pc:sldMk cId="1773635582" sldId="266"/>
            <ac:spMk id="2" creationId="{B256960B-4006-4304-873A-9120EB2916D2}"/>
          </ac:spMkLst>
        </pc:spChg>
        <pc:spChg chg="del mod">
          <ac:chgData name="cmhr AKCY" userId="a29475fe3cb50d90" providerId="LiveId" clId="{4BFB8EFA-752A-4FFF-ADE4-9F47E6E4D37E}" dt="2021-01-11T13:37:38.862" v="638"/>
          <ac:spMkLst>
            <pc:docMk/>
            <pc:sldMk cId="1773635582" sldId="266"/>
            <ac:spMk id="3" creationId="{D06523DC-3C22-4667-85E2-CF76F14C85BC}"/>
          </ac:spMkLst>
        </pc:spChg>
        <pc:picChg chg="add mod">
          <ac:chgData name="cmhr AKCY" userId="a29475fe3cb50d90" providerId="LiveId" clId="{4BFB8EFA-752A-4FFF-ADE4-9F47E6E4D37E}" dt="2021-01-11T13:37:52.729" v="642" actId="14100"/>
          <ac:picMkLst>
            <pc:docMk/>
            <pc:sldMk cId="1773635582" sldId="266"/>
            <ac:picMk id="4" creationId="{C04D8F8E-DF9F-4814-B02A-B33059930B9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D6ABE2-226D-400A-A064-051F101BD2EC}" type="doc">
      <dgm:prSet loTypeId="urn:microsoft.com/office/officeart/2005/8/layout/pyramid1" loCatId="pyramid" qsTypeId="urn:microsoft.com/office/officeart/2005/8/quickstyle/3d9" qsCatId="3D" csTypeId="urn:microsoft.com/office/officeart/2005/8/colors/colorful5" csCatId="colorful"/>
      <dgm:spPr/>
      <dgm:t>
        <a:bodyPr/>
        <a:lstStyle/>
        <a:p>
          <a:endParaRPr lang="tr-TR"/>
        </a:p>
      </dgm:t>
    </dgm:pt>
    <dgm:pt modelId="{19F50186-0E76-441C-85FB-4672EF0C1421}">
      <dgm:prSet/>
      <dgm:spPr/>
      <dgm:t>
        <a:bodyPr/>
        <a:lstStyle/>
        <a:p>
          <a:r>
            <a:rPr lang="tr-TR" dirty="0"/>
            <a:t>ORTA ÇAĞ’DA ORDU</a:t>
          </a:r>
        </a:p>
      </dgm:t>
    </dgm:pt>
    <dgm:pt modelId="{2316AD7D-AA16-43FD-87D2-6F43FF613D0A}" type="parTrans" cxnId="{8595BAEC-529D-4C65-AB82-C397FE45EA61}">
      <dgm:prSet/>
      <dgm:spPr/>
      <dgm:t>
        <a:bodyPr/>
        <a:lstStyle/>
        <a:p>
          <a:endParaRPr lang="tr-TR"/>
        </a:p>
      </dgm:t>
    </dgm:pt>
    <dgm:pt modelId="{D88E1464-A9F6-4B95-A1A1-877EFA996B56}" type="sibTrans" cxnId="{8595BAEC-529D-4C65-AB82-C397FE45EA61}">
      <dgm:prSet/>
      <dgm:spPr/>
      <dgm:t>
        <a:bodyPr/>
        <a:lstStyle/>
        <a:p>
          <a:endParaRPr lang="tr-TR"/>
        </a:p>
      </dgm:t>
    </dgm:pt>
    <dgm:pt modelId="{0ABE58B6-E8AB-4643-A016-F3E9251E1899}" type="pres">
      <dgm:prSet presAssocID="{8DD6ABE2-226D-400A-A064-051F101BD2EC}" presName="Name0" presStyleCnt="0">
        <dgm:presLayoutVars>
          <dgm:dir/>
          <dgm:animLvl val="lvl"/>
          <dgm:resizeHandles val="exact"/>
        </dgm:presLayoutVars>
      </dgm:prSet>
      <dgm:spPr/>
    </dgm:pt>
    <dgm:pt modelId="{6E71FD75-5135-4301-AA58-9585113F9C3F}" type="pres">
      <dgm:prSet presAssocID="{19F50186-0E76-441C-85FB-4672EF0C1421}" presName="Name8" presStyleCnt="0"/>
      <dgm:spPr/>
    </dgm:pt>
    <dgm:pt modelId="{59F65A64-A580-4B98-8A51-D9FB1B3CF202}" type="pres">
      <dgm:prSet presAssocID="{19F50186-0E76-441C-85FB-4672EF0C1421}" presName="level" presStyleLbl="node1" presStyleIdx="0" presStyleCnt="1">
        <dgm:presLayoutVars>
          <dgm:chMax val="1"/>
          <dgm:bulletEnabled val="1"/>
        </dgm:presLayoutVars>
      </dgm:prSet>
      <dgm:spPr/>
    </dgm:pt>
    <dgm:pt modelId="{525CBE22-5975-4076-B119-7F2584345806}" type="pres">
      <dgm:prSet presAssocID="{19F50186-0E76-441C-85FB-4672EF0C142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61B86912-7ADA-4132-B6D6-A8AA4C0A9BD8}" type="presOf" srcId="{19F50186-0E76-441C-85FB-4672EF0C1421}" destId="{59F65A64-A580-4B98-8A51-D9FB1B3CF202}" srcOrd="0" destOrd="0" presId="urn:microsoft.com/office/officeart/2005/8/layout/pyramid1"/>
    <dgm:cxn modelId="{19C9F881-6CB8-43A9-B3C7-EFBFD11B456F}" type="presOf" srcId="{8DD6ABE2-226D-400A-A064-051F101BD2EC}" destId="{0ABE58B6-E8AB-4643-A016-F3E9251E1899}" srcOrd="0" destOrd="0" presId="urn:microsoft.com/office/officeart/2005/8/layout/pyramid1"/>
    <dgm:cxn modelId="{DB6F8AB9-FFE0-408A-ACCF-1AEA4B54CB02}" type="presOf" srcId="{19F50186-0E76-441C-85FB-4672EF0C1421}" destId="{525CBE22-5975-4076-B119-7F2584345806}" srcOrd="1" destOrd="0" presId="urn:microsoft.com/office/officeart/2005/8/layout/pyramid1"/>
    <dgm:cxn modelId="{8595BAEC-529D-4C65-AB82-C397FE45EA61}" srcId="{8DD6ABE2-226D-400A-A064-051F101BD2EC}" destId="{19F50186-0E76-441C-85FB-4672EF0C1421}" srcOrd="0" destOrd="0" parTransId="{2316AD7D-AA16-43FD-87D2-6F43FF613D0A}" sibTransId="{D88E1464-A9F6-4B95-A1A1-877EFA996B56}"/>
    <dgm:cxn modelId="{C8AB7F4A-72E3-4C40-8FDA-ABB0A7357099}" type="presParOf" srcId="{0ABE58B6-E8AB-4643-A016-F3E9251E1899}" destId="{6E71FD75-5135-4301-AA58-9585113F9C3F}" srcOrd="0" destOrd="0" presId="urn:microsoft.com/office/officeart/2005/8/layout/pyramid1"/>
    <dgm:cxn modelId="{79431697-F73C-4786-BD17-7E89928EBE42}" type="presParOf" srcId="{6E71FD75-5135-4301-AA58-9585113F9C3F}" destId="{59F65A64-A580-4B98-8A51-D9FB1B3CF202}" srcOrd="0" destOrd="0" presId="urn:microsoft.com/office/officeart/2005/8/layout/pyramid1"/>
    <dgm:cxn modelId="{BFB5C5DE-15C6-499B-9CD6-F301C82D3808}" type="presParOf" srcId="{6E71FD75-5135-4301-AA58-9585113F9C3F}" destId="{525CBE22-5975-4076-B119-7F258434580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E7A89-AD97-4FEE-A097-7872E3CF46EC}" type="doc">
      <dgm:prSet loTypeId="urn:microsoft.com/office/officeart/2005/8/layout/process1" loCatId="process" qsTypeId="urn:microsoft.com/office/officeart/2009/2/quickstyle/3d8" qsCatId="3D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AE5CC489-A4C4-4448-B680-2204562D6004}">
      <dgm:prSet/>
      <dgm:spPr/>
      <dgm:t>
        <a:bodyPr/>
        <a:lstStyle/>
        <a:p>
          <a:r>
            <a:rPr lang="tr-TR"/>
            <a:t>ORDULARIN GENEL ÖZELLİKLERİ</a:t>
          </a:r>
        </a:p>
      </dgm:t>
    </dgm:pt>
    <dgm:pt modelId="{F011E284-8EB9-4E60-B8A4-F597B47BC595}" type="parTrans" cxnId="{6EEDA6C5-D585-4A70-A52D-BA4920289C0C}">
      <dgm:prSet/>
      <dgm:spPr/>
      <dgm:t>
        <a:bodyPr/>
        <a:lstStyle/>
        <a:p>
          <a:endParaRPr lang="tr-TR"/>
        </a:p>
      </dgm:t>
    </dgm:pt>
    <dgm:pt modelId="{CE941430-8CD0-405E-BA6A-ECCCDBD53DAF}" type="sibTrans" cxnId="{6EEDA6C5-D585-4A70-A52D-BA4920289C0C}">
      <dgm:prSet/>
      <dgm:spPr/>
      <dgm:t>
        <a:bodyPr/>
        <a:lstStyle/>
        <a:p>
          <a:endParaRPr lang="tr-TR"/>
        </a:p>
      </dgm:t>
    </dgm:pt>
    <dgm:pt modelId="{40EB8734-6F55-42AD-9A1F-0FB19EDBA91A}" type="pres">
      <dgm:prSet presAssocID="{015E7A89-AD97-4FEE-A097-7872E3CF46EC}" presName="Name0" presStyleCnt="0">
        <dgm:presLayoutVars>
          <dgm:dir/>
          <dgm:resizeHandles val="exact"/>
        </dgm:presLayoutVars>
      </dgm:prSet>
      <dgm:spPr/>
    </dgm:pt>
    <dgm:pt modelId="{AED8FCB4-A038-480E-986B-76E507D935EA}" type="pres">
      <dgm:prSet presAssocID="{AE5CC489-A4C4-4448-B680-2204562D6004}" presName="node" presStyleLbl="node1" presStyleIdx="0" presStyleCnt="1">
        <dgm:presLayoutVars>
          <dgm:bulletEnabled val="1"/>
        </dgm:presLayoutVars>
      </dgm:prSet>
      <dgm:spPr/>
    </dgm:pt>
  </dgm:ptLst>
  <dgm:cxnLst>
    <dgm:cxn modelId="{22862818-DB71-489F-BE03-D2928210F5AC}" type="presOf" srcId="{AE5CC489-A4C4-4448-B680-2204562D6004}" destId="{AED8FCB4-A038-480E-986B-76E507D935EA}" srcOrd="0" destOrd="0" presId="urn:microsoft.com/office/officeart/2005/8/layout/process1"/>
    <dgm:cxn modelId="{88E1BC64-A41A-4455-8B5D-7BA408D17657}" type="presOf" srcId="{015E7A89-AD97-4FEE-A097-7872E3CF46EC}" destId="{40EB8734-6F55-42AD-9A1F-0FB19EDBA91A}" srcOrd="0" destOrd="0" presId="urn:microsoft.com/office/officeart/2005/8/layout/process1"/>
    <dgm:cxn modelId="{6EEDA6C5-D585-4A70-A52D-BA4920289C0C}" srcId="{015E7A89-AD97-4FEE-A097-7872E3CF46EC}" destId="{AE5CC489-A4C4-4448-B680-2204562D6004}" srcOrd="0" destOrd="0" parTransId="{F011E284-8EB9-4E60-B8A4-F597B47BC595}" sibTransId="{CE941430-8CD0-405E-BA6A-ECCCDBD53DAF}"/>
    <dgm:cxn modelId="{779DC5EC-0FA4-4C8E-BE13-514018E6E1BA}" type="presParOf" srcId="{40EB8734-6F55-42AD-9A1F-0FB19EDBA91A}" destId="{AED8FCB4-A038-480E-986B-76E507D935EA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64C214-8F9B-4F65-9D01-8B60287A29D9}" type="doc">
      <dgm:prSet loTypeId="urn:microsoft.com/office/officeart/2005/8/layout/default" loCatId="list" qsTypeId="urn:microsoft.com/office/officeart/2005/8/quickstyle/3d7" qsCatId="3D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E2FA8021-BE69-40EC-93E2-49662FAE9052}">
      <dgm:prSet/>
      <dgm:spPr/>
      <dgm:t>
        <a:bodyPr/>
        <a:lstStyle/>
        <a:p>
          <a:r>
            <a:rPr lang="tr-TR"/>
            <a:t>Emir komuta zinciri, </a:t>
          </a:r>
        </a:p>
      </dgm:t>
    </dgm:pt>
    <dgm:pt modelId="{CAC8BC63-A3AE-4B4F-839C-AFC10B46D0C1}" type="parTrans" cxnId="{7DE5F6A8-8636-4CF7-807F-B60C55E7FCE6}">
      <dgm:prSet/>
      <dgm:spPr/>
      <dgm:t>
        <a:bodyPr/>
        <a:lstStyle/>
        <a:p>
          <a:endParaRPr lang="tr-TR"/>
        </a:p>
      </dgm:t>
    </dgm:pt>
    <dgm:pt modelId="{FD47D447-695F-4960-930F-2CB4494E397D}" type="sibTrans" cxnId="{7DE5F6A8-8636-4CF7-807F-B60C55E7FCE6}">
      <dgm:prSet/>
      <dgm:spPr/>
      <dgm:t>
        <a:bodyPr/>
        <a:lstStyle/>
        <a:p>
          <a:endParaRPr lang="tr-TR"/>
        </a:p>
      </dgm:t>
    </dgm:pt>
    <dgm:pt modelId="{341EAB9A-3037-4B8A-8DF8-6FEF790DED51}">
      <dgm:prSet/>
      <dgm:spPr/>
      <dgm:t>
        <a:bodyPr/>
        <a:lstStyle/>
        <a:p>
          <a:r>
            <a:rPr lang="tr-TR"/>
            <a:t>Görevleri yerine getirme </a:t>
          </a:r>
        </a:p>
      </dgm:t>
    </dgm:pt>
    <dgm:pt modelId="{06A5B87D-F2D9-42BE-9839-05E3F9B3E6CE}" type="parTrans" cxnId="{E59F5B6E-EE0C-4518-AC34-75E6282D410E}">
      <dgm:prSet/>
      <dgm:spPr/>
      <dgm:t>
        <a:bodyPr/>
        <a:lstStyle/>
        <a:p>
          <a:endParaRPr lang="tr-TR"/>
        </a:p>
      </dgm:t>
    </dgm:pt>
    <dgm:pt modelId="{A9C341D3-6DDC-492A-8071-71225AAC4223}" type="sibTrans" cxnId="{E59F5B6E-EE0C-4518-AC34-75E6282D410E}">
      <dgm:prSet/>
      <dgm:spPr/>
      <dgm:t>
        <a:bodyPr/>
        <a:lstStyle/>
        <a:p>
          <a:endParaRPr lang="tr-TR"/>
        </a:p>
      </dgm:t>
    </dgm:pt>
    <dgm:pt modelId="{250A7674-C513-46C3-B7CC-5110656D9EC2}">
      <dgm:prSet/>
      <dgm:spPr/>
      <dgm:t>
        <a:bodyPr/>
        <a:lstStyle/>
        <a:p>
          <a:r>
            <a:rPr lang="tr-TR"/>
            <a:t>Devletlerin varlıklarını devam ettirebilmek </a:t>
          </a:r>
        </a:p>
      </dgm:t>
    </dgm:pt>
    <dgm:pt modelId="{80B86AF3-1298-4881-B137-E4A9215EF158}" type="parTrans" cxnId="{0463F954-47FC-496A-A63F-16B3B04799F9}">
      <dgm:prSet/>
      <dgm:spPr/>
      <dgm:t>
        <a:bodyPr/>
        <a:lstStyle/>
        <a:p>
          <a:endParaRPr lang="tr-TR"/>
        </a:p>
      </dgm:t>
    </dgm:pt>
    <dgm:pt modelId="{76DD12BB-2BA5-4CE4-B925-C7C5E8EAA670}" type="sibTrans" cxnId="{0463F954-47FC-496A-A63F-16B3B04799F9}">
      <dgm:prSet/>
      <dgm:spPr/>
      <dgm:t>
        <a:bodyPr/>
        <a:lstStyle/>
        <a:p>
          <a:endParaRPr lang="tr-TR"/>
        </a:p>
      </dgm:t>
    </dgm:pt>
    <dgm:pt modelId="{82A7EAA7-97B0-4930-A92F-EB48C5E21D91}">
      <dgm:prSet/>
      <dgm:spPr/>
      <dgm:t>
        <a:bodyPr/>
        <a:lstStyle/>
        <a:p>
          <a:r>
            <a:rPr lang="tr-TR"/>
            <a:t>Dış ve iç güvenliği sağlamak</a:t>
          </a:r>
        </a:p>
      </dgm:t>
    </dgm:pt>
    <dgm:pt modelId="{B8D12E54-9146-4A18-AB85-52F5925DCC7C}" type="parTrans" cxnId="{1940C503-3FA0-43D4-B4A7-EB8DF14E35B6}">
      <dgm:prSet/>
      <dgm:spPr/>
      <dgm:t>
        <a:bodyPr/>
        <a:lstStyle/>
        <a:p>
          <a:endParaRPr lang="tr-TR"/>
        </a:p>
      </dgm:t>
    </dgm:pt>
    <dgm:pt modelId="{AE267160-9F7A-40D2-AD24-1B95DD40EE8B}" type="sibTrans" cxnId="{1940C503-3FA0-43D4-B4A7-EB8DF14E35B6}">
      <dgm:prSet/>
      <dgm:spPr/>
      <dgm:t>
        <a:bodyPr/>
        <a:lstStyle/>
        <a:p>
          <a:endParaRPr lang="tr-TR"/>
        </a:p>
      </dgm:t>
    </dgm:pt>
    <dgm:pt modelId="{D9A92664-2EDB-46AC-B883-23A95BC8D12A}" type="pres">
      <dgm:prSet presAssocID="{A864C214-8F9B-4F65-9D01-8B60287A29D9}" presName="diagram" presStyleCnt="0">
        <dgm:presLayoutVars>
          <dgm:dir/>
          <dgm:resizeHandles val="exact"/>
        </dgm:presLayoutVars>
      </dgm:prSet>
      <dgm:spPr/>
    </dgm:pt>
    <dgm:pt modelId="{17D61D8C-172F-42A2-83FA-2C7F781EE18D}" type="pres">
      <dgm:prSet presAssocID="{E2FA8021-BE69-40EC-93E2-49662FAE9052}" presName="node" presStyleLbl="node1" presStyleIdx="0" presStyleCnt="4">
        <dgm:presLayoutVars>
          <dgm:bulletEnabled val="1"/>
        </dgm:presLayoutVars>
      </dgm:prSet>
      <dgm:spPr/>
    </dgm:pt>
    <dgm:pt modelId="{97EE1B1B-76BF-488E-A2B1-F9346AE303A9}" type="pres">
      <dgm:prSet presAssocID="{FD47D447-695F-4960-930F-2CB4494E397D}" presName="sibTrans" presStyleCnt="0"/>
      <dgm:spPr/>
    </dgm:pt>
    <dgm:pt modelId="{930DB1A7-4D45-47D8-A41D-28670E6D8D7A}" type="pres">
      <dgm:prSet presAssocID="{341EAB9A-3037-4B8A-8DF8-6FEF790DED51}" presName="node" presStyleLbl="node1" presStyleIdx="1" presStyleCnt="4">
        <dgm:presLayoutVars>
          <dgm:bulletEnabled val="1"/>
        </dgm:presLayoutVars>
      </dgm:prSet>
      <dgm:spPr/>
    </dgm:pt>
    <dgm:pt modelId="{AAC24CDD-5940-4CD1-8CC9-E43B2E9F53F8}" type="pres">
      <dgm:prSet presAssocID="{A9C341D3-6DDC-492A-8071-71225AAC4223}" presName="sibTrans" presStyleCnt="0"/>
      <dgm:spPr/>
    </dgm:pt>
    <dgm:pt modelId="{D324C8E9-74DD-459D-9115-C0FD9766D22E}" type="pres">
      <dgm:prSet presAssocID="{250A7674-C513-46C3-B7CC-5110656D9EC2}" presName="node" presStyleLbl="node1" presStyleIdx="2" presStyleCnt="4">
        <dgm:presLayoutVars>
          <dgm:bulletEnabled val="1"/>
        </dgm:presLayoutVars>
      </dgm:prSet>
      <dgm:spPr/>
    </dgm:pt>
    <dgm:pt modelId="{93CC6C8C-2A4C-48ED-BBFE-7F88E09ACD6D}" type="pres">
      <dgm:prSet presAssocID="{76DD12BB-2BA5-4CE4-B925-C7C5E8EAA670}" presName="sibTrans" presStyleCnt="0"/>
      <dgm:spPr/>
    </dgm:pt>
    <dgm:pt modelId="{F43877BC-BC7B-4F8A-B979-477AB1FB19A2}" type="pres">
      <dgm:prSet presAssocID="{82A7EAA7-97B0-4930-A92F-EB48C5E21D91}" presName="node" presStyleLbl="node1" presStyleIdx="3" presStyleCnt="4">
        <dgm:presLayoutVars>
          <dgm:bulletEnabled val="1"/>
        </dgm:presLayoutVars>
      </dgm:prSet>
      <dgm:spPr/>
    </dgm:pt>
  </dgm:ptLst>
  <dgm:cxnLst>
    <dgm:cxn modelId="{1940C503-3FA0-43D4-B4A7-EB8DF14E35B6}" srcId="{A864C214-8F9B-4F65-9D01-8B60287A29D9}" destId="{82A7EAA7-97B0-4930-A92F-EB48C5E21D91}" srcOrd="3" destOrd="0" parTransId="{B8D12E54-9146-4A18-AB85-52F5925DCC7C}" sibTransId="{AE267160-9F7A-40D2-AD24-1B95DD40EE8B}"/>
    <dgm:cxn modelId="{BE1E943C-C242-41C0-B542-99204FA32F9D}" type="presOf" srcId="{341EAB9A-3037-4B8A-8DF8-6FEF790DED51}" destId="{930DB1A7-4D45-47D8-A41D-28670E6D8D7A}" srcOrd="0" destOrd="0" presId="urn:microsoft.com/office/officeart/2005/8/layout/default"/>
    <dgm:cxn modelId="{791BDF64-C441-466A-9444-47CD535DBE53}" type="presOf" srcId="{82A7EAA7-97B0-4930-A92F-EB48C5E21D91}" destId="{F43877BC-BC7B-4F8A-B979-477AB1FB19A2}" srcOrd="0" destOrd="0" presId="urn:microsoft.com/office/officeart/2005/8/layout/default"/>
    <dgm:cxn modelId="{0C3B8A69-B325-424B-B090-68E2C8C6704E}" type="presOf" srcId="{A864C214-8F9B-4F65-9D01-8B60287A29D9}" destId="{D9A92664-2EDB-46AC-B883-23A95BC8D12A}" srcOrd="0" destOrd="0" presId="urn:microsoft.com/office/officeart/2005/8/layout/default"/>
    <dgm:cxn modelId="{E59F5B6E-EE0C-4518-AC34-75E6282D410E}" srcId="{A864C214-8F9B-4F65-9D01-8B60287A29D9}" destId="{341EAB9A-3037-4B8A-8DF8-6FEF790DED51}" srcOrd="1" destOrd="0" parTransId="{06A5B87D-F2D9-42BE-9839-05E3F9B3E6CE}" sibTransId="{A9C341D3-6DDC-492A-8071-71225AAC4223}"/>
    <dgm:cxn modelId="{0463F954-47FC-496A-A63F-16B3B04799F9}" srcId="{A864C214-8F9B-4F65-9D01-8B60287A29D9}" destId="{250A7674-C513-46C3-B7CC-5110656D9EC2}" srcOrd="2" destOrd="0" parTransId="{80B86AF3-1298-4881-B137-E4A9215EF158}" sibTransId="{76DD12BB-2BA5-4CE4-B925-C7C5E8EAA670}"/>
    <dgm:cxn modelId="{CAC7357D-93B9-473B-AEE7-798EDA1C22C6}" type="presOf" srcId="{E2FA8021-BE69-40EC-93E2-49662FAE9052}" destId="{17D61D8C-172F-42A2-83FA-2C7F781EE18D}" srcOrd="0" destOrd="0" presId="urn:microsoft.com/office/officeart/2005/8/layout/default"/>
    <dgm:cxn modelId="{A9B2048F-E4F2-497F-867E-13C4C37D23A4}" type="presOf" srcId="{250A7674-C513-46C3-B7CC-5110656D9EC2}" destId="{D324C8E9-74DD-459D-9115-C0FD9766D22E}" srcOrd="0" destOrd="0" presId="urn:microsoft.com/office/officeart/2005/8/layout/default"/>
    <dgm:cxn modelId="{7DE5F6A8-8636-4CF7-807F-B60C55E7FCE6}" srcId="{A864C214-8F9B-4F65-9D01-8B60287A29D9}" destId="{E2FA8021-BE69-40EC-93E2-49662FAE9052}" srcOrd="0" destOrd="0" parTransId="{CAC8BC63-A3AE-4B4F-839C-AFC10B46D0C1}" sibTransId="{FD47D447-695F-4960-930F-2CB4494E397D}"/>
    <dgm:cxn modelId="{F2AC8FC2-9C5C-4715-9075-6D3AA72930EA}" type="presParOf" srcId="{D9A92664-2EDB-46AC-B883-23A95BC8D12A}" destId="{17D61D8C-172F-42A2-83FA-2C7F781EE18D}" srcOrd="0" destOrd="0" presId="urn:microsoft.com/office/officeart/2005/8/layout/default"/>
    <dgm:cxn modelId="{25550EAF-47CD-4133-8A21-AFF4E56FB426}" type="presParOf" srcId="{D9A92664-2EDB-46AC-B883-23A95BC8D12A}" destId="{97EE1B1B-76BF-488E-A2B1-F9346AE303A9}" srcOrd="1" destOrd="0" presId="urn:microsoft.com/office/officeart/2005/8/layout/default"/>
    <dgm:cxn modelId="{6C0CA239-7E50-4303-A2D5-C89301A5659B}" type="presParOf" srcId="{D9A92664-2EDB-46AC-B883-23A95BC8D12A}" destId="{930DB1A7-4D45-47D8-A41D-28670E6D8D7A}" srcOrd="2" destOrd="0" presId="urn:microsoft.com/office/officeart/2005/8/layout/default"/>
    <dgm:cxn modelId="{D0AC8E9D-78A9-44FB-AD85-DE5E2284445F}" type="presParOf" srcId="{D9A92664-2EDB-46AC-B883-23A95BC8D12A}" destId="{AAC24CDD-5940-4CD1-8CC9-E43B2E9F53F8}" srcOrd="3" destOrd="0" presId="urn:microsoft.com/office/officeart/2005/8/layout/default"/>
    <dgm:cxn modelId="{F5E6CF85-5007-4120-BBDF-293CCDBC5922}" type="presParOf" srcId="{D9A92664-2EDB-46AC-B883-23A95BC8D12A}" destId="{D324C8E9-74DD-459D-9115-C0FD9766D22E}" srcOrd="4" destOrd="0" presId="urn:microsoft.com/office/officeart/2005/8/layout/default"/>
    <dgm:cxn modelId="{C2F135F9-0466-47E7-ABC8-4A9D917471A9}" type="presParOf" srcId="{D9A92664-2EDB-46AC-B883-23A95BC8D12A}" destId="{93CC6C8C-2A4C-48ED-BBFE-7F88E09ACD6D}" srcOrd="5" destOrd="0" presId="urn:microsoft.com/office/officeart/2005/8/layout/default"/>
    <dgm:cxn modelId="{FD6BEA45-D59A-44B7-97A3-8AB363C2716C}" type="presParOf" srcId="{D9A92664-2EDB-46AC-B883-23A95BC8D12A}" destId="{F43877BC-BC7B-4F8A-B979-477AB1FB19A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FE8244-49CF-44ED-A993-69C7618316DE}" type="doc">
      <dgm:prSet loTypeId="urn:microsoft.com/office/officeart/2005/8/layout/vList5" loCatId="list" qsTypeId="urn:microsoft.com/office/officeart/2009/2/quickstyle/3d8" qsCatId="3D" csTypeId="urn:microsoft.com/office/officeart/2005/8/colors/colorful1" csCatId="colorful"/>
      <dgm:spPr/>
      <dgm:t>
        <a:bodyPr/>
        <a:lstStyle/>
        <a:p>
          <a:endParaRPr lang="tr-TR"/>
        </a:p>
      </dgm:t>
    </dgm:pt>
    <dgm:pt modelId="{973844D6-D7DC-4852-99E8-CDA1F2EC2435}">
      <dgm:prSet/>
      <dgm:spPr/>
      <dgm:t>
        <a:bodyPr/>
        <a:lstStyle/>
        <a:p>
          <a:r>
            <a:rPr lang="tr-TR" dirty="0"/>
            <a:t>Batı Avrupa’da Ordu</a:t>
          </a:r>
        </a:p>
      </dgm:t>
    </dgm:pt>
    <dgm:pt modelId="{0E8572EB-AD91-444A-B3A9-21979171B141}" type="parTrans" cxnId="{DFD80C92-C473-4598-9882-C4B98158F27B}">
      <dgm:prSet/>
      <dgm:spPr/>
      <dgm:t>
        <a:bodyPr/>
        <a:lstStyle/>
        <a:p>
          <a:endParaRPr lang="tr-TR"/>
        </a:p>
      </dgm:t>
    </dgm:pt>
    <dgm:pt modelId="{BB6711EC-6D8B-4C41-BD51-B08E10565B1A}" type="sibTrans" cxnId="{DFD80C92-C473-4598-9882-C4B98158F27B}">
      <dgm:prSet/>
      <dgm:spPr/>
      <dgm:t>
        <a:bodyPr/>
        <a:lstStyle/>
        <a:p>
          <a:endParaRPr lang="tr-TR"/>
        </a:p>
      </dgm:t>
    </dgm:pt>
    <dgm:pt modelId="{CD124884-E33F-4EE9-90D1-4022A2DF2561}" type="pres">
      <dgm:prSet presAssocID="{90FE8244-49CF-44ED-A993-69C7618316DE}" presName="Name0" presStyleCnt="0">
        <dgm:presLayoutVars>
          <dgm:dir/>
          <dgm:animLvl val="lvl"/>
          <dgm:resizeHandles val="exact"/>
        </dgm:presLayoutVars>
      </dgm:prSet>
      <dgm:spPr/>
    </dgm:pt>
    <dgm:pt modelId="{59AB84BC-7408-414D-ADD5-3E3949891533}" type="pres">
      <dgm:prSet presAssocID="{973844D6-D7DC-4852-99E8-CDA1F2EC2435}" presName="linNode" presStyleCnt="0"/>
      <dgm:spPr/>
    </dgm:pt>
    <dgm:pt modelId="{63133613-0204-4EA6-B0CB-6A27A2682749}" type="pres">
      <dgm:prSet presAssocID="{973844D6-D7DC-4852-99E8-CDA1F2EC2435}" presName="parentText" presStyleLbl="node1" presStyleIdx="0" presStyleCnt="1" custLinFactNeighborY="-19090">
        <dgm:presLayoutVars>
          <dgm:chMax val="1"/>
          <dgm:bulletEnabled val="1"/>
        </dgm:presLayoutVars>
      </dgm:prSet>
      <dgm:spPr/>
    </dgm:pt>
  </dgm:ptLst>
  <dgm:cxnLst>
    <dgm:cxn modelId="{51F65124-5933-45A7-83FE-B1E0CF36A2B4}" type="presOf" srcId="{973844D6-D7DC-4852-99E8-CDA1F2EC2435}" destId="{63133613-0204-4EA6-B0CB-6A27A2682749}" srcOrd="0" destOrd="0" presId="urn:microsoft.com/office/officeart/2005/8/layout/vList5"/>
    <dgm:cxn modelId="{DFD80C92-C473-4598-9882-C4B98158F27B}" srcId="{90FE8244-49CF-44ED-A993-69C7618316DE}" destId="{973844D6-D7DC-4852-99E8-CDA1F2EC2435}" srcOrd="0" destOrd="0" parTransId="{0E8572EB-AD91-444A-B3A9-21979171B141}" sibTransId="{BB6711EC-6D8B-4C41-BD51-B08E10565B1A}"/>
    <dgm:cxn modelId="{FF7F82AD-9F77-42A8-8CA5-11826D107E98}" type="presOf" srcId="{90FE8244-49CF-44ED-A993-69C7618316DE}" destId="{CD124884-E33F-4EE9-90D1-4022A2DF2561}" srcOrd="0" destOrd="0" presId="urn:microsoft.com/office/officeart/2005/8/layout/vList5"/>
    <dgm:cxn modelId="{7BE70595-C3A2-4AE3-A981-8824FF2F74EE}" type="presParOf" srcId="{CD124884-E33F-4EE9-90D1-4022A2DF2561}" destId="{59AB84BC-7408-414D-ADD5-3E3949891533}" srcOrd="0" destOrd="0" presId="urn:microsoft.com/office/officeart/2005/8/layout/vList5"/>
    <dgm:cxn modelId="{2ED741DA-3B5E-4C8F-A596-D87184EBCD2B}" type="presParOf" srcId="{59AB84BC-7408-414D-ADD5-3E3949891533}" destId="{63133613-0204-4EA6-B0CB-6A27A268274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83D452-B1BE-4E0D-AB34-607324874834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503B8CA9-5D08-4F66-B1B7-88409F276329}">
      <dgm:prSet custT="1"/>
      <dgm:spPr/>
      <dgm:t>
        <a:bodyPr/>
        <a:lstStyle/>
        <a:p>
          <a:r>
            <a:rPr lang="tr-TR" sz="2800" dirty="0"/>
            <a:t>VIII. yüzyılda Franklar feodal sistemi geliştirmiştir</a:t>
          </a:r>
          <a:r>
            <a:rPr lang="tr-TR" sz="2400" dirty="0"/>
            <a:t>. </a:t>
          </a:r>
        </a:p>
      </dgm:t>
    </dgm:pt>
    <dgm:pt modelId="{E0D3A79A-A60E-476E-8F1F-F3A89D63B08F}" type="parTrans" cxnId="{91007A32-6A5B-4255-9141-9D446DBA4C84}">
      <dgm:prSet/>
      <dgm:spPr/>
      <dgm:t>
        <a:bodyPr/>
        <a:lstStyle/>
        <a:p>
          <a:endParaRPr lang="tr-TR"/>
        </a:p>
      </dgm:t>
    </dgm:pt>
    <dgm:pt modelId="{EA9A039D-1FD8-4366-8F19-F3A6818EC753}" type="sibTrans" cxnId="{91007A32-6A5B-4255-9141-9D446DBA4C84}">
      <dgm:prSet/>
      <dgm:spPr/>
      <dgm:t>
        <a:bodyPr/>
        <a:lstStyle/>
        <a:p>
          <a:endParaRPr lang="tr-TR"/>
        </a:p>
      </dgm:t>
    </dgm:pt>
    <dgm:pt modelId="{915DE652-CCBE-4563-A092-85E2085ADBFF}">
      <dgm:prSet custT="1"/>
      <dgm:spPr/>
      <dgm:t>
        <a:bodyPr/>
        <a:lstStyle/>
        <a:p>
          <a:r>
            <a:rPr lang="tr-TR" sz="2000" dirty="0"/>
            <a:t>Kral; şövalyelere at, zırh, mızrak, kılıç, kalkan gibi ihtiyaçlarını alabilmeleri eğitim masrafları için topraklarından arazi bağışlamıştır. </a:t>
          </a:r>
        </a:p>
      </dgm:t>
    </dgm:pt>
    <dgm:pt modelId="{7D4AB9C0-4B31-4C45-8BFC-1060D7E9EB96}" type="parTrans" cxnId="{35EEB0CF-6F1B-4CA5-9990-FEB7EE3742CC}">
      <dgm:prSet/>
      <dgm:spPr/>
      <dgm:t>
        <a:bodyPr/>
        <a:lstStyle/>
        <a:p>
          <a:endParaRPr lang="tr-TR"/>
        </a:p>
      </dgm:t>
    </dgm:pt>
    <dgm:pt modelId="{B6C80EF1-AD5C-46D9-8DA2-3B1372E102EF}" type="sibTrans" cxnId="{35EEB0CF-6F1B-4CA5-9990-FEB7EE3742CC}">
      <dgm:prSet/>
      <dgm:spPr/>
      <dgm:t>
        <a:bodyPr/>
        <a:lstStyle/>
        <a:p>
          <a:endParaRPr lang="tr-TR"/>
        </a:p>
      </dgm:t>
    </dgm:pt>
    <dgm:pt modelId="{EA9D81C5-2BBB-419C-8791-B55A64F34A49}">
      <dgm:prSet custT="1"/>
      <dgm:spPr/>
      <dgm:t>
        <a:bodyPr/>
        <a:lstStyle/>
        <a:p>
          <a:r>
            <a:rPr lang="tr-TR" sz="2400" dirty="0"/>
            <a:t>Şövalyeler bağlılık yeminiyle kralın savaşçısı olmuştur. </a:t>
          </a:r>
        </a:p>
      </dgm:t>
    </dgm:pt>
    <dgm:pt modelId="{DC13C841-1F7E-496A-AA60-B499CBA27557}" type="parTrans" cxnId="{B648A50D-C8A9-4956-A1D2-5858B0A9A830}">
      <dgm:prSet/>
      <dgm:spPr/>
      <dgm:t>
        <a:bodyPr/>
        <a:lstStyle/>
        <a:p>
          <a:endParaRPr lang="tr-TR"/>
        </a:p>
      </dgm:t>
    </dgm:pt>
    <dgm:pt modelId="{D9905F9E-1409-4A45-A219-B70EFDAD1E3E}" type="sibTrans" cxnId="{B648A50D-C8A9-4956-A1D2-5858B0A9A830}">
      <dgm:prSet/>
      <dgm:spPr/>
      <dgm:t>
        <a:bodyPr/>
        <a:lstStyle/>
        <a:p>
          <a:endParaRPr lang="tr-TR"/>
        </a:p>
      </dgm:t>
    </dgm:pt>
    <dgm:pt modelId="{87C78DD3-A072-41F2-A57A-22271B1A76F7}">
      <dgm:prSet custT="1"/>
      <dgm:spPr/>
      <dgm:t>
        <a:bodyPr/>
        <a:lstStyle/>
        <a:p>
          <a:r>
            <a:rPr lang="tr-TR" sz="3200" dirty="0"/>
            <a:t>Serfler, askere nadiren alınmıştır. </a:t>
          </a:r>
        </a:p>
      </dgm:t>
    </dgm:pt>
    <dgm:pt modelId="{4C7B7DF5-797A-40D1-9616-CE01F182BA8A}" type="parTrans" cxnId="{CE29CEC2-5D75-4E1B-AEF9-2761E4BBF26A}">
      <dgm:prSet/>
      <dgm:spPr/>
      <dgm:t>
        <a:bodyPr/>
        <a:lstStyle/>
        <a:p>
          <a:endParaRPr lang="tr-TR"/>
        </a:p>
      </dgm:t>
    </dgm:pt>
    <dgm:pt modelId="{52AA7499-AC11-44E4-96D4-D3D9E9E6E433}" type="sibTrans" cxnId="{CE29CEC2-5D75-4E1B-AEF9-2761E4BBF26A}">
      <dgm:prSet/>
      <dgm:spPr/>
      <dgm:t>
        <a:bodyPr/>
        <a:lstStyle/>
        <a:p>
          <a:endParaRPr lang="tr-TR"/>
        </a:p>
      </dgm:t>
    </dgm:pt>
    <dgm:pt modelId="{A44DBFE3-4244-45A3-B9A5-79F3EF3D6316}">
      <dgm:prSet custT="1"/>
      <dgm:spPr/>
      <dgm:t>
        <a:bodyPr/>
        <a:lstStyle/>
        <a:p>
          <a:r>
            <a:rPr lang="tr-TR" sz="2800" dirty="0"/>
            <a:t>Orta Çağ’ın başlarında köylü askerin yerini şövalye almıştır.</a:t>
          </a:r>
        </a:p>
      </dgm:t>
    </dgm:pt>
    <dgm:pt modelId="{9D44D1D0-A453-4D3F-AC0D-B5F23BB414F2}" type="parTrans" cxnId="{52EF137C-7049-4228-8DAC-2A8FBE69B0C0}">
      <dgm:prSet/>
      <dgm:spPr/>
      <dgm:t>
        <a:bodyPr/>
        <a:lstStyle/>
        <a:p>
          <a:endParaRPr lang="tr-TR"/>
        </a:p>
      </dgm:t>
    </dgm:pt>
    <dgm:pt modelId="{D5B5955B-4822-404E-B513-5D2D11E19BE3}" type="sibTrans" cxnId="{52EF137C-7049-4228-8DAC-2A8FBE69B0C0}">
      <dgm:prSet/>
      <dgm:spPr/>
      <dgm:t>
        <a:bodyPr/>
        <a:lstStyle/>
        <a:p>
          <a:endParaRPr lang="tr-TR"/>
        </a:p>
      </dgm:t>
    </dgm:pt>
    <dgm:pt modelId="{DD44FD5C-4594-4105-A6F7-39D7315AB16A}">
      <dgm:prSet custT="1"/>
      <dgm:spPr/>
      <dgm:t>
        <a:bodyPr/>
        <a:lstStyle/>
        <a:p>
          <a:r>
            <a:rPr lang="tr-TR" sz="2400" dirty="0"/>
            <a:t>Orta Çağ’da siyasi birliği olmayan Avrupa’da ordular küçük oldukları için uzun seferler düzenleyememiştir. </a:t>
          </a:r>
        </a:p>
      </dgm:t>
    </dgm:pt>
    <dgm:pt modelId="{3F576534-9289-41BA-907D-55E300CE223C}" type="parTrans" cxnId="{20D27D22-FCE4-44A6-A7C2-99C3ACD5C53D}">
      <dgm:prSet/>
      <dgm:spPr/>
      <dgm:t>
        <a:bodyPr/>
        <a:lstStyle/>
        <a:p>
          <a:endParaRPr lang="tr-TR"/>
        </a:p>
      </dgm:t>
    </dgm:pt>
    <dgm:pt modelId="{ECE8E3DB-32DE-478F-9752-5B1DE21D180C}" type="sibTrans" cxnId="{20D27D22-FCE4-44A6-A7C2-99C3ACD5C53D}">
      <dgm:prSet/>
      <dgm:spPr/>
      <dgm:t>
        <a:bodyPr/>
        <a:lstStyle/>
        <a:p>
          <a:endParaRPr lang="tr-TR"/>
        </a:p>
      </dgm:t>
    </dgm:pt>
    <dgm:pt modelId="{BE1BFEF2-A9A0-4E04-B042-1A8DCADD040C}">
      <dgm:prSet custT="1"/>
      <dgm:spPr/>
      <dgm:t>
        <a:bodyPr/>
        <a:lstStyle/>
        <a:p>
          <a:r>
            <a:rPr lang="tr-TR" sz="2400" dirty="0"/>
            <a:t>Disiplin yönünden  zayıf Avrupa ordularında </a:t>
          </a:r>
          <a:r>
            <a:rPr lang="tr-TR" sz="2400" dirty="0" err="1"/>
            <a:t>vassallar</a:t>
          </a:r>
          <a:r>
            <a:rPr lang="tr-TR" sz="2400" dirty="0"/>
            <a:t>, kralın otoritesine karşı çıkmıştır. </a:t>
          </a:r>
        </a:p>
      </dgm:t>
    </dgm:pt>
    <dgm:pt modelId="{3C53B190-5CB9-428D-89D0-22AD1A14C9C6}" type="parTrans" cxnId="{1D433834-DC05-4092-959E-4B022B0035AB}">
      <dgm:prSet/>
      <dgm:spPr/>
      <dgm:t>
        <a:bodyPr/>
        <a:lstStyle/>
        <a:p>
          <a:endParaRPr lang="tr-TR"/>
        </a:p>
      </dgm:t>
    </dgm:pt>
    <dgm:pt modelId="{E53602D4-E797-418E-ACC5-75E9E3DC13D1}" type="sibTrans" cxnId="{1D433834-DC05-4092-959E-4B022B0035AB}">
      <dgm:prSet/>
      <dgm:spPr/>
      <dgm:t>
        <a:bodyPr/>
        <a:lstStyle/>
        <a:p>
          <a:endParaRPr lang="tr-TR"/>
        </a:p>
      </dgm:t>
    </dgm:pt>
    <dgm:pt modelId="{D6E9517F-8B25-4DFF-9196-E5D977E8DD9C}">
      <dgm:prSet custT="1"/>
      <dgm:spPr/>
      <dgm:t>
        <a:bodyPr/>
        <a:lstStyle/>
        <a:p>
          <a:r>
            <a:rPr lang="tr-TR" sz="2800" dirty="0"/>
            <a:t>Krallar büyük seferlere </a:t>
          </a:r>
          <a:r>
            <a:rPr lang="tr-TR" sz="2800" dirty="0" err="1"/>
            <a:t>vasallarının</a:t>
          </a:r>
          <a:r>
            <a:rPr lang="tr-TR" sz="2800" dirty="0"/>
            <a:t> rızasıyla girişebilmiştir.</a:t>
          </a:r>
        </a:p>
      </dgm:t>
    </dgm:pt>
    <dgm:pt modelId="{42A2D3D1-9093-4D87-A365-3AADFD54EDA7}" type="parTrans" cxnId="{218406CC-ACDE-4253-9904-908974A5EF95}">
      <dgm:prSet/>
      <dgm:spPr/>
      <dgm:t>
        <a:bodyPr/>
        <a:lstStyle/>
        <a:p>
          <a:endParaRPr lang="tr-TR"/>
        </a:p>
      </dgm:t>
    </dgm:pt>
    <dgm:pt modelId="{183313F7-A53D-4A6C-B4C1-7570F84BF09F}" type="sibTrans" cxnId="{218406CC-ACDE-4253-9904-908974A5EF95}">
      <dgm:prSet/>
      <dgm:spPr/>
      <dgm:t>
        <a:bodyPr/>
        <a:lstStyle/>
        <a:p>
          <a:endParaRPr lang="tr-TR"/>
        </a:p>
      </dgm:t>
    </dgm:pt>
    <dgm:pt modelId="{0A59B9B5-0952-4D52-95D7-8A83DACFA5C3}">
      <dgm:prSet custT="1"/>
      <dgm:spPr/>
      <dgm:t>
        <a:bodyPr/>
        <a:lstStyle/>
        <a:p>
          <a:r>
            <a:rPr lang="tr-TR" sz="2400" dirty="0"/>
            <a:t>Orta Çağ’da Avrupa’da şövalyeler, okçular ve kuşatma teknikleri etrafındaki kara savaşları, Doğu’da farklıdır.</a:t>
          </a:r>
        </a:p>
      </dgm:t>
    </dgm:pt>
    <dgm:pt modelId="{AD5220CB-F6D4-450E-B67B-37B8A10F5C0F}" type="parTrans" cxnId="{F469CAC7-660E-46D9-8E29-3DEFEC77BDC0}">
      <dgm:prSet/>
      <dgm:spPr/>
      <dgm:t>
        <a:bodyPr/>
        <a:lstStyle/>
        <a:p>
          <a:endParaRPr lang="tr-TR"/>
        </a:p>
      </dgm:t>
    </dgm:pt>
    <dgm:pt modelId="{6741A3A2-7017-4D06-9AAD-2A7ABCB6826A}" type="sibTrans" cxnId="{F469CAC7-660E-46D9-8E29-3DEFEC77BDC0}">
      <dgm:prSet/>
      <dgm:spPr/>
      <dgm:t>
        <a:bodyPr/>
        <a:lstStyle/>
        <a:p>
          <a:endParaRPr lang="tr-TR"/>
        </a:p>
      </dgm:t>
    </dgm:pt>
    <dgm:pt modelId="{A3989552-F246-4DC6-BF14-51B32ACCD94B}" type="pres">
      <dgm:prSet presAssocID="{EE83D452-B1BE-4E0D-AB34-607324874834}" presName="diagram" presStyleCnt="0">
        <dgm:presLayoutVars>
          <dgm:dir/>
          <dgm:resizeHandles val="exact"/>
        </dgm:presLayoutVars>
      </dgm:prSet>
      <dgm:spPr/>
    </dgm:pt>
    <dgm:pt modelId="{FD218079-E44B-4B73-971F-48F1F9627A08}" type="pres">
      <dgm:prSet presAssocID="{503B8CA9-5D08-4F66-B1B7-88409F276329}" presName="node" presStyleLbl="node1" presStyleIdx="0" presStyleCnt="9" custScaleX="107813" custScaleY="118358">
        <dgm:presLayoutVars>
          <dgm:bulletEnabled val="1"/>
        </dgm:presLayoutVars>
      </dgm:prSet>
      <dgm:spPr/>
    </dgm:pt>
    <dgm:pt modelId="{DD9F38A3-40E7-499C-8D65-0BD096F90BA0}" type="pres">
      <dgm:prSet presAssocID="{EA9A039D-1FD8-4366-8F19-F3A6818EC753}" presName="sibTrans" presStyleCnt="0"/>
      <dgm:spPr/>
    </dgm:pt>
    <dgm:pt modelId="{46CF0B9D-D8A6-4F3A-957E-22A6A6E7715C}" type="pres">
      <dgm:prSet presAssocID="{915DE652-CCBE-4563-A092-85E2085ADBFF}" presName="node" presStyleLbl="node1" presStyleIdx="1" presStyleCnt="9" custScaleX="139065" custScaleY="114666">
        <dgm:presLayoutVars>
          <dgm:bulletEnabled val="1"/>
        </dgm:presLayoutVars>
      </dgm:prSet>
      <dgm:spPr/>
    </dgm:pt>
    <dgm:pt modelId="{75E92B59-D62A-4639-944C-EF08290BE424}" type="pres">
      <dgm:prSet presAssocID="{B6C80EF1-AD5C-46D9-8DA2-3B1372E102EF}" presName="sibTrans" presStyleCnt="0"/>
      <dgm:spPr/>
    </dgm:pt>
    <dgm:pt modelId="{DC71961F-FA2C-4F81-ADA8-CC9E679A7173}" type="pres">
      <dgm:prSet presAssocID="{EA9D81C5-2BBB-419C-8791-B55A64F34A49}" presName="node" presStyleLbl="node1" presStyleIdx="2" presStyleCnt="9" custScaleY="116253">
        <dgm:presLayoutVars>
          <dgm:bulletEnabled val="1"/>
        </dgm:presLayoutVars>
      </dgm:prSet>
      <dgm:spPr/>
    </dgm:pt>
    <dgm:pt modelId="{3ED95517-0B98-46A5-A9FE-5E337BA6FD75}" type="pres">
      <dgm:prSet presAssocID="{D9905F9E-1409-4A45-A219-B70EFDAD1E3E}" presName="sibTrans" presStyleCnt="0"/>
      <dgm:spPr/>
    </dgm:pt>
    <dgm:pt modelId="{90A84CD2-A134-4628-802F-709450DFBB17}" type="pres">
      <dgm:prSet presAssocID="{87C78DD3-A072-41F2-A57A-22271B1A76F7}" presName="node" presStyleLbl="node1" presStyleIdx="3" presStyleCnt="9" custScaleX="110974" custScaleY="121831">
        <dgm:presLayoutVars>
          <dgm:bulletEnabled val="1"/>
        </dgm:presLayoutVars>
      </dgm:prSet>
      <dgm:spPr/>
    </dgm:pt>
    <dgm:pt modelId="{F0F28F74-FB6C-409C-B037-1E1ECE88A1DC}" type="pres">
      <dgm:prSet presAssocID="{52AA7499-AC11-44E4-96D4-D3D9E9E6E433}" presName="sibTrans" presStyleCnt="0"/>
      <dgm:spPr/>
    </dgm:pt>
    <dgm:pt modelId="{37C4A77D-6B65-4E6F-986B-83678BEF62F3}" type="pres">
      <dgm:prSet presAssocID="{A44DBFE3-4244-45A3-B9A5-79F3EF3D6316}" presName="node" presStyleLbl="node1" presStyleIdx="4" presStyleCnt="9" custScaleX="109721" custScaleY="126580">
        <dgm:presLayoutVars>
          <dgm:bulletEnabled val="1"/>
        </dgm:presLayoutVars>
      </dgm:prSet>
      <dgm:spPr/>
    </dgm:pt>
    <dgm:pt modelId="{63DF1349-614B-4147-9DE7-2C850A58C8F9}" type="pres">
      <dgm:prSet presAssocID="{D5B5955B-4822-404E-B513-5D2D11E19BE3}" presName="sibTrans" presStyleCnt="0"/>
      <dgm:spPr/>
    </dgm:pt>
    <dgm:pt modelId="{A47BB838-1A41-48FA-B933-3E8C2DC1A53C}" type="pres">
      <dgm:prSet presAssocID="{DD44FD5C-4594-4105-A6F7-39D7315AB16A}" presName="node" presStyleLbl="node1" presStyleIdx="5" presStyleCnt="9" custScaleX="129124" custScaleY="124326">
        <dgm:presLayoutVars>
          <dgm:bulletEnabled val="1"/>
        </dgm:presLayoutVars>
      </dgm:prSet>
      <dgm:spPr/>
    </dgm:pt>
    <dgm:pt modelId="{D0CFD896-88F1-401E-90EA-6547C5AC3F47}" type="pres">
      <dgm:prSet presAssocID="{ECE8E3DB-32DE-478F-9752-5B1DE21D180C}" presName="sibTrans" presStyleCnt="0"/>
      <dgm:spPr/>
    </dgm:pt>
    <dgm:pt modelId="{DCD32CA6-AB56-491A-8717-547EE56B7B3E}" type="pres">
      <dgm:prSet presAssocID="{BE1BFEF2-A9A0-4E04-B042-1A8DCADD040C}" presName="node" presStyleLbl="node1" presStyleIdx="6" presStyleCnt="9" custScaleX="110681" custScaleY="120518">
        <dgm:presLayoutVars>
          <dgm:bulletEnabled val="1"/>
        </dgm:presLayoutVars>
      </dgm:prSet>
      <dgm:spPr/>
    </dgm:pt>
    <dgm:pt modelId="{435EB5FF-5CAB-4F9B-B6AB-A5602AB65C2B}" type="pres">
      <dgm:prSet presAssocID="{E53602D4-E797-418E-ACC5-75E9E3DC13D1}" presName="sibTrans" presStyleCnt="0"/>
      <dgm:spPr/>
    </dgm:pt>
    <dgm:pt modelId="{096B5C8F-BEF8-45AD-B184-B64826A2F7DC}" type="pres">
      <dgm:prSet presAssocID="{D6E9517F-8B25-4DFF-9196-E5D977E8DD9C}" presName="node" presStyleLbl="node1" presStyleIdx="7" presStyleCnt="9" custScaleX="108046" custScaleY="113856">
        <dgm:presLayoutVars>
          <dgm:bulletEnabled val="1"/>
        </dgm:presLayoutVars>
      </dgm:prSet>
      <dgm:spPr/>
    </dgm:pt>
    <dgm:pt modelId="{ADF95FD8-79D0-4530-AFAD-F1E7AACC02AD}" type="pres">
      <dgm:prSet presAssocID="{183313F7-A53D-4A6C-B4C1-7570F84BF09F}" presName="sibTrans" presStyleCnt="0"/>
      <dgm:spPr/>
    </dgm:pt>
    <dgm:pt modelId="{3D92AD2B-83E4-4F8F-B340-AB0F3E338224}" type="pres">
      <dgm:prSet presAssocID="{0A59B9B5-0952-4D52-95D7-8A83DACFA5C3}" presName="node" presStyleLbl="node1" presStyleIdx="8" presStyleCnt="9" custScaleX="157580" custScaleY="130613">
        <dgm:presLayoutVars>
          <dgm:bulletEnabled val="1"/>
        </dgm:presLayoutVars>
      </dgm:prSet>
      <dgm:spPr/>
    </dgm:pt>
  </dgm:ptLst>
  <dgm:cxnLst>
    <dgm:cxn modelId="{0B08D805-5609-4D74-87E5-5D244D1B8355}" type="presOf" srcId="{EA9D81C5-2BBB-419C-8791-B55A64F34A49}" destId="{DC71961F-FA2C-4F81-ADA8-CC9E679A7173}" srcOrd="0" destOrd="0" presId="urn:microsoft.com/office/officeart/2005/8/layout/default"/>
    <dgm:cxn modelId="{B648A50D-C8A9-4956-A1D2-5858B0A9A830}" srcId="{EE83D452-B1BE-4E0D-AB34-607324874834}" destId="{EA9D81C5-2BBB-419C-8791-B55A64F34A49}" srcOrd="2" destOrd="0" parTransId="{DC13C841-1F7E-496A-AA60-B499CBA27557}" sibTransId="{D9905F9E-1409-4A45-A219-B70EFDAD1E3E}"/>
    <dgm:cxn modelId="{4DDE8C1C-47BD-4260-A02E-5750E1BCA2E4}" type="presOf" srcId="{DD44FD5C-4594-4105-A6F7-39D7315AB16A}" destId="{A47BB838-1A41-48FA-B933-3E8C2DC1A53C}" srcOrd="0" destOrd="0" presId="urn:microsoft.com/office/officeart/2005/8/layout/default"/>
    <dgm:cxn modelId="{20D27D22-FCE4-44A6-A7C2-99C3ACD5C53D}" srcId="{EE83D452-B1BE-4E0D-AB34-607324874834}" destId="{DD44FD5C-4594-4105-A6F7-39D7315AB16A}" srcOrd="5" destOrd="0" parTransId="{3F576534-9289-41BA-907D-55E300CE223C}" sibTransId="{ECE8E3DB-32DE-478F-9752-5B1DE21D180C}"/>
    <dgm:cxn modelId="{22F4E127-5F98-4517-A823-594E8B224F67}" type="presOf" srcId="{0A59B9B5-0952-4D52-95D7-8A83DACFA5C3}" destId="{3D92AD2B-83E4-4F8F-B340-AB0F3E338224}" srcOrd="0" destOrd="0" presId="urn:microsoft.com/office/officeart/2005/8/layout/default"/>
    <dgm:cxn modelId="{91007A32-6A5B-4255-9141-9D446DBA4C84}" srcId="{EE83D452-B1BE-4E0D-AB34-607324874834}" destId="{503B8CA9-5D08-4F66-B1B7-88409F276329}" srcOrd="0" destOrd="0" parTransId="{E0D3A79A-A60E-476E-8F1F-F3A89D63B08F}" sibTransId="{EA9A039D-1FD8-4366-8F19-F3A6818EC753}"/>
    <dgm:cxn modelId="{1D433834-DC05-4092-959E-4B022B0035AB}" srcId="{EE83D452-B1BE-4E0D-AB34-607324874834}" destId="{BE1BFEF2-A9A0-4E04-B042-1A8DCADD040C}" srcOrd="6" destOrd="0" parTransId="{3C53B190-5CB9-428D-89D0-22AD1A14C9C6}" sibTransId="{E53602D4-E797-418E-ACC5-75E9E3DC13D1}"/>
    <dgm:cxn modelId="{C3040C41-0E16-4F58-8303-C707576FF3D6}" type="presOf" srcId="{87C78DD3-A072-41F2-A57A-22271B1A76F7}" destId="{90A84CD2-A134-4628-802F-709450DFBB17}" srcOrd="0" destOrd="0" presId="urn:microsoft.com/office/officeart/2005/8/layout/default"/>
    <dgm:cxn modelId="{52EF137C-7049-4228-8DAC-2A8FBE69B0C0}" srcId="{EE83D452-B1BE-4E0D-AB34-607324874834}" destId="{A44DBFE3-4244-45A3-B9A5-79F3EF3D6316}" srcOrd="4" destOrd="0" parTransId="{9D44D1D0-A453-4D3F-AC0D-B5F23BB414F2}" sibTransId="{D5B5955B-4822-404E-B513-5D2D11E19BE3}"/>
    <dgm:cxn modelId="{56DDB182-C281-43FE-AC73-D2B92EA29D46}" type="presOf" srcId="{A44DBFE3-4244-45A3-B9A5-79F3EF3D6316}" destId="{37C4A77D-6B65-4E6F-986B-83678BEF62F3}" srcOrd="0" destOrd="0" presId="urn:microsoft.com/office/officeart/2005/8/layout/default"/>
    <dgm:cxn modelId="{E47F64B4-63AC-411C-975F-0469F498C634}" type="presOf" srcId="{915DE652-CCBE-4563-A092-85E2085ADBFF}" destId="{46CF0B9D-D8A6-4F3A-957E-22A6A6E7715C}" srcOrd="0" destOrd="0" presId="urn:microsoft.com/office/officeart/2005/8/layout/default"/>
    <dgm:cxn modelId="{8E0553BF-AEC0-472B-B4B4-3F73913C1DD6}" type="presOf" srcId="{EE83D452-B1BE-4E0D-AB34-607324874834}" destId="{A3989552-F246-4DC6-BF14-51B32ACCD94B}" srcOrd="0" destOrd="0" presId="urn:microsoft.com/office/officeart/2005/8/layout/default"/>
    <dgm:cxn modelId="{CE29CEC2-5D75-4E1B-AEF9-2761E4BBF26A}" srcId="{EE83D452-B1BE-4E0D-AB34-607324874834}" destId="{87C78DD3-A072-41F2-A57A-22271B1A76F7}" srcOrd="3" destOrd="0" parTransId="{4C7B7DF5-797A-40D1-9616-CE01F182BA8A}" sibTransId="{52AA7499-AC11-44E4-96D4-D3D9E9E6E433}"/>
    <dgm:cxn modelId="{F469CAC7-660E-46D9-8E29-3DEFEC77BDC0}" srcId="{EE83D452-B1BE-4E0D-AB34-607324874834}" destId="{0A59B9B5-0952-4D52-95D7-8A83DACFA5C3}" srcOrd="8" destOrd="0" parTransId="{AD5220CB-F6D4-450E-B67B-37B8A10F5C0F}" sibTransId="{6741A3A2-7017-4D06-9AAD-2A7ABCB6826A}"/>
    <dgm:cxn modelId="{218406CC-ACDE-4253-9904-908974A5EF95}" srcId="{EE83D452-B1BE-4E0D-AB34-607324874834}" destId="{D6E9517F-8B25-4DFF-9196-E5D977E8DD9C}" srcOrd="7" destOrd="0" parTransId="{42A2D3D1-9093-4D87-A365-3AADFD54EDA7}" sibTransId="{183313F7-A53D-4A6C-B4C1-7570F84BF09F}"/>
    <dgm:cxn modelId="{35EEB0CF-6F1B-4CA5-9990-FEB7EE3742CC}" srcId="{EE83D452-B1BE-4E0D-AB34-607324874834}" destId="{915DE652-CCBE-4563-A092-85E2085ADBFF}" srcOrd="1" destOrd="0" parTransId="{7D4AB9C0-4B31-4C45-8BFC-1060D7E9EB96}" sibTransId="{B6C80EF1-AD5C-46D9-8DA2-3B1372E102EF}"/>
    <dgm:cxn modelId="{8A44A7F3-8227-4984-9DBB-15F3B66B390D}" type="presOf" srcId="{503B8CA9-5D08-4F66-B1B7-88409F276329}" destId="{FD218079-E44B-4B73-971F-48F1F9627A08}" srcOrd="0" destOrd="0" presId="urn:microsoft.com/office/officeart/2005/8/layout/default"/>
    <dgm:cxn modelId="{9B2E50F4-5DA3-4EA1-8ED8-CA45534619F6}" type="presOf" srcId="{BE1BFEF2-A9A0-4E04-B042-1A8DCADD040C}" destId="{DCD32CA6-AB56-491A-8717-547EE56B7B3E}" srcOrd="0" destOrd="0" presId="urn:microsoft.com/office/officeart/2005/8/layout/default"/>
    <dgm:cxn modelId="{887753FE-8670-44D9-9DB2-B239629D2289}" type="presOf" srcId="{D6E9517F-8B25-4DFF-9196-E5D977E8DD9C}" destId="{096B5C8F-BEF8-45AD-B184-B64826A2F7DC}" srcOrd="0" destOrd="0" presId="urn:microsoft.com/office/officeart/2005/8/layout/default"/>
    <dgm:cxn modelId="{D98671E1-D18A-4085-9588-924F4964102A}" type="presParOf" srcId="{A3989552-F246-4DC6-BF14-51B32ACCD94B}" destId="{FD218079-E44B-4B73-971F-48F1F9627A08}" srcOrd="0" destOrd="0" presId="urn:microsoft.com/office/officeart/2005/8/layout/default"/>
    <dgm:cxn modelId="{AD0BBB48-255C-4180-90DC-68E57D13C0C2}" type="presParOf" srcId="{A3989552-F246-4DC6-BF14-51B32ACCD94B}" destId="{DD9F38A3-40E7-499C-8D65-0BD096F90BA0}" srcOrd="1" destOrd="0" presId="urn:microsoft.com/office/officeart/2005/8/layout/default"/>
    <dgm:cxn modelId="{7972CA07-A96D-497E-975A-B30CDB5456D6}" type="presParOf" srcId="{A3989552-F246-4DC6-BF14-51B32ACCD94B}" destId="{46CF0B9D-D8A6-4F3A-957E-22A6A6E7715C}" srcOrd="2" destOrd="0" presId="urn:microsoft.com/office/officeart/2005/8/layout/default"/>
    <dgm:cxn modelId="{09D0D6D5-9093-4C4C-B205-008F7B544F98}" type="presParOf" srcId="{A3989552-F246-4DC6-BF14-51B32ACCD94B}" destId="{75E92B59-D62A-4639-944C-EF08290BE424}" srcOrd="3" destOrd="0" presId="urn:microsoft.com/office/officeart/2005/8/layout/default"/>
    <dgm:cxn modelId="{A273CE45-11A1-43C6-9460-1E8569F331AF}" type="presParOf" srcId="{A3989552-F246-4DC6-BF14-51B32ACCD94B}" destId="{DC71961F-FA2C-4F81-ADA8-CC9E679A7173}" srcOrd="4" destOrd="0" presId="urn:microsoft.com/office/officeart/2005/8/layout/default"/>
    <dgm:cxn modelId="{948E1FA2-A1BF-4358-96B2-77D49927FED6}" type="presParOf" srcId="{A3989552-F246-4DC6-BF14-51B32ACCD94B}" destId="{3ED95517-0B98-46A5-A9FE-5E337BA6FD75}" srcOrd="5" destOrd="0" presId="urn:microsoft.com/office/officeart/2005/8/layout/default"/>
    <dgm:cxn modelId="{1CB60FC8-C108-443D-AF39-8D7F9A9021EA}" type="presParOf" srcId="{A3989552-F246-4DC6-BF14-51B32ACCD94B}" destId="{90A84CD2-A134-4628-802F-709450DFBB17}" srcOrd="6" destOrd="0" presId="urn:microsoft.com/office/officeart/2005/8/layout/default"/>
    <dgm:cxn modelId="{1CA980C7-3EE5-4277-A846-647EA49199C1}" type="presParOf" srcId="{A3989552-F246-4DC6-BF14-51B32ACCD94B}" destId="{F0F28F74-FB6C-409C-B037-1E1ECE88A1DC}" srcOrd="7" destOrd="0" presId="urn:microsoft.com/office/officeart/2005/8/layout/default"/>
    <dgm:cxn modelId="{4BAE8E93-809D-4C14-9272-D89E29EC17F2}" type="presParOf" srcId="{A3989552-F246-4DC6-BF14-51B32ACCD94B}" destId="{37C4A77D-6B65-4E6F-986B-83678BEF62F3}" srcOrd="8" destOrd="0" presId="urn:microsoft.com/office/officeart/2005/8/layout/default"/>
    <dgm:cxn modelId="{3828C6E6-4955-4568-B2B3-E72D2F12C393}" type="presParOf" srcId="{A3989552-F246-4DC6-BF14-51B32ACCD94B}" destId="{63DF1349-614B-4147-9DE7-2C850A58C8F9}" srcOrd="9" destOrd="0" presId="urn:microsoft.com/office/officeart/2005/8/layout/default"/>
    <dgm:cxn modelId="{4165D708-B99D-495C-9C5F-32FA4A47A1D4}" type="presParOf" srcId="{A3989552-F246-4DC6-BF14-51B32ACCD94B}" destId="{A47BB838-1A41-48FA-B933-3E8C2DC1A53C}" srcOrd="10" destOrd="0" presId="urn:microsoft.com/office/officeart/2005/8/layout/default"/>
    <dgm:cxn modelId="{ECB08851-36FC-48F3-A526-666FFF212640}" type="presParOf" srcId="{A3989552-F246-4DC6-BF14-51B32ACCD94B}" destId="{D0CFD896-88F1-401E-90EA-6547C5AC3F47}" srcOrd="11" destOrd="0" presId="urn:microsoft.com/office/officeart/2005/8/layout/default"/>
    <dgm:cxn modelId="{BFF85EAA-9964-4733-9A4C-330B951FA827}" type="presParOf" srcId="{A3989552-F246-4DC6-BF14-51B32ACCD94B}" destId="{DCD32CA6-AB56-491A-8717-547EE56B7B3E}" srcOrd="12" destOrd="0" presId="urn:microsoft.com/office/officeart/2005/8/layout/default"/>
    <dgm:cxn modelId="{783B1AE3-66F3-4C2E-93DD-806C4F4E5DEE}" type="presParOf" srcId="{A3989552-F246-4DC6-BF14-51B32ACCD94B}" destId="{435EB5FF-5CAB-4F9B-B6AB-A5602AB65C2B}" srcOrd="13" destOrd="0" presId="urn:microsoft.com/office/officeart/2005/8/layout/default"/>
    <dgm:cxn modelId="{012590C9-E720-4B20-975A-7F637E21C2BD}" type="presParOf" srcId="{A3989552-F246-4DC6-BF14-51B32ACCD94B}" destId="{096B5C8F-BEF8-45AD-B184-B64826A2F7DC}" srcOrd="14" destOrd="0" presId="urn:microsoft.com/office/officeart/2005/8/layout/default"/>
    <dgm:cxn modelId="{BA78AF65-009C-4560-BCA9-EDC5930B47D3}" type="presParOf" srcId="{A3989552-F246-4DC6-BF14-51B32ACCD94B}" destId="{ADF95FD8-79D0-4530-AFAD-F1E7AACC02AD}" srcOrd="15" destOrd="0" presId="urn:microsoft.com/office/officeart/2005/8/layout/default"/>
    <dgm:cxn modelId="{DC326645-C6F3-45B6-8DB0-081E5EC87F68}" type="presParOf" srcId="{A3989552-F246-4DC6-BF14-51B32ACCD94B}" destId="{3D92AD2B-83E4-4F8F-B340-AB0F3E338224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3C7C04-FAF3-48F8-B685-B04E910A53F9}" type="doc">
      <dgm:prSet loTypeId="urn:microsoft.com/office/officeart/2005/8/layout/vList5" loCatId="list" qsTypeId="urn:microsoft.com/office/officeart/2005/8/quickstyle/3d6" qsCatId="3D" csTypeId="urn:microsoft.com/office/officeart/2005/8/colors/colorful5" csCatId="colorful"/>
      <dgm:spPr/>
      <dgm:t>
        <a:bodyPr/>
        <a:lstStyle/>
        <a:p>
          <a:endParaRPr lang="tr-TR"/>
        </a:p>
      </dgm:t>
    </dgm:pt>
    <dgm:pt modelId="{4BDE0A99-2D94-43C3-8D59-D47499DA9C15}">
      <dgm:prSet/>
      <dgm:spPr/>
      <dgm:t>
        <a:bodyPr/>
        <a:lstStyle/>
        <a:p>
          <a:r>
            <a:rPr lang="tr-TR"/>
            <a:t>Türk ve Moğollar’da Ordu</a:t>
          </a:r>
        </a:p>
      </dgm:t>
    </dgm:pt>
    <dgm:pt modelId="{D96F8BDC-0DD4-4D8F-A3C3-FCBE389CA687}" type="parTrans" cxnId="{3CEE3AC4-4D82-4E93-97C5-2CD1C80562D4}">
      <dgm:prSet/>
      <dgm:spPr/>
      <dgm:t>
        <a:bodyPr/>
        <a:lstStyle/>
        <a:p>
          <a:endParaRPr lang="tr-TR"/>
        </a:p>
      </dgm:t>
    </dgm:pt>
    <dgm:pt modelId="{C42086FF-5FD9-4D72-9299-E8B299FC867A}" type="sibTrans" cxnId="{3CEE3AC4-4D82-4E93-97C5-2CD1C80562D4}">
      <dgm:prSet/>
      <dgm:spPr/>
      <dgm:t>
        <a:bodyPr/>
        <a:lstStyle/>
        <a:p>
          <a:endParaRPr lang="tr-TR"/>
        </a:p>
      </dgm:t>
    </dgm:pt>
    <dgm:pt modelId="{384EE668-5D93-451D-980D-0EBD8477D08E}" type="pres">
      <dgm:prSet presAssocID="{A43C7C04-FAF3-48F8-B685-B04E910A53F9}" presName="Name0" presStyleCnt="0">
        <dgm:presLayoutVars>
          <dgm:dir/>
          <dgm:animLvl val="lvl"/>
          <dgm:resizeHandles val="exact"/>
        </dgm:presLayoutVars>
      </dgm:prSet>
      <dgm:spPr/>
    </dgm:pt>
    <dgm:pt modelId="{C9BE505F-50BD-4759-82A5-50DB9C5F3400}" type="pres">
      <dgm:prSet presAssocID="{4BDE0A99-2D94-43C3-8D59-D47499DA9C15}" presName="linNode" presStyleCnt="0"/>
      <dgm:spPr/>
    </dgm:pt>
    <dgm:pt modelId="{367530B6-7594-40AB-ACFA-F83AE502E07D}" type="pres">
      <dgm:prSet presAssocID="{4BDE0A99-2D94-43C3-8D59-D47499DA9C15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C61A7C1F-4382-4908-97A5-3A551FB975BA}" type="presOf" srcId="{A43C7C04-FAF3-48F8-B685-B04E910A53F9}" destId="{384EE668-5D93-451D-980D-0EBD8477D08E}" srcOrd="0" destOrd="0" presId="urn:microsoft.com/office/officeart/2005/8/layout/vList5"/>
    <dgm:cxn modelId="{3CEE3AC4-4D82-4E93-97C5-2CD1C80562D4}" srcId="{A43C7C04-FAF3-48F8-B685-B04E910A53F9}" destId="{4BDE0A99-2D94-43C3-8D59-D47499DA9C15}" srcOrd="0" destOrd="0" parTransId="{D96F8BDC-0DD4-4D8F-A3C3-FCBE389CA687}" sibTransId="{C42086FF-5FD9-4D72-9299-E8B299FC867A}"/>
    <dgm:cxn modelId="{14AC70FA-E1AE-4FAF-966F-8B433E49A2F5}" type="presOf" srcId="{4BDE0A99-2D94-43C3-8D59-D47499DA9C15}" destId="{367530B6-7594-40AB-ACFA-F83AE502E07D}" srcOrd="0" destOrd="0" presId="urn:microsoft.com/office/officeart/2005/8/layout/vList5"/>
    <dgm:cxn modelId="{65D81162-5183-45FB-BE89-559FC9344ED9}" type="presParOf" srcId="{384EE668-5D93-451D-980D-0EBD8477D08E}" destId="{C9BE505F-50BD-4759-82A5-50DB9C5F3400}" srcOrd="0" destOrd="0" presId="urn:microsoft.com/office/officeart/2005/8/layout/vList5"/>
    <dgm:cxn modelId="{64A1E36C-506D-43AC-868B-DB0915E691A4}" type="presParOf" srcId="{C9BE505F-50BD-4759-82A5-50DB9C5F3400}" destId="{367530B6-7594-40AB-ACFA-F83AE502E07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0330299-0A21-4361-801E-0FD1067B1C84}" type="doc">
      <dgm:prSet loTypeId="urn:microsoft.com/office/officeart/2005/8/layout/default" loCatId="list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D9B182F5-D04B-4B8F-BC22-CE41E05CD549}">
      <dgm:prSet/>
      <dgm:spPr/>
      <dgm:t>
        <a:bodyPr/>
        <a:lstStyle/>
        <a:p>
          <a:r>
            <a:rPr lang="tr-TR"/>
            <a:t>Mete Han’ın kurduğu onlu sistemde teşkilatlandılar.</a:t>
          </a:r>
        </a:p>
      </dgm:t>
    </dgm:pt>
    <dgm:pt modelId="{A896F16D-62D9-4D4F-A7EF-ECE5BFA3BE4A}" type="parTrans" cxnId="{C0DDA2C3-051A-49B3-8EB0-C5657C591CB7}">
      <dgm:prSet/>
      <dgm:spPr/>
      <dgm:t>
        <a:bodyPr/>
        <a:lstStyle/>
        <a:p>
          <a:endParaRPr lang="tr-TR"/>
        </a:p>
      </dgm:t>
    </dgm:pt>
    <dgm:pt modelId="{7DB19336-F472-44DA-AACE-B1E5518BE688}" type="sibTrans" cxnId="{C0DDA2C3-051A-49B3-8EB0-C5657C591CB7}">
      <dgm:prSet/>
      <dgm:spPr/>
      <dgm:t>
        <a:bodyPr/>
        <a:lstStyle/>
        <a:p>
          <a:endParaRPr lang="tr-TR"/>
        </a:p>
      </dgm:t>
    </dgm:pt>
    <dgm:pt modelId="{15546CF7-F36D-4334-B2C4-4CF4E56A08D1}">
      <dgm:prSet/>
      <dgm:spPr/>
      <dgm:t>
        <a:bodyPr/>
        <a:lstStyle/>
        <a:p>
          <a:r>
            <a:rPr lang="tr-TR"/>
            <a:t>Atlı okçular. </a:t>
          </a:r>
        </a:p>
      </dgm:t>
    </dgm:pt>
    <dgm:pt modelId="{64AB5C9D-8DB3-4BA9-8279-19923804C4E0}" type="parTrans" cxnId="{D1C3CE4F-0CED-4115-B8CB-CF2397A591B0}">
      <dgm:prSet/>
      <dgm:spPr/>
      <dgm:t>
        <a:bodyPr/>
        <a:lstStyle/>
        <a:p>
          <a:endParaRPr lang="tr-TR"/>
        </a:p>
      </dgm:t>
    </dgm:pt>
    <dgm:pt modelId="{9D14FB4A-CB50-42B9-939D-AFB2442B4E82}" type="sibTrans" cxnId="{D1C3CE4F-0CED-4115-B8CB-CF2397A591B0}">
      <dgm:prSet/>
      <dgm:spPr/>
      <dgm:t>
        <a:bodyPr/>
        <a:lstStyle/>
        <a:p>
          <a:endParaRPr lang="tr-TR"/>
        </a:p>
      </dgm:t>
    </dgm:pt>
    <dgm:pt modelId="{66059847-D343-4570-A0FA-E4CB28CB26FB}">
      <dgm:prSet/>
      <dgm:spPr/>
      <dgm:t>
        <a:bodyPr/>
        <a:lstStyle/>
        <a:p>
          <a:r>
            <a:rPr lang="tr-TR" dirty="0"/>
            <a:t>Disiplin ve cesaret mükemmeldir. </a:t>
          </a:r>
        </a:p>
      </dgm:t>
    </dgm:pt>
    <dgm:pt modelId="{F32DEBB2-6AB2-4886-8896-6C6B8D6AAF9A}" type="parTrans" cxnId="{8974CFCC-C811-4E79-882C-95F7FF7E8AD7}">
      <dgm:prSet/>
      <dgm:spPr/>
      <dgm:t>
        <a:bodyPr/>
        <a:lstStyle/>
        <a:p>
          <a:endParaRPr lang="tr-TR"/>
        </a:p>
      </dgm:t>
    </dgm:pt>
    <dgm:pt modelId="{59A4F13C-2A8A-4348-8CB2-0986565E2730}" type="sibTrans" cxnId="{8974CFCC-C811-4E79-882C-95F7FF7E8AD7}">
      <dgm:prSet/>
      <dgm:spPr/>
      <dgm:t>
        <a:bodyPr/>
        <a:lstStyle/>
        <a:p>
          <a:endParaRPr lang="tr-TR"/>
        </a:p>
      </dgm:t>
    </dgm:pt>
    <dgm:pt modelId="{CE7226B4-A1F1-461D-BEA3-F4853E7306F6}">
      <dgm:prSet/>
      <dgm:spPr/>
      <dgm:t>
        <a:bodyPr/>
        <a:lstStyle/>
        <a:p>
          <a:r>
            <a:rPr lang="tr-TR" dirty="0"/>
            <a:t>Eşsiz hafif süvari teknikleri kullanmıştır (Turan taktiği). </a:t>
          </a:r>
        </a:p>
      </dgm:t>
    </dgm:pt>
    <dgm:pt modelId="{917F449A-731E-4CB7-BFE9-B6A46B4BBAEF}" type="parTrans" cxnId="{9E655C51-41C6-46CB-A4B2-496A46363D34}">
      <dgm:prSet/>
      <dgm:spPr/>
      <dgm:t>
        <a:bodyPr/>
        <a:lstStyle/>
        <a:p>
          <a:endParaRPr lang="tr-TR"/>
        </a:p>
      </dgm:t>
    </dgm:pt>
    <dgm:pt modelId="{F5ED7FB5-3CDE-43A4-AE4D-35231F684E0D}" type="sibTrans" cxnId="{9E655C51-41C6-46CB-A4B2-496A46363D34}">
      <dgm:prSet/>
      <dgm:spPr/>
      <dgm:t>
        <a:bodyPr/>
        <a:lstStyle/>
        <a:p>
          <a:endParaRPr lang="tr-TR"/>
        </a:p>
      </dgm:t>
    </dgm:pt>
    <dgm:pt modelId="{96949986-6B72-450C-AF37-29556CF12A51}">
      <dgm:prSet/>
      <dgm:spPr/>
      <dgm:t>
        <a:bodyPr/>
        <a:lstStyle/>
        <a:p>
          <a:r>
            <a:rPr lang="tr-TR"/>
            <a:t>Cengiz Han, kabileleri organize etmiş ve onlu sistemde idari ve askerî teşkilat kurmuştur. </a:t>
          </a:r>
        </a:p>
      </dgm:t>
    </dgm:pt>
    <dgm:pt modelId="{DD22C436-22CD-45A0-AF1F-CF03F1D1DD6F}" type="parTrans" cxnId="{AF354ACF-B384-4497-9794-08A70FA0E388}">
      <dgm:prSet/>
      <dgm:spPr/>
      <dgm:t>
        <a:bodyPr/>
        <a:lstStyle/>
        <a:p>
          <a:endParaRPr lang="tr-TR"/>
        </a:p>
      </dgm:t>
    </dgm:pt>
    <dgm:pt modelId="{F0631E82-D35A-4A60-B56D-32C56B1050CD}" type="sibTrans" cxnId="{AF354ACF-B384-4497-9794-08A70FA0E388}">
      <dgm:prSet/>
      <dgm:spPr/>
      <dgm:t>
        <a:bodyPr/>
        <a:lstStyle/>
        <a:p>
          <a:endParaRPr lang="tr-TR"/>
        </a:p>
      </dgm:t>
    </dgm:pt>
    <dgm:pt modelId="{AF588ED8-84C0-43F0-B103-8FCBFA892B29}">
      <dgm:prSet/>
      <dgm:spPr/>
      <dgm:t>
        <a:bodyPr/>
        <a:lstStyle/>
        <a:p>
          <a:r>
            <a:rPr lang="tr-TR"/>
            <a:t>Kadınlar da gerektiğinde savaşmaktadır. </a:t>
          </a:r>
        </a:p>
      </dgm:t>
    </dgm:pt>
    <dgm:pt modelId="{29B7A8DD-7569-4FBD-ACE4-B0C8F9810E25}" type="parTrans" cxnId="{432AB6EE-7A21-4CA6-80AF-3F4236D9F6BF}">
      <dgm:prSet/>
      <dgm:spPr/>
      <dgm:t>
        <a:bodyPr/>
        <a:lstStyle/>
        <a:p>
          <a:endParaRPr lang="tr-TR"/>
        </a:p>
      </dgm:t>
    </dgm:pt>
    <dgm:pt modelId="{F7AADDEC-7C57-4A15-8059-B6B1D0D67EA8}" type="sibTrans" cxnId="{432AB6EE-7A21-4CA6-80AF-3F4236D9F6BF}">
      <dgm:prSet/>
      <dgm:spPr/>
      <dgm:t>
        <a:bodyPr/>
        <a:lstStyle/>
        <a:p>
          <a:endParaRPr lang="tr-TR"/>
        </a:p>
      </dgm:t>
    </dgm:pt>
    <dgm:pt modelId="{5CAE163A-EA64-4E7A-9CA4-429835B140FD}" type="pres">
      <dgm:prSet presAssocID="{B0330299-0A21-4361-801E-0FD1067B1C84}" presName="diagram" presStyleCnt="0">
        <dgm:presLayoutVars>
          <dgm:dir/>
          <dgm:resizeHandles val="exact"/>
        </dgm:presLayoutVars>
      </dgm:prSet>
      <dgm:spPr/>
    </dgm:pt>
    <dgm:pt modelId="{FC114FA3-F2FC-4224-9960-40045E1A52BC}" type="pres">
      <dgm:prSet presAssocID="{D9B182F5-D04B-4B8F-BC22-CE41E05CD549}" presName="node" presStyleLbl="node1" presStyleIdx="0" presStyleCnt="6">
        <dgm:presLayoutVars>
          <dgm:bulletEnabled val="1"/>
        </dgm:presLayoutVars>
      </dgm:prSet>
      <dgm:spPr/>
    </dgm:pt>
    <dgm:pt modelId="{685CE634-585A-4A1C-9630-9AAC72E6D2B1}" type="pres">
      <dgm:prSet presAssocID="{7DB19336-F472-44DA-AACE-B1E5518BE688}" presName="sibTrans" presStyleCnt="0"/>
      <dgm:spPr/>
    </dgm:pt>
    <dgm:pt modelId="{185F61E9-894D-44CF-AAF7-E3560E50A217}" type="pres">
      <dgm:prSet presAssocID="{15546CF7-F36D-4334-B2C4-4CF4E56A08D1}" presName="node" presStyleLbl="node1" presStyleIdx="1" presStyleCnt="6">
        <dgm:presLayoutVars>
          <dgm:bulletEnabled val="1"/>
        </dgm:presLayoutVars>
      </dgm:prSet>
      <dgm:spPr/>
    </dgm:pt>
    <dgm:pt modelId="{95548E32-9BD9-4C7A-A2CB-2194F8702F59}" type="pres">
      <dgm:prSet presAssocID="{9D14FB4A-CB50-42B9-939D-AFB2442B4E82}" presName="sibTrans" presStyleCnt="0"/>
      <dgm:spPr/>
    </dgm:pt>
    <dgm:pt modelId="{C383F957-4F2C-4B10-8930-CD16C06E777E}" type="pres">
      <dgm:prSet presAssocID="{66059847-D343-4570-A0FA-E4CB28CB26FB}" presName="node" presStyleLbl="node1" presStyleIdx="2" presStyleCnt="6">
        <dgm:presLayoutVars>
          <dgm:bulletEnabled val="1"/>
        </dgm:presLayoutVars>
      </dgm:prSet>
      <dgm:spPr/>
    </dgm:pt>
    <dgm:pt modelId="{57ADA46A-B610-40E2-8CD4-7D43E35B4DE5}" type="pres">
      <dgm:prSet presAssocID="{59A4F13C-2A8A-4348-8CB2-0986565E2730}" presName="sibTrans" presStyleCnt="0"/>
      <dgm:spPr/>
    </dgm:pt>
    <dgm:pt modelId="{70AB43DA-E6C2-497A-B506-845745EADD8B}" type="pres">
      <dgm:prSet presAssocID="{CE7226B4-A1F1-461D-BEA3-F4853E7306F6}" presName="node" presStyleLbl="node1" presStyleIdx="3" presStyleCnt="6">
        <dgm:presLayoutVars>
          <dgm:bulletEnabled val="1"/>
        </dgm:presLayoutVars>
      </dgm:prSet>
      <dgm:spPr/>
    </dgm:pt>
    <dgm:pt modelId="{ACD2CAB0-D277-4AF4-943B-420B9E9502AE}" type="pres">
      <dgm:prSet presAssocID="{F5ED7FB5-3CDE-43A4-AE4D-35231F684E0D}" presName="sibTrans" presStyleCnt="0"/>
      <dgm:spPr/>
    </dgm:pt>
    <dgm:pt modelId="{B2727337-4F55-47DF-BDB4-83ABE5105250}" type="pres">
      <dgm:prSet presAssocID="{96949986-6B72-450C-AF37-29556CF12A51}" presName="node" presStyleLbl="node1" presStyleIdx="4" presStyleCnt="6">
        <dgm:presLayoutVars>
          <dgm:bulletEnabled val="1"/>
        </dgm:presLayoutVars>
      </dgm:prSet>
      <dgm:spPr/>
    </dgm:pt>
    <dgm:pt modelId="{517CAB2E-E646-4950-B31C-D2E766FE5422}" type="pres">
      <dgm:prSet presAssocID="{F0631E82-D35A-4A60-B56D-32C56B1050CD}" presName="sibTrans" presStyleCnt="0"/>
      <dgm:spPr/>
    </dgm:pt>
    <dgm:pt modelId="{A964C30C-AF69-4B3A-8E57-D4E5236C8DC3}" type="pres">
      <dgm:prSet presAssocID="{AF588ED8-84C0-43F0-B103-8FCBFA892B29}" presName="node" presStyleLbl="node1" presStyleIdx="5" presStyleCnt="6">
        <dgm:presLayoutVars>
          <dgm:bulletEnabled val="1"/>
        </dgm:presLayoutVars>
      </dgm:prSet>
      <dgm:spPr/>
    </dgm:pt>
  </dgm:ptLst>
  <dgm:cxnLst>
    <dgm:cxn modelId="{8B6C2708-D722-4588-B6DE-340EB8857B7D}" type="presOf" srcId="{B0330299-0A21-4361-801E-0FD1067B1C84}" destId="{5CAE163A-EA64-4E7A-9CA4-429835B140FD}" srcOrd="0" destOrd="0" presId="urn:microsoft.com/office/officeart/2005/8/layout/default"/>
    <dgm:cxn modelId="{5CBA5810-B507-4257-96BD-80AB685E0BBF}" type="presOf" srcId="{AF588ED8-84C0-43F0-B103-8FCBFA892B29}" destId="{A964C30C-AF69-4B3A-8E57-D4E5236C8DC3}" srcOrd="0" destOrd="0" presId="urn:microsoft.com/office/officeart/2005/8/layout/default"/>
    <dgm:cxn modelId="{9EFB1739-7FD3-49A7-A0CB-2EAF9A9C92D4}" type="presOf" srcId="{66059847-D343-4570-A0FA-E4CB28CB26FB}" destId="{C383F957-4F2C-4B10-8930-CD16C06E777E}" srcOrd="0" destOrd="0" presId="urn:microsoft.com/office/officeart/2005/8/layout/default"/>
    <dgm:cxn modelId="{C196324C-1ADC-4580-B480-980FD4D0F1D4}" type="presOf" srcId="{CE7226B4-A1F1-461D-BEA3-F4853E7306F6}" destId="{70AB43DA-E6C2-497A-B506-845745EADD8B}" srcOrd="0" destOrd="0" presId="urn:microsoft.com/office/officeart/2005/8/layout/default"/>
    <dgm:cxn modelId="{48BB634F-5B3A-49F5-B1F2-F0C1496B1952}" type="presOf" srcId="{15546CF7-F36D-4334-B2C4-4CF4E56A08D1}" destId="{185F61E9-894D-44CF-AAF7-E3560E50A217}" srcOrd="0" destOrd="0" presId="urn:microsoft.com/office/officeart/2005/8/layout/default"/>
    <dgm:cxn modelId="{D1C3CE4F-0CED-4115-B8CB-CF2397A591B0}" srcId="{B0330299-0A21-4361-801E-0FD1067B1C84}" destId="{15546CF7-F36D-4334-B2C4-4CF4E56A08D1}" srcOrd="1" destOrd="0" parTransId="{64AB5C9D-8DB3-4BA9-8279-19923804C4E0}" sibTransId="{9D14FB4A-CB50-42B9-939D-AFB2442B4E82}"/>
    <dgm:cxn modelId="{9E655C51-41C6-46CB-A4B2-496A46363D34}" srcId="{B0330299-0A21-4361-801E-0FD1067B1C84}" destId="{CE7226B4-A1F1-461D-BEA3-F4853E7306F6}" srcOrd="3" destOrd="0" parTransId="{917F449A-731E-4CB7-BFE9-B6A46B4BBAEF}" sibTransId="{F5ED7FB5-3CDE-43A4-AE4D-35231F684E0D}"/>
    <dgm:cxn modelId="{757F678D-A5AF-41A5-B818-621C35D08E39}" type="presOf" srcId="{96949986-6B72-450C-AF37-29556CF12A51}" destId="{B2727337-4F55-47DF-BDB4-83ABE5105250}" srcOrd="0" destOrd="0" presId="urn:microsoft.com/office/officeart/2005/8/layout/default"/>
    <dgm:cxn modelId="{68E9B2C0-505C-450E-9CCD-6C4E1AF37FB2}" type="presOf" srcId="{D9B182F5-D04B-4B8F-BC22-CE41E05CD549}" destId="{FC114FA3-F2FC-4224-9960-40045E1A52BC}" srcOrd="0" destOrd="0" presId="urn:microsoft.com/office/officeart/2005/8/layout/default"/>
    <dgm:cxn modelId="{C0DDA2C3-051A-49B3-8EB0-C5657C591CB7}" srcId="{B0330299-0A21-4361-801E-0FD1067B1C84}" destId="{D9B182F5-D04B-4B8F-BC22-CE41E05CD549}" srcOrd="0" destOrd="0" parTransId="{A896F16D-62D9-4D4F-A7EF-ECE5BFA3BE4A}" sibTransId="{7DB19336-F472-44DA-AACE-B1E5518BE688}"/>
    <dgm:cxn modelId="{8974CFCC-C811-4E79-882C-95F7FF7E8AD7}" srcId="{B0330299-0A21-4361-801E-0FD1067B1C84}" destId="{66059847-D343-4570-A0FA-E4CB28CB26FB}" srcOrd="2" destOrd="0" parTransId="{F32DEBB2-6AB2-4886-8896-6C6B8D6AAF9A}" sibTransId="{59A4F13C-2A8A-4348-8CB2-0986565E2730}"/>
    <dgm:cxn modelId="{AF354ACF-B384-4497-9794-08A70FA0E388}" srcId="{B0330299-0A21-4361-801E-0FD1067B1C84}" destId="{96949986-6B72-450C-AF37-29556CF12A51}" srcOrd="4" destOrd="0" parTransId="{DD22C436-22CD-45A0-AF1F-CF03F1D1DD6F}" sibTransId="{F0631E82-D35A-4A60-B56D-32C56B1050CD}"/>
    <dgm:cxn modelId="{432AB6EE-7A21-4CA6-80AF-3F4236D9F6BF}" srcId="{B0330299-0A21-4361-801E-0FD1067B1C84}" destId="{AF588ED8-84C0-43F0-B103-8FCBFA892B29}" srcOrd="5" destOrd="0" parTransId="{29B7A8DD-7569-4FBD-ACE4-B0C8F9810E25}" sibTransId="{F7AADDEC-7C57-4A15-8059-B6B1D0D67EA8}"/>
    <dgm:cxn modelId="{EDCFBE29-607B-4CA2-9B06-10436ADDE5BF}" type="presParOf" srcId="{5CAE163A-EA64-4E7A-9CA4-429835B140FD}" destId="{FC114FA3-F2FC-4224-9960-40045E1A52BC}" srcOrd="0" destOrd="0" presId="urn:microsoft.com/office/officeart/2005/8/layout/default"/>
    <dgm:cxn modelId="{E6538E11-CFB1-4826-8168-61BC7AAEF9CE}" type="presParOf" srcId="{5CAE163A-EA64-4E7A-9CA4-429835B140FD}" destId="{685CE634-585A-4A1C-9630-9AAC72E6D2B1}" srcOrd="1" destOrd="0" presId="urn:microsoft.com/office/officeart/2005/8/layout/default"/>
    <dgm:cxn modelId="{A51C5ECC-4566-42ED-91E8-E4AC6A4927CC}" type="presParOf" srcId="{5CAE163A-EA64-4E7A-9CA4-429835B140FD}" destId="{185F61E9-894D-44CF-AAF7-E3560E50A217}" srcOrd="2" destOrd="0" presId="urn:microsoft.com/office/officeart/2005/8/layout/default"/>
    <dgm:cxn modelId="{3C62009C-C0EC-4653-9037-06FC2BF0733B}" type="presParOf" srcId="{5CAE163A-EA64-4E7A-9CA4-429835B140FD}" destId="{95548E32-9BD9-4C7A-A2CB-2194F8702F59}" srcOrd="3" destOrd="0" presId="urn:microsoft.com/office/officeart/2005/8/layout/default"/>
    <dgm:cxn modelId="{98155833-D6EA-4258-894F-F89540445DCF}" type="presParOf" srcId="{5CAE163A-EA64-4E7A-9CA4-429835B140FD}" destId="{C383F957-4F2C-4B10-8930-CD16C06E777E}" srcOrd="4" destOrd="0" presId="urn:microsoft.com/office/officeart/2005/8/layout/default"/>
    <dgm:cxn modelId="{3D2369AB-475A-48C2-AD0E-26B07BC49B9A}" type="presParOf" srcId="{5CAE163A-EA64-4E7A-9CA4-429835B140FD}" destId="{57ADA46A-B610-40E2-8CD4-7D43E35B4DE5}" srcOrd="5" destOrd="0" presId="urn:microsoft.com/office/officeart/2005/8/layout/default"/>
    <dgm:cxn modelId="{A094292F-821E-452C-ADD7-AFEBCCE31A04}" type="presParOf" srcId="{5CAE163A-EA64-4E7A-9CA4-429835B140FD}" destId="{70AB43DA-E6C2-497A-B506-845745EADD8B}" srcOrd="6" destOrd="0" presId="urn:microsoft.com/office/officeart/2005/8/layout/default"/>
    <dgm:cxn modelId="{FAC98748-E0CB-4A69-98DA-C9F0F2627B5F}" type="presParOf" srcId="{5CAE163A-EA64-4E7A-9CA4-429835B140FD}" destId="{ACD2CAB0-D277-4AF4-943B-420B9E9502AE}" srcOrd="7" destOrd="0" presId="urn:microsoft.com/office/officeart/2005/8/layout/default"/>
    <dgm:cxn modelId="{FAE8291A-9786-41AB-85EF-2B50C0337DDF}" type="presParOf" srcId="{5CAE163A-EA64-4E7A-9CA4-429835B140FD}" destId="{B2727337-4F55-47DF-BDB4-83ABE5105250}" srcOrd="8" destOrd="0" presId="urn:microsoft.com/office/officeart/2005/8/layout/default"/>
    <dgm:cxn modelId="{E284E27D-B1E1-4278-A363-B2914F9EE60D}" type="presParOf" srcId="{5CAE163A-EA64-4E7A-9CA4-429835B140FD}" destId="{517CAB2E-E646-4950-B31C-D2E766FE5422}" srcOrd="9" destOrd="0" presId="urn:microsoft.com/office/officeart/2005/8/layout/default"/>
    <dgm:cxn modelId="{D8180DB5-7B88-42C5-9FB4-F7EC8F4F58BE}" type="presParOf" srcId="{5CAE163A-EA64-4E7A-9CA4-429835B140FD}" destId="{A964C30C-AF69-4B3A-8E57-D4E5236C8DC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1225DE6-7D52-4129-8A0E-F99D22AB7211}" type="doc">
      <dgm:prSet loTypeId="urn:microsoft.com/office/officeart/2005/8/layout/vList2" loCatId="list" qsTypeId="urn:microsoft.com/office/officeart/2009/2/quickstyle/3d8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AB3E698C-A4BC-4A77-9769-03A386C85C5A}">
      <dgm:prSet custT="1"/>
      <dgm:spPr/>
      <dgm:t>
        <a:bodyPr/>
        <a:lstStyle/>
        <a:p>
          <a:r>
            <a:rPr lang="tr-TR" sz="3200" dirty="0"/>
            <a:t>                    </a:t>
          </a:r>
          <a:r>
            <a:rPr lang="tr-TR" sz="5400" dirty="0"/>
            <a:t>Orta Çağ’da Müslüman Orduları</a:t>
          </a:r>
        </a:p>
      </dgm:t>
    </dgm:pt>
    <dgm:pt modelId="{381AD42E-4874-4FC9-B6A9-4C49A9A4DDD8}" type="parTrans" cxnId="{AB9F00BE-F71C-4772-A635-3839490107FC}">
      <dgm:prSet/>
      <dgm:spPr/>
      <dgm:t>
        <a:bodyPr/>
        <a:lstStyle/>
        <a:p>
          <a:endParaRPr lang="tr-TR"/>
        </a:p>
      </dgm:t>
    </dgm:pt>
    <dgm:pt modelId="{07349D19-FD40-495B-803B-14D1322BADE5}" type="sibTrans" cxnId="{AB9F00BE-F71C-4772-A635-3839490107FC}">
      <dgm:prSet/>
      <dgm:spPr/>
      <dgm:t>
        <a:bodyPr/>
        <a:lstStyle/>
        <a:p>
          <a:endParaRPr lang="tr-TR"/>
        </a:p>
      </dgm:t>
    </dgm:pt>
    <dgm:pt modelId="{65218281-1AA5-4AD5-82AC-6767A29DBFAE}" type="pres">
      <dgm:prSet presAssocID="{21225DE6-7D52-4129-8A0E-F99D22AB7211}" presName="linear" presStyleCnt="0">
        <dgm:presLayoutVars>
          <dgm:animLvl val="lvl"/>
          <dgm:resizeHandles val="exact"/>
        </dgm:presLayoutVars>
      </dgm:prSet>
      <dgm:spPr/>
    </dgm:pt>
    <dgm:pt modelId="{1DC0D810-9E50-40B3-9A81-666E5EE69296}" type="pres">
      <dgm:prSet presAssocID="{AB3E698C-A4BC-4A77-9769-03A386C85C5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498735F-63C7-47CA-B368-E48AD11EFFE4}" type="presOf" srcId="{21225DE6-7D52-4129-8A0E-F99D22AB7211}" destId="{65218281-1AA5-4AD5-82AC-6767A29DBFAE}" srcOrd="0" destOrd="0" presId="urn:microsoft.com/office/officeart/2005/8/layout/vList2"/>
    <dgm:cxn modelId="{AB9F00BE-F71C-4772-A635-3839490107FC}" srcId="{21225DE6-7D52-4129-8A0E-F99D22AB7211}" destId="{AB3E698C-A4BC-4A77-9769-03A386C85C5A}" srcOrd="0" destOrd="0" parTransId="{381AD42E-4874-4FC9-B6A9-4C49A9A4DDD8}" sibTransId="{07349D19-FD40-495B-803B-14D1322BADE5}"/>
    <dgm:cxn modelId="{EE7AEDC6-07EB-4C37-B0C6-14798AADA24B}" type="presOf" srcId="{AB3E698C-A4BC-4A77-9769-03A386C85C5A}" destId="{1DC0D810-9E50-40B3-9A81-666E5EE69296}" srcOrd="0" destOrd="0" presId="urn:microsoft.com/office/officeart/2005/8/layout/vList2"/>
    <dgm:cxn modelId="{D92A3E5E-2FE8-4B93-BFC1-CFD2E2280276}" type="presParOf" srcId="{65218281-1AA5-4AD5-82AC-6767A29DBFAE}" destId="{1DC0D810-9E50-40B3-9A81-666E5EE692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D02F277-6C92-4947-A082-F20B58338AE9}" type="doc">
      <dgm:prSet loTypeId="urn:microsoft.com/office/officeart/2005/8/layout/default" loCatId="list" qsTypeId="urn:microsoft.com/office/officeart/2005/8/quickstyle/3d9" qsCatId="3D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A762CE1E-D545-4E8B-9190-5717BA4DC37E}">
      <dgm:prSet/>
      <dgm:spPr/>
      <dgm:t>
        <a:bodyPr/>
        <a:lstStyle/>
        <a:p>
          <a:r>
            <a:rPr lang="tr-TR"/>
            <a:t>Atlı okçu</a:t>
          </a:r>
        </a:p>
      </dgm:t>
    </dgm:pt>
    <dgm:pt modelId="{A7CF1BF8-8A0B-43DF-8F9E-866B3D4F5459}" type="parTrans" cxnId="{F6C69931-1C5E-497A-8FD3-E82C62BD129B}">
      <dgm:prSet/>
      <dgm:spPr/>
      <dgm:t>
        <a:bodyPr/>
        <a:lstStyle/>
        <a:p>
          <a:endParaRPr lang="tr-TR"/>
        </a:p>
      </dgm:t>
    </dgm:pt>
    <dgm:pt modelId="{7293D190-E924-4D60-8A76-63CA325D968B}" type="sibTrans" cxnId="{F6C69931-1C5E-497A-8FD3-E82C62BD129B}">
      <dgm:prSet/>
      <dgm:spPr/>
      <dgm:t>
        <a:bodyPr/>
        <a:lstStyle/>
        <a:p>
          <a:endParaRPr lang="tr-TR"/>
        </a:p>
      </dgm:t>
    </dgm:pt>
    <dgm:pt modelId="{4039C7D8-08E0-4E44-B1C7-6EAA7F1F097E}">
      <dgm:prSet/>
      <dgm:spPr/>
      <dgm:t>
        <a:bodyPr/>
        <a:lstStyle/>
        <a:p>
          <a:r>
            <a:rPr lang="tr-TR"/>
            <a:t>Hafif süvari</a:t>
          </a:r>
        </a:p>
      </dgm:t>
    </dgm:pt>
    <dgm:pt modelId="{A364B29C-B4DE-4F0D-B237-C49A6871568C}" type="parTrans" cxnId="{1A01692C-B2FC-4154-9577-2226F6CB6004}">
      <dgm:prSet/>
      <dgm:spPr/>
      <dgm:t>
        <a:bodyPr/>
        <a:lstStyle/>
        <a:p>
          <a:endParaRPr lang="tr-TR"/>
        </a:p>
      </dgm:t>
    </dgm:pt>
    <dgm:pt modelId="{192C70EE-D610-436F-87F8-82DDBD649F95}" type="sibTrans" cxnId="{1A01692C-B2FC-4154-9577-2226F6CB6004}">
      <dgm:prSet/>
      <dgm:spPr/>
      <dgm:t>
        <a:bodyPr/>
        <a:lstStyle/>
        <a:p>
          <a:endParaRPr lang="tr-TR"/>
        </a:p>
      </dgm:t>
    </dgm:pt>
    <dgm:pt modelId="{30AA6DC8-00DB-4E33-8CE7-E0627EA2AD2D}">
      <dgm:prSet/>
      <dgm:spPr/>
      <dgm:t>
        <a:bodyPr/>
        <a:lstStyle/>
        <a:p>
          <a:r>
            <a:rPr lang="tr-TR"/>
            <a:t>Batılı atlı okçulardan daha hızlı ve esnek </a:t>
          </a:r>
        </a:p>
      </dgm:t>
    </dgm:pt>
    <dgm:pt modelId="{47A15399-AED4-4ECE-BACD-57B9B4E1CC71}" type="parTrans" cxnId="{FBFE5908-9057-4BCA-8B28-3595802BA172}">
      <dgm:prSet/>
      <dgm:spPr/>
      <dgm:t>
        <a:bodyPr/>
        <a:lstStyle/>
        <a:p>
          <a:endParaRPr lang="tr-TR"/>
        </a:p>
      </dgm:t>
    </dgm:pt>
    <dgm:pt modelId="{D54817D3-6630-4FD6-B8F4-9EED9D272CBB}" type="sibTrans" cxnId="{FBFE5908-9057-4BCA-8B28-3595802BA172}">
      <dgm:prSet/>
      <dgm:spPr/>
      <dgm:t>
        <a:bodyPr/>
        <a:lstStyle/>
        <a:p>
          <a:endParaRPr lang="tr-TR"/>
        </a:p>
      </dgm:t>
    </dgm:pt>
    <dgm:pt modelId="{09AEFE35-D72D-49F0-BA00-4F43ADA48315}">
      <dgm:prSet/>
      <dgm:spPr/>
      <dgm:t>
        <a:bodyPr/>
        <a:lstStyle/>
        <a:p>
          <a:r>
            <a:rPr lang="tr-TR"/>
            <a:t>Haçlılar, Türk atlı okçularından yararlanmak istemiştir.</a:t>
          </a:r>
        </a:p>
      </dgm:t>
    </dgm:pt>
    <dgm:pt modelId="{E238E449-6845-4DF3-9C0F-E6F46A8C2D56}" type="parTrans" cxnId="{711BBDCE-E7A0-4299-9027-0970932AECC2}">
      <dgm:prSet/>
      <dgm:spPr/>
      <dgm:t>
        <a:bodyPr/>
        <a:lstStyle/>
        <a:p>
          <a:endParaRPr lang="tr-TR"/>
        </a:p>
      </dgm:t>
    </dgm:pt>
    <dgm:pt modelId="{92228290-7040-4EF4-A4EF-25D5EF245D2E}" type="sibTrans" cxnId="{711BBDCE-E7A0-4299-9027-0970932AECC2}">
      <dgm:prSet/>
      <dgm:spPr/>
      <dgm:t>
        <a:bodyPr/>
        <a:lstStyle/>
        <a:p>
          <a:endParaRPr lang="tr-TR"/>
        </a:p>
      </dgm:t>
    </dgm:pt>
    <dgm:pt modelId="{97F44D04-C76A-4F72-A7F0-BD7783BC82F4}" type="pres">
      <dgm:prSet presAssocID="{0D02F277-6C92-4947-A082-F20B58338AE9}" presName="diagram" presStyleCnt="0">
        <dgm:presLayoutVars>
          <dgm:dir/>
          <dgm:resizeHandles val="exact"/>
        </dgm:presLayoutVars>
      </dgm:prSet>
      <dgm:spPr/>
    </dgm:pt>
    <dgm:pt modelId="{50048001-6332-4A77-B5DF-CB784BE821F7}" type="pres">
      <dgm:prSet presAssocID="{A762CE1E-D545-4E8B-9190-5717BA4DC37E}" presName="node" presStyleLbl="node1" presStyleIdx="0" presStyleCnt="4">
        <dgm:presLayoutVars>
          <dgm:bulletEnabled val="1"/>
        </dgm:presLayoutVars>
      </dgm:prSet>
      <dgm:spPr/>
    </dgm:pt>
    <dgm:pt modelId="{4110B2A6-1E08-40CE-B631-6A7846A127F5}" type="pres">
      <dgm:prSet presAssocID="{7293D190-E924-4D60-8A76-63CA325D968B}" presName="sibTrans" presStyleCnt="0"/>
      <dgm:spPr/>
    </dgm:pt>
    <dgm:pt modelId="{10A223B2-83A9-4AB4-92CF-C733A97A7732}" type="pres">
      <dgm:prSet presAssocID="{4039C7D8-08E0-4E44-B1C7-6EAA7F1F097E}" presName="node" presStyleLbl="node1" presStyleIdx="1" presStyleCnt="4">
        <dgm:presLayoutVars>
          <dgm:bulletEnabled val="1"/>
        </dgm:presLayoutVars>
      </dgm:prSet>
      <dgm:spPr/>
    </dgm:pt>
    <dgm:pt modelId="{1A07BAE4-9155-47E7-ADD4-F6F8CA62B724}" type="pres">
      <dgm:prSet presAssocID="{192C70EE-D610-436F-87F8-82DDBD649F95}" presName="sibTrans" presStyleCnt="0"/>
      <dgm:spPr/>
    </dgm:pt>
    <dgm:pt modelId="{2BECA8B8-050D-41D9-8032-91587E47A469}" type="pres">
      <dgm:prSet presAssocID="{30AA6DC8-00DB-4E33-8CE7-E0627EA2AD2D}" presName="node" presStyleLbl="node1" presStyleIdx="2" presStyleCnt="4">
        <dgm:presLayoutVars>
          <dgm:bulletEnabled val="1"/>
        </dgm:presLayoutVars>
      </dgm:prSet>
      <dgm:spPr/>
    </dgm:pt>
    <dgm:pt modelId="{104335B0-C6B8-4A99-8A88-24650AE50944}" type="pres">
      <dgm:prSet presAssocID="{D54817D3-6630-4FD6-B8F4-9EED9D272CBB}" presName="sibTrans" presStyleCnt="0"/>
      <dgm:spPr/>
    </dgm:pt>
    <dgm:pt modelId="{F2ED1635-9D01-4307-9702-8FA40CF3F2FD}" type="pres">
      <dgm:prSet presAssocID="{09AEFE35-D72D-49F0-BA00-4F43ADA48315}" presName="node" presStyleLbl="node1" presStyleIdx="3" presStyleCnt="4">
        <dgm:presLayoutVars>
          <dgm:bulletEnabled val="1"/>
        </dgm:presLayoutVars>
      </dgm:prSet>
      <dgm:spPr/>
    </dgm:pt>
  </dgm:ptLst>
  <dgm:cxnLst>
    <dgm:cxn modelId="{FBFE5908-9057-4BCA-8B28-3595802BA172}" srcId="{0D02F277-6C92-4947-A082-F20B58338AE9}" destId="{30AA6DC8-00DB-4E33-8CE7-E0627EA2AD2D}" srcOrd="2" destOrd="0" parTransId="{47A15399-AED4-4ECE-BACD-57B9B4E1CC71}" sibTransId="{D54817D3-6630-4FD6-B8F4-9EED9D272CBB}"/>
    <dgm:cxn modelId="{D380460C-EABF-4441-85F2-EA355818876A}" type="presOf" srcId="{09AEFE35-D72D-49F0-BA00-4F43ADA48315}" destId="{F2ED1635-9D01-4307-9702-8FA40CF3F2FD}" srcOrd="0" destOrd="0" presId="urn:microsoft.com/office/officeart/2005/8/layout/default"/>
    <dgm:cxn modelId="{1A01692C-B2FC-4154-9577-2226F6CB6004}" srcId="{0D02F277-6C92-4947-A082-F20B58338AE9}" destId="{4039C7D8-08E0-4E44-B1C7-6EAA7F1F097E}" srcOrd="1" destOrd="0" parTransId="{A364B29C-B4DE-4F0D-B237-C49A6871568C}" sibTransId="{192C70EE-D610-436F-87F8-82DDBD649F95}"/>
    <dgm:cxn modelId="{F6C69931-1C5E-497A-8FD3-E82C62BD129B}" srcId="{0D02F277-6C92-4947-A082-F20B58338AE9}" destId="{A762CE1E-D545-4E8B-9190-5717BA4DC37E}" srcOrd="0" destOrd="0" parTransId="{A7CF1BF8-8A0B-43DF-8F9E-866B3D4F5459}" sibTransId="{7293D190-E924-4D60-8A76-63CA325D968B}"/>
    <dgm:cxn modelId="{98528536-D2A0-4DD8-ADCC-C1C1D1A16B08}" type="presOf" srcId="{30AA6DC8-00DB-4E33-8CE7-E0627EA2AD2D}" destId="{2BECA8B8-050D-41D9-8032-91587E47A469}" srcOrd="0" destOrd="0" presId="urn:microsoft.com/office/officeart/2005/8/layout/default"/>
    <dgm:cxn modelId="{8EF4AD8A-E501-4325-BB9F-6E0054B0F5BA}" type="presOf" srcId="{0D02F277-6C92-4947-A082-F20B58338AE9}" destId="{97F44D04-C76A-4F72-A7F0-BD7783BC82F4}" srcOrd="0" destOrd="0" presId="urn:microsoft.com/office/officeart/2005/8/layout/default"/>
    <dgm:cxn modelId="{FD4A829C-643F-4CB1-B135-2F139290AD29}" type="presOf" srcId="{4039C7D8-08E0-4E44-B1C7-6EAA7F1F097E}" destId="{10A223B2-83A9-4AB4-92CF-C733A97A7732}" srcOrd="0" destOrd="0" presId="urn:microsoft.com/office/officeart/2005/8/layout/default"/>
    <dgm:cxn modelId="{711BBDCE-E7A0-4299-9027-0970932AECC2}" srcId="{0D02F277-6C92-4947-A082-F20B58338AE9}" destId="{09AEFE35-D72D-49F0-BA00-4F43ADA48315}" srcOrd="3" destOrd="0" parTransId="{E238E449-6845-4DF3-9C0F-E6F46A8C2D56}" sibTransId="{92228290-7040-4EF4-A4EF-25D5EF245D2E}"/>
    <dgm:cxn modelId="{A4C844F7-DF92-424B-AA5B-08D8F0AA72FC}" type="presOf" srcId="{A762CE1E-D545-4E8B-9190-5717BA4DC37E}" destId="{50048001-6332-4A77-B5DF-CB784BE821F7}" srcOrd="0" destOrd="0" presId="urn:microsoft.com/office/officeart/2005/8/layout/default"/>
    <dgm:cxn modelId="{8E0CCB8A-6DB9-45FC-B655-2A9FC09E16FF}" type="presParOf" srcId="{97F44D04-C76A-4F72-A7F0-BD7783BC82F4}" destId="{50048001-6332-4A77-B5DF-CB784BE821F7}" srcOrd="0" destOrd="0" presId="urn:microsoft.com/office/officeart/2005/8/layout/default"/>
    <dgm:cxn modelId="{B36ECDE3-A4AB-4CAB-81A5-326D29BCCD26}" type="presParOf" srcId="{97F44D04-C76A-4F72-A7F0-BD7783BC82F4}" destId="{4110B2A6-1E08-40CE-B631-6A7846A127F5}" srcOrd="1" destOrd="0" presId="urn:microsoft.com/office/officeart/2005/8/layout/default"/>
    <dgm:cxn modelId="{B51DA292-8800-40A0-B05D-9FE31522188D}" type="presParOf" srcId="{97F44D04-C76A-4F72-A7F0-BD7783BC82F4}" destId="{10A223B2-83A9-4AB4-92CF-C733A97A7732}" srcOrd="2" destOrd="0" presId="urn:microsoft.com/office/officeart/2005/8/layout/default"/>
    <dgm:cxn modelId="{11CDF483-8C2F-4A9F-97AD-E77C18FF2964}" type="presParOf" srcId="{97F44D04-C76A-4F72-A7F0-BD7783BC82F4}" destId="{1A07BAE4-9155-47E7-ADD4-F6F8CA62B724}" srcOrd="3" destOrd="0" presId="urn:microsoft.com/office/officeart/2005/8/layout/default"/>
    <dgm:cxn modelId="{FCB6C30C-8103-41D0-9D38-67ABEF385073}" type="presParOf" srcId="{97F44D04-C76A-4F72-A7F0-BD7783BC82F4}" destId="{2BECA8B8-050D-41D9-8032-91587E47A469}" srcOrd="4" destOrd="0" presId="urn:microsoft.com/office/officeart/2005/8/layout/default"/>
    <dgm:cxn modelId="{41D2134A-C0AA-450F-9492-A9C2DCC5260F}" type="presParOf" srcId="{97F44D04-C76A-4F72-A7F0-BD7783BC82F4}" destId="{104335B0-C6B8-4A99-8A88-24650AE50944}" srcOrd="5" destOrd="0" presId="urn:microsoft.com/office/officeart/2005/8/layout/default"/>
    <dgm:cxn modelId="{9B134FE6-5FA8-4546-9539-F99270CD2A49}" type="presParOf" srcId="{97F44D04-C76A-4F72-A7F0-BD7783BC82F4}" destId="{F2ED1635-9D01-4307-9702-8FA40CF3F2F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29F9BD0-E3D2-4374-A628-FA97EB4011F6}" type="doc">
      <dgm:prSet loTypeId="urn:microsoft.com/office/officeart/2005/8/layout/vList5" loCatId="list" qsTypeId="urn:microsoft.com/office/officeart/2005/8/quickstyle/3d5" qsCatId="3D" csTypeId="urn:microsoft.com/office/officeart/2005/8/colors/colorful1" csCatId="colorful"/>
      <dgm:spPr/>
      <dgm:t>
        <a:bodyPr/>
        <a:lstStyle/>
        <a:p>
          <a:endParaRPr lang="tr-TR"/>
        </a:p>
      </dgm:t>
    </dgm:pt>
    <dgm:pt modelId="{F5777CF8-E9D9-42BF-9639-782B57BF257B}">
      <dgm:prSet/>
      <dgm:spPr/>
      <dgm:t>
        <a:bodyPr/>
        <a:lstStyle/>
        <a:p>
          <a:r>
            <a:rPr lang="tr-TR"/>
            <a:t>BİZANS’TA ORDU</a:t>
          </a:r>
        </a:p>
      </dgm:t>
    </dgm:pt>
    <dgm:pt modelId="{428D64FA-5551-49AC-8299-CAFCCB19AC28}" type="parTrans" cxnId="{2BB51CE0-1519-4BDA-8004-D892D9F4CC90}">
      <dgm:prSet/>
      <dgm:spPr/>
      <dgm:t>
        <a:bodyPr/>
        <a:lstStyle/>
        <a:p>
          <a:endParaRPr lang="tr-TR"/>
        </a:p>
      </dgm:t>
    </dgm:pt>
    <dgm:pt modelId="{8DE7FA51-2CC1-461C-BE8A-998C731CDAF4}" type="sibTrans" cxnId="{2BB51CE0-1519-4BDA-8004-D892D9F4CC90}">
      <dgm:prSet/>
      <dgm:spPr/>
      <dgm:t>
        <a:bodyPr/>
        <a:lstStyle/>
        <a:p>
          <a:endParaRPr lang="tr-TR"/>
        </a:p>
      </dgm:t>
    </dgm:pt>
    <dgm:pt modelId="{1E2EBD87-66B6-4B7C-978D-E4B3F67E28EC}" type="pres">
      <dgm:prSet presAssocID="{429F9BD0-E3D2-4374-A628-FA97EB4011F6}" presName="Name0" presStyleCnt="0">
        <dgm:presLayoutVars>
          <dgm:dir/>
          <dgm:animLvl val="lvl"/>
          <dgm:resizeHandles val="exact"/>
        </dgm:presLayoutVars>
      </dgm:prSet>
      <dgm:spPr/>
    </dgm:pt>
    <dgm:pt modelId="{28A1460C-D0C7-433F-9D11-BE9AB577EE0D}" type="pres">
      <dgm:prSet presAssocID="{F5777CF8-E9D9-42BF-9639-782B57BF257B}" presName="linNode" presStyleCnt="0"/>
      <dgm:spPr/>
    </dgm:pt>
    <dgm:pt modelId="{860F4037-CC5B-4C61-B398-0E6C1E435A27}" type="pres">
      <dgm:prSet presAssocID="{F5777CF8-E9D9-42BF-9639-782B57BF257B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DD529D40-96C3-46D0-BE03-CF2EAF23A9D1}" type="presOf" srcId="{F5777CF8-E9D9-42BF-9639-782B57BF257B}" destId="{860F4037-CC5B-4C61-B398-0E6C1E435A27}" srcOrd="0" destOrd="0" presId="urn:microsoft.com/office/officeart/2005/8/layout/vList5"/>
    <dgm:cxn modelId="{8E5C0FC4-18AA-4D67-ABFF-3A0325BF280A}" type="presOf" srcId="{429F9BD0-E3D2-4374-A628-FA97EB4011F6}" destId="{1E2EBD87-66B6-4B7C-978D-E4B3F67E28EC}" srcOrd="0" destOrd="0" presId="urn:microsoft.com/office/officeart/2005/8/layout/vList5"/>
    <dgm:cxn modelId="{2BB51CE0-1519-4BDA-8004-D892D9F4CC90}" srcId="{429F9BD0-E3D2-4374-A628-FA97EB4011F6}" destId="{F5777CF8-E9D9-42BF-9639-782B57BF257B}" srcOrd="0" destOrd="0" parTransId="{428D64FA-5551-49AC-8299-CAFCCB19AC28}" sibTransId="{8DE7FA51-2CC1-461C-BE8A-998C731CDAF4}"/>
    <dgm:cxn modelId="{9C8EEB84-A9DD-4166-BD8F-443E62C1EE99}" type="presParOf" srcId="{1E2EBD87-66B6-4B7C-978D-E4B3F67E28EC}" destId="{28A1460C-D0C7-433F-9D11-BE9AB577EE0D}" srcOrd="0" destOrd="0" presId="urn:microsoft.com/office/officeart/2005/8/layout/vList5"/>
    <dgm:cxn modelId="{E660FAC8-002C-447F-8C98-DA11DE33070D}" type="presParOf" srcId="{28A1460C-D0C7-433F-9D11-BE9AB577EE0D}" destId="{860F4037-CC5B-4C61-B398-0E6C1E435A2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C84EDD7-C2BA-4ED6-A1F0-32DD680B0982}" type="doc">
      <dgm:prSet loTypeId="urn:microsoft.com/office/officeart/2005/8/layout/default" loCatId="list" qsTypeId="urn:microsoft.com/office/officeart/2005/8/quickstyle/3d7" qsCatId="3D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F7F698A2-5AC8-4179-8B83-011A02B00B5F}">
      <dgm:prSet/>
      <dgm:spPr/>
      <dgm:t>
        <a:bodyPr/>
        <a:lstStyle/>
        <a:p>
          <a:r>
            <a:rPr lang="tr-TR"/>
            <a:t>Sayıları çok olmayan İstanbul’da bulunan merkez kuvvetleri </a:t>
          </a:r>
        </a:p>
      </dgm:t>
    </dgm:pt>
    <dgm:pt modelId="{4DFC280D-0C63-49FB-917C-F9C3B7BB897D}" type="parTrans" cxnId="{0302AA91-49C9-4D54-AC73-55A2D611A14A}">
      <dgm:prSet/>
      <dgm:spPr/>
      <dgm:t>
        <a:bodyPr/>
        <a:lstStyle/>
        <a:p>
          <a:endParaRPr lang="tr-TR"/>
        </a:p>
      </dgm:t>
    </dgm:pt>
    <dgm:pt modelId="{98F16786-59E0-4E80-8D37-DBE23FCFA439}" type="sibTrans" cxnId="{0302AA91-49C9-4D54-AC73-55A2D611A14A}">
      <dgm:prSet/>
      <dgm:spPr/>
      <dgm:t>
        <a:bodyPr/>
        <a:lstStyle/>
        <a:p>
          <a:endParaRPr lang="tr-TR"/>
        </a:p>
      </dgm:t>
    </dgm:pt>
    <dgm:pt modelId="{ABF68279-B3A0-4CAB-8E75-0A38B732087D}">
      <dgm:prSet/>
      <dgm:spPr/>
      <dgm:t>
        <a:bodyPr/>
        <a:lstStyle/>
        <a:p>
          <a:r>
            <a:rPr lang="tr-TR"/>
            <a:t>Eyalet askerleri,</a:t>
          </a:r>
        </a:p>
      </dgm:t>
    </dgm:pt>
    <dgm:pt modelId="{E18BC718-ED8B-4A26-A6B8-6789E300EA7E}" type="parTrans" cxnId="{7DC57F79-FA36-473C-B090-630EF2838C25}">
      <dgm:prSet/>
      <dgm:spPr/>
      <dgm:t>
        <a:bodyPr/>
        <a:lstStyle/>
        <a:p>
          <a:endParaRPr lang="tr-TR"/>
        </a:p>
      </dgm:t>
    </dgm:pt>
    <dgm:pt modelId="{2DEFDDEB-EEB7-4A0A-B811-969AC679F10A}" type="sibTrans" cxnId="{7DC57F79-FA36-473C-B090-630EF2838C25}">
      <dgm:prSet/>
      <dgm:spPr/>
      <dgm:t>
        <a:bodyPr/>
        <a:lstStyle/>
        <a:p>
          <a:endParaRPr lang="tr-TR"/>
        </a:p>
      </dgm:t>
    </dgm:pt>
    <dgm:pt modelId="{EFA2DFC0-C91F-48B0-BDA6-266689ABA459}">
      <dgm:prSet/>
      <dgm:spPr/>
      <dgm:t>
        <a:bodyPr/>
        <a:lstStyle/>
        <a:p>
          <a:r>
            <a:rPr lang="tr-TR"/>
            <a:t>Tâbi (bağlı) devletlerin gönderdiği yardımcı kuvvetler</a:t>
          </a:r>
        </a:p>
      </dgm:t>
    </dgm:pt>
    <dgm:pt modelId="{AFE4D002-6F9E-445F-9522-63007806C817}" type="parTrans" cxnId="{89FE7514-26CD-44D3-AFBD-A844B7E25F91}">
      <dgm:prSet/>
      <dgm:spPr/>
      <dgm:t>
        <a:bodyPr/>
        <a:lstStyle/>
        <a:p>
          <a:endParaRPr lang="tr-TR"/>
        </a:p>
      </dgm:t>
    </dgm:pt>
    <dgm:pt modelId="{131987D8-59E1-4BB1-836E-1B6A4089C822}" type="sibTrans" cxnId="{89FE7514-26CD-44D3-AFBD-A844B7E25F91}">
      <dgm:prSet/>
      <dgm:spPr/>
      <dgm:t>
        <a:bodyPr/>
        <a:lstStyle/>
        <a:p>
          <a:endParaRPr lang="tr-TR"/>
        </a:p>
      </dgm:t>
    </dgm:pt>
    <dgm:pt modelId="{7305EB4F-78E6-44DD-ADC9-F8C90EEB2F81}">
      <dgm:prSet/>
      <dgm:spPr/>
      <dgm:t>
        <a:bodyPr/>
        <a:lstStyle/>
        <a:p>
          <a:r>
            <a:rPr lang="tr-TR"/>
            <a:t>Ücretli askerler </a:t>
          </a:r>
        </a:p>
      </dgm:t>
    </dgm:pt>
    <dgm:pt modelId="{2C3E50B1-29E5-4656-B4E3-78D08D746809}" type="parTrans" cxnId="{6B665448-0CD8-41B6-8107-C21013A16896}">
      <dgm:prSet/>
      <dgm:spPr/>
      <dgm:t>
        <a:bodyPr/>
        <a:lstStyle/>
        <a:p>
          <a:endParaRPr lang="tr-TR"/>
        </a:p>
      </dgm:t>
    </dgm:pt>
    <dgm:pt modelId="{AEA1335D-1073-42FD-83B1-CEFA2D496988}" type="sibTrans" cxnId="{6B665448-0CD8-41B6-8107-C21013A16896}">
      <dgm:prSet/>
      <dgm:spPr/>
      <dgm:t>
        <a:bodyPr/>
        <a:lstStyle/>
        <a:p>
          <a:endParaRPr lang="tr-TR"/>
        </a:p>
      </dgm:t>
    </dgm:pt>
    <dgm:pt modelId="{58AC9265-8734-4CF2-BC3C-4F3820D95FBD}">
      <dgm:prSet/>
      <dgm:spPr/>
      <dgm:t>
        <a:bodyPr/>
        <a:lstStyle/>
        <a:p>
          <a:r>
            <a:rPr lang="tr-TR"/>
            <a:t>XI. Yüzyıldan itibaren ücretli askerler ordunun asli unsurudur </a:t>
          </a:r>
        </a:p>
      </dgm:t>
    </dgm:pt>
    <dgm:pt modelId="{540C063B-53C8-46D1-988B-227B83DF10DC}" type="parTrans" cxnId="{42B8811A-8B37-4AA9-9794-85FA7625D2F6}">
      <dgm:prSet/>
      <dgm:spPr/>
      <dgm:t>
        <a:bodyPr/>
        <a:lstStyle/>
        <a:p>
          <a:endParaRPr lang="tr-TR"/>
        </a:p>
      </dgm:t>
    </dgm:pt>
    <dgm:pt modelId="{3FC82771-56BA-46BE-A2D6-71C1FAFDFC7C}" type="sibTrans" cxnId="{42B8811A-8B37-4AA9-9794-85FA7625D2F6}">
      <dgm:prSet/>
      <dgm:spPr/>
      <dgm:t>
        <a:bodyPr/>
        <a:lstStyle/>
        <a:p>
          <a:endParaRPr lang="tr-TR"/>
        </a:p>
      </dgm:t>
    </dgm:pt>
    <dgm:pt modelId="{19921082-E0E8-4212-92DA-B900CDC2272F}" type="pres">
      <dgm:prSet presAssocID="{6C84EDD7-C2BA-4ED6-A1F0-32DD680B0982}" presName="diagram" presStyleCnt="0">
        <dgm:presLayoutVars>
          <dgm:dir/>
          <dgm:resizeHandles val="exact"/>
        </dgm:presLayoutVars>
      </dgm:prSet>
      <dgm:spPr/>
    </dgm:pt>
    <dgm:pt modelId="{C0860616-5A02-4EB4-B1B8-3FA53E2D1418}" type="pres">
      <dgm:prSet presAssocID="{F7F698A2-5AC8-4179-8B83-011A02B00B5F}" presName="node" presStyleLbl="node1" presStyleIdx="0" presStyleCnt="5">
        <dgm:presLayoutVars>
          <dgm:bulletEnabled val="1"/>
        </dgm:presLayoutVars>
      </dgm:prSet>
      <dgm:spPr/>
    </dgm:pt>
    <dgm:pt modelId="{00BC1F21-9396-4179-8C44-3AA9AF1C6756}" type="pres">
      <dgm:prSet presAssocID="{98F16786-59E0-4E80-8D37-DBE23FCFA439}" presName="sibTrans" presStyleCnt="0"/>
      <dgm:spPr/>
    </dgm:pt>
    <dgm:pt modelId="{5811D085-9843-416B-B5FE-C7C9C4D2D1E5}" type="pres">
      <dgm:prSet presAssocID="{ABF68279-B3A0-4CAB-8E75-0A38B732087D}" presName="node" presStyleLbl="node1" presStyleIdx="1" presStyleCnt="5">
        <dgm:presLayoutVars>
          <dgm:bulletEnabled val="1"/>
        </dgm:presLayoutVars>
      </dgm:prSet>
      <dgm:spPr/>
    </dgm:pt>
    <dgm:pt modelId="{82400DCD-0302-4AD9-B5D1-A90A1DF4E17D}" type="pres">
      <dgm:prSet presAssocID="{2DEFDDEB-EEB7-4A0A-B811-969AC679F10A}" presName="sibTrans" presStyleCnt="0"/>
      <dgm:spPr/>
    </dgm:pt>
    <dgm:pt modelId="{C5437794-C537-43D7-B12D-167AB3923AFA}" type="pres">
      <dgm:prSet presAssocID="{EFA2DFC0-C91F-48B0-BDA6-266689ABA459}" presName="node" presStyleLbl="node1" presStyleIdx="2" presStyleCnt="5">
        <dgm:presLayoutVars>
          <dgm:bulletEnabled val="1"/>
        </dgm:presLayoutVars>
      </dgm:prSet>
      <dgm:spPr/>
    </dgm:pt>
    <dgm:pt modelId="{0C410DE0-1D90-4A48-8250-9A5114A4B703}" type="pres">
      <dgm:prSet presAssocID="{131987D8-59E1-4BB1-836E-1B6A4089C822}" presName="sibTrans" presStyleCnt="0"/>
      <dgm:spPr/>
    </dgm:pt>
    <dgm:pt modelId="{5A2760F9-8F92-4586-B67F-2BECE8DEFB1B}" type="pres">
      <dgm:prSet presAssocID="{7305EB4F-78E6-44DD-ADC9-F8C90EEB2F81}" presName="node" presStyleLbl="node1" presStyleIdx="3" presStyleCnt="5">
        <dgm:presLayoutVars>
          <dgm:bulletEnabled val="1"/>
        </dgm:presLayoutVars>
      </dgm:prSet>
      <dgm:spPr/>
    </dgm:pt>
    <dgm:pt modelId="{9D56B7F2-4A75-4099-99AB-5FF2958FD15D}" type="pres">
      <dgm:prSet presAssocID="{AEA1335D-1073-42FD-83B1-CEFA2D496988}" presName="sibTrans" presStyleCnt="0"/>
      <dgm:spPr/>
    </dgm:pt>
    <dgm:pt modelId="{18FDB0DA-CE47-4DDE-9750-1484F5ECB0F4}" type="pres">
      <dgm:prSet presAssocID="{58AC9265-8734-4CF2-BC3C-4F3820D95FBD}" presName="node" presStyleLbl="node1" presStyleIdx="4" presStyleCnt="5">
        <dgm:presLayoutVars>
          <dgm:bulletEnabled val="1"/>
        </dgm:presLayoutVars>
      </dgm:prSet>
      <dgm:spPr/>
    </dgm:pt>
  </dgm:ptLst>
  <dgm:cxnLst>
    <dgm:cxn modelId="{89FE7514-26CD-44D3-AFBD-A844B7E25F91}" srcId="{6C84EDD7-C2BA-4ED6-A1F0-32DD680B0982}" destId="{EFA2DFC0-C91F-48B0-BDA6-266689ABA459}" srcOrd="2" destOrd="0" parTransId="{AFE4D002-6F9E-445F-9522-63007806C817}" sibTransId="{131987D8-59E1-4BB1-836E-1B6A4089C822}"/>
    <dgm:cxn modelId="{42B8811A-8B37-4AA9-9794-85FA7625D2F6}" srcId="{6C84EDD7-C2BA-4ED6-A1F0-32DD680B0982}" destId="{58AC9265-8734-4CF2-BC3C-4F3820D95FBD}" srcOrd="4" destOrd="0" parTransId="{540C063B-53C8-46D1-988B-227B83DF10DC}" sibTransId="{3FC82771-56BA-46BE-A2D6-71C1FAFDFC7C}"/>
    <dgm:cxn modelId="{85923461-D3E5-49CD-8D77-877D9DD4209C}" type="presOf" srcId="{ABF68279-B3A0-4CAB-8E75-0A38B732087D}" destId="{5811D085-9843-416B-B5FE-C7C9C4D2D1E5}" srcOrd="0" destOrd="0" presId="urn:microsoft.com/office/officeart/2005/8/layout/default"/>
    <dgm:cxn modelId="{6B665448-0CD8-41B6-8107-C21013A16896}" srcId="{6C84EDD7-C2BA-4ED6-A1F0-32DD680B0982}" destId="{7305EB4F-78E6-44DD-ADC9-F8C90EEB2F81}" srcOrd="3" destOrd="0" parTransId="{2C3E50B1-29E5-4656-B4E3-78D08D746809}" sibTransId="{AEA1335D-1073-42FD-83B1-CEFA2D496988}"/>
    <dgm:cxn modelId="{753FE472-0FCE-496F-9D24-F9ED459566E9}" type="presOf" srcId="{58AC9265-8734-4CF2-BC3C-4F3820D95FBD}" destId="{18FDB0DA-CE47-4DDE-9750-1484F5ECB0F4}" srcOrd="0" destOrd="0" presId="urn:microsoft.com/office/officeart/2005/8/layout/default"/>
    <dgm:cxn modelId="{7DC57F79-FA36-473C-B090-630EF2838C25}" srcId="{6C84EDD7-C2BA-4ED6-A1F0-32DD680B0982}" destId="{ABF68279-B3A0-4CAB-8E75-0A38B732087D}" srcOrd="1" destOrd="0" parTransId="{E18BC718-ED8B-4A26-A6B8-6789E300EA7E}" sibTransId="{2DEFDDEB-EEB7-4A0A-B811-969AC679F10A}"/>
    <dgm:cxn modelId="{41EC6782-C554-4B9C-A2C3-89D62A1CEC3F}" type="presOf" srcId="{F7F698A2-5AC8-4179-8B83-011A02B00B5F}" destId="{C0860616-5A02-4EB4-B1B8-3FA53E2D1418}" srcOrd="0" destOrd="0" presId="urn:microsoft.com/office/officeart/2005/8/layout/default"/>
    <dgm:cxn modelId="{0CF0068A-1258-480E-93F2-CE7EDA5F0BF5}" type="presOf" srcId="{6C84EDD7-C2BA-4ED6-A1F0-32DD680B0982}" destId="{19921082-E0E8-4212-92DA-B900CDC2272F}" srcOrd="0" destOrd="0" presId="urn:microsoft.com/office/officeart/2005/8/layout/default"/>
    <dgm:cxn modelId="{0302AA91-49C9-4D54-AC73-55A2D611A14A}" srcId="{6C84EDD7-C2BA-4ED6-A1F0-32DD680B0982}" destId="{F7F698A2-5AC8-4179-8B83-011A02B00B5F}" srcOrd="0" destOrd="0" parTransId="{4DFC280D-0C63-49FB-917C-F9C3B7BB897D}" sibTransId="{98F16786-59E0-4E80-8D37-DBE23FCFA439}"/>
    <dgm:cxn modelId="{3950FEB1-BE75-4A4D-8CF1-895E0C43A01D}" type="presOf" srcId="{EFA2DFC0-C91F-48B0-BDA6-266689ABA459}" destId="{C5437794-C537-43D7-B12D-167AB3923AFA}" srcOrd="0" destOrd="0" presId="urn:microsoft.com/office/officeart/2005/8/layout/default"/>
    <dgm:cxn modelId="{02C4F2D7-9F35-453B-9ECE-736F333AC4EF}" type="presOf" srcId="{7305EB4F-78E6-44DD-ADC9-F8C90EEB2F81}" destId="{5A2760F9-8F92-4586-B67F-2BECE8DEFB1B}" srcOrd="0" destOrd="0" presId="urn:microsoft.com/office/officeart/2005/8/layout/default"/>
    <dgm:cxn modelId="{E33B3242-3342-4627-B617-63D2529053FB}" type="presParOf" srcId="{19921082-E0E8-4212-92DA-B900CDC2272F}" destId="{C0860616-5A02-4EB4-B1B8-3FA53E2D1418}" srcOrd="0" destOrd="0" presId="urn:microsoft.com/office/officeart/2005/8/layout/default"/>
    <dgm:cxn modelId="{32F629E0-4302-4A16-A6FB-BD87A5B34FAE}" type="presParOf" srcId="{19921082-E0E8-4212-92DA-B900CDC2272F}" destId="{00BC1F21-9396-4179-8C44-3AA9AF1C6756}" srcOrd="1" destOrd="0" presId="urn:microsoft.com/office/officeart/2005/8/layout/default"/>
    <dgm:cxn modelId="{8A3DF416-CFFA-4DF9-9E56-08C25E373A83}" type="presParOf" srcId="{19921082-E0E8-4212-92DA-B900CDC2272F}" destId="{5811D085-9843-416B-B5FE-C7C9C4D2D1E5}" srcOrd="2" destOrd="0" presId="urn:microsoft.com/office/officeart/2005/8/layout/default"/>
    <dgm:cxn modelId="{60FB6262-FE8C-41A0-8ADA-4FAB42FCC57C}" type="presParOf" srcId="{19921082-E0E8-4212-92DA-B900CDC2272F}" destId="{82400DCD-0302-4AD9-B5D1-A90A1DF4E17D}" srcOrd="3" destOrd="0" presId="urn:microsoft.com/office/officeart/2005/8/layout/default"/>
    <dgm:cxn modelId="{059ECF17-AD8C-4D2A-A80B-44B747A152CD}" type="presParOf" srcId="{19921082-E0E8-4212-92DA-B900CDC2272F}" destId="{C5437794-C537-43D7-B12D-167AB3923AFA}" srcOrd="4" destOrd="0" presId="urn:microsoft.com/office/officeart/2005/8/layout/default"/>
    <dgm:cxn modelId="{6EC1E9A8-1163-4B2F-B09B-7F69D7187BE2}" type="presParOf" srcId="{19921082-E0E8-4212-92DA-B900CDC2272F}" destId="{0C410DE0-1D90-4A48-8250-9A5114A4B703}" srcOrd="5" destOrd="0" presId="urn:microsoft.com/office/officeart/2005/8/layout/default"/>
    <dgm:cxn modelId="{ED7544C8-2AC5-4074-B843-B126C275FC38}" type="presParOf" srcId="{19921082-E0E8-4212-92DA-B900CDC2272F}" destId="{5A2760F9-8F92-4586-B67F-2BECE8DEFB1B}" srcOrd="6" destOrd="0" presId="urn:microsoft.com/office/officeart/2005/8/layout/default"/>
    <dgm:cxn modelId="{EFD7ED7D-3E07-405A-A8A9-F9FD5F7BBC48}" type="presParOf" srcId="{19921082-E0E8-4212-92DA-B900CDC2272F}" destId="{9D56B7F2-4A75-4099-99AB-5FF2958FD15D}" srcOrd="7" destOrd="0" presId="urn:microsoft.com/office/officeart/2005/8/layout/default"/>
    <dgm:cxn modelId="{C3E3CC16-F3F4-4E02-A889-B99B15DEED8A}" type="presParOf" srcId="{19921082-E0E8-4212-92DA-B900CDC2272F}" destId="{18FDB0DA-CE47-4DDE-9750-1484F5ECB0F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EA6301B-B143-4440-BF70-84C6A895FB19}" type="doc">
      <dgm:prSet loTypeId="urn:microsoft.com/office/officeart/2005/8/layout/vList5" loCatId="list" qsTypeId="urn:microsoft.com/office/officeart/2005/8/quickstyle/3d6" qsCatId="3D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8A16C421-D54B-43BB-BDCD-EA849B668480}">
      <dgm:prSet/>
      <dgm:spPr/>
      <dgm:t>
        <a:bodyPr/>
        <a:lstStyle/>
        <a:p>
          <a:r>
            <a:rPr lang="tr-TR"/>
            <a:t>Sasani ordusu</a:t>
          </a:r>
        </a:p>
      </dgm:t>
    </dgm:pt>
    <dgm:pt modelId="{D3501AEC-2EBB-4321-B6DC-373D5A6D239B}" type="parTrans" cxnId="{E31A6E12-6388-4E0B-B9A3-1A039737EA9F}">
      <dgm:prSet/>
      <dgm:spPr/>
      <dgm:t>
        <a:bodyPr/>
        <a:lstStyle/>
        <a:p>
          <a:endParaRPr lang="tr-TR"/>
        </a:p>
      </dgm:t>
    </dgm:pt>
    <dgm:pt modelId="{082F66AA-0648-4F33-A785-8C63EB8EC6FB}" type="sibTrans" cxnId="{E31A6E12-6388-4E0B-B9A3-1A039737EA9F}">
      <dgm:prSet/>
      <dgm:spPr/>
      <dgm:t>
        <a:bodyPr/>
        <a:lstStyle/>
        <a:p>
          <a:endParaRPr lang="tr-TR"/>
        </a:p>
      </dgm:t>
    </dgm:pt>
    <dgm:pt modelId="{2944E8BD-A5C1-4309-95C1-F9C09538CC7D}" type="pres">
      <dgm:prSet presAssocID="{7EA6301B-B143-4440-BF70-84C6A895FB19}" presName="Name0" presStyleCnt="0">
        <dgm:presLayoutVars>
          <dgm:dir/>
          <dgm:animLvl val="lvl"/>
          <dgm:resizeHandles val="exact"/>
        </dgm:presLayoutVars>
      </dgm:prSet>
      <dgm:spPr/>
    </dgm:pt>
    <dgm:pt modelId="{DDE0FE36-FE3E-45D3-888A-52CBB7762F2B}" type="pres">
      <dgm:prSet presAssocID="{8A16C421-D54B-43BB-BDCD-EA849B668480}" presName="linNode" presStyleCnt="0"/>
      <dgm:spPr/>
    </dgm:pt>
    <dgm:pt modelId="{60EA7124-FC7B-422C-A870-371786E6AF39}" type="pres">
      <dgm:prSet presAssocID="{8A16C421-D54B-43BB-BDCD-EA849B668480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E31A6E12-6388-4E0B-B9A3-1A039737EA9F}" srcId="{7EA6301B-B143-4440-BF70-84C6A895FB19}" destId="{8A16C421-D54B-43BB-BDCD-EA849B668480}" srcOrd="0" destOrd="0" parTransId="{D3501AEC-2EBB-4321-B6DC-373D5A6D239B}" sibTransId="{082F66AA-0648-4F33-A785-8C63EB8EC6FB}"/>
    <dgm:cxn modelId="{9FAF3AAA-07A1-452C-AADD-9833171557A3}" type="presOf" srcId="{7EA6301B-B143-4440-BF70-84C6A895FB19}" destId="{2944E8BD-A5C1-4309-95C1-F9C09538CC7D}" srcOrd="0" destOrd="0" presId="urn:microsoft.com/office/officeart/2005/8/layout/vList5"/>
    <dgm:cxn modelId="{01FF76CF-D004-44D8-AA9D-E3652DE13BA4}" type="presOf" srcId="{8A16C421-D54B-43BB-BDCD-EA849B668480}" destId="{60EA7124-FC7B-422C-A870-371786E6AF39}" srcOrd="0" destOrd="0" presId="urn:microsoft.com/office/officeart/2005/8/layout/vList5"/>
    <dgm:cxn modelId="{4F42571E-AA1C-4A56-BD90-32BB47D8BEFE}" type="presParOf" srcId="{2944E8BD-A5C1-4309-95C1-F9C09538CC7D}" destId="{DDE0FE36-FE3E-45D3-888A-52CBB7762F2B}" srcOrd="0" destOrd="0" presId="urn:microsoft.com/office/officeart/2005/8/layout/vList5"/>
    <dgm:cxn modelId="{E6ACFBCE-352C-473C-A50F-05C386E97BAC}" type="presParOf" srcId="{DDE0FE36-FE3E-45D3-888A-52CBB7762F2B}" destId="{60EA7124-FC7B-422C-A870-371786E6AF3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6E8E7BB-9E7E-4CEF-B0ED-9D3CAD00DC78}" type="doc">
      <dgm:prSet loTypeId="urn:microsoft.com/office/officeart/2005/8/layout/default" loCatId="list" qsTypeId="urn:microsoft.com/office/officeart/2009/2/quickstyle/3d8" qsCatId="3D" csTypeId="urn:microsoft.com/office/officeart/2005/8/colors/colorful1" csCatId="colorful"/>
      <dgm:spPr/>
      <dgm:t>
        <a:bodyPr/>
        <a:lstStyle/>
        <a:p>
          <a:endParaRPr lang="tr-TR"/>
        </a:p>
      </dgm:t>
    </dgm:pt>
    <dgm:pt modelId="{D5753853-3F6E-4382-AEDA-2A9052566BB9}">
      <dgm:prSet/>
      <dgm:spPr/>
      <dgm:t>
        <a:bodyPr/>
        <a:lstStyle/>
        <a:p>
          <a:r>
            <a:rPr lang="tr-TR"/>
            <a:t>Onlu sistemdedir</a:t>
          </a:r>
        </a:p>
      </dgm:t>
    </dgm:pt>
    <dgm:pt modelId="{835473D5-9229-4116-854D-E18121466872}" type="parTrans" cxnId="{41E63DEA-7D55-4B40-870F-5F8D00029C9C}">
      <dgm:prSet/>
      <dgm:spPr/>
      <dgm:t>
        <a:bodyPr/>
        <a:lstStyle/>
        <a:p>
          <a:endParaRPr lang="tr-TR"/>
        </a:p>
      </dgm:t>
    </dgm:pt>
    <dgm:pt modelId="{311BB6E2-2D68-4383-9547-F8569ED17466}" type="sibTrans" cxnId="{41E63DEA-7D55-4B40-870F-5F8D00029C9C}">
      <dgm:prSet/>
      <dgm:spPr/>
      <dgm:t>
        <a:bodyPr/>
        <a:lstStyle/>
        <a:p>
          <a:endParaRPr lang="tr-TR"/>
        </a:p>
      </dgm:t>
    </dgm:pt>
    <dgm:pt modelId="{F02EF898-A38C-4125-ADDB-D7BAE054B498}">
      <dgm:prSet/>
      <dgm:spPr/>
      <dgm:t>
        <a:bodyPr/>
        <a:lstStyle/>
        <a:p>
          <a:r>
            <a:rPr lang="tr-TR"/>
            <a:t>Değişik etnik topluluklar </a:t>
          </a:r>
        </a:p>
      </dgm:t>
    </dgm:pt>
    <dgm:pt modelId="{167F90A0-9205-44CD-A12D-1696DB36908E}" type="parTrans" cxnId="{C2DF3051-563F-44C3-8BEC-6575EF42E498}">
      <dgm:prSet/>
      <dgm:spPr/>
      <dgm:t>
        <a:bodyPr/>
        <a:lstStyle/>
        <a:p>
          <a:endParaRPr lang="tr-TR"/>
        </a:p>
      </dgm:t>
    </dgm:pt>
    <dgm:pt modelId="{3EEE81E9-A0F4-4C28-AE4C-A71D0CED4DA7}" type="sibTrans" cxnId="{C2DF3051-563F-44C3-8BEC-6575EF42E498}">
      <dgm:prSet/>
      <dgm:spPr/>
      <dgm:t>
        <a:bodyPr/>
        <a:lstStyle/>
        <a:p>
          <a:endParaRPr lang="tr-TR"/>
        </a:p>
      </dgm:t>
    </dgm:pt>
    <dgm:pt modelId="{7F9FF5F5-5248-4215-87CD-16779CE65326}">
      <dgm:prSet/>
      <dgm:spPr/>
      <dgm:t>
        <a:bodyPr/>
        <a:lstStyle/>
        <a:p>
          <a:r>
            <a:rPr lang="tr-TR"/>
            <a:t>Bağlı devletlerin birlikleri </a:t>
          </a:r>
        </a:p>
      </dgm:t>
    </dgm:pt>
    <dgm:pt modelId="{1CFA9DEA-8375-46E7-9344-1A941D8A8B44}" type="parTrans" cxnId="{9A334080-E35F-4C89-96D9-4A1BE97DA38F}">
      <dgm:prSet/>
      <dgm:spPr/>
      <dgm:t>
        <a:bodyPr/>
        <a:lstStyle/>
        <a:p>
          <a:endParaRPr lang="tr-TR"/>
        </a:p>
      </dgm:t>
    </dgm:pt>
    <dgm:pt modelId="{A9270068-2527-47EB-8C6C-EDFAC78C5CA3}" type="sibTrans" cxnId="{9A334080-E35F-4C89-96D9-4A1BE97DA38F}">
      <dgm:prSet/>
      <dgm:spPr/>
      <dgm:t>
        <a:bodyPr/>
        <a:lstStyle/>
        <a:p>
          <a:endParaRPr lang="tr-TR"/>
        </a:p>
      </dgm:t>
    </dgm:pt>
    <dgm:pt modelId="{442B15ED-4923-487F-BF66-9F659DE8AB3E}">
      <dgm:prSet/>
      <dgm:spPr/>
      <dgm:t>
        <a:bodyPr/>
        <a:lstStyle/>
        <a:p>
          <a:r>
            <a:rPr lang="tr-TR"/>
            <a:t>Ücretli askerler </a:t>
          </a:r>
        </a:p>
      </dgm:t>
    </dgm:pt>
    <dgm:pt modelId="{FEB96594-DE3B-4535-9943-16C6E3D5FDB2}" type="parTrans" cxnId="{55CFFD1B-A38A-4C11-9EDC-E8F2342289D8}">
      <dgm:prSet/>
      <dgm:spPr/>
      <dgm:t>
        <a:bodyPr/>
        <a:lstStyle/>
        <a:p>
          <a:endParaRPr lang="tr-TR"/>
        </a:p>
      </dgm:t>
    </dgm:pt>
    <dgm:pt modelId="{2E2443AD-E76F-404C-8F5E-ED925749AE6D}" type="sibTrans" cxnId="{55CFFD1B-A38A-4C11-9EDC-E8F2342289D8}">
      <dgm:prSet/>
      <dgm:spPr/>
      <dgm:t>
        <a:bodyPr/>
        <a:lstStyle/>
        <a:p>
          <a:endParaRPr lang="tr-TR"/>
        </a:p>
      </dgm:t>
    </dgm:pt>
    <dgm:pt modelId="{C7DAED16-8F71-4C99-A190-CE26B9353D54}">
      <dgm:prSet/>
      <dgm:spPr/>
      <dgm:t>
        <a:bodyPr/>
        <a:lstStyle/>
        <a:p>
          <a:r>
            <a:rPr lang="tr-TR"/>
            <a:t>Savaş esirleri</a:t>
          </a:r>
        </a:p>
      </dgm:t>
    </dgm:pt>
    <dgm:pt modelId="{D5FFFE48-835A-4D5C-975E-F5581144FF7D}" type="parTrans" cxnId="{A5D4AF3D-EEAA-42C0-B27F-9FF406C70CA7}">
      <dgm:prSet/>
      <dgm:spPr/>
      <dgm:t>
        <a:bodyPr/>
        <a:lstStyle/>
        <a:p>
          <a:endParaRPr lang="tr-TR"/>
        </a:p>
      </dgm:t>
    </dgm:pt>
    <dgm:pt modelId="{9A8B174F-014A-494A-B8B4-ABA5DAC2686E}" type="sibTrans" cxnId="{A5D4AF3D-EEAA-42C0-B27F-9FF406C70CA7}">
      <dgm:prSet/>
      <dgm:spPr/>
      <dgm:t>
        <a:bodyPr/>
        <a:lstStyle/>
        <a:p>
          <a:endParaRPr lang="tr-TR"/>
        </a:p>
      </dgm:t>
    </dgm:pt>
    <dgm:pt modelId="{5D6B4186-720E-4D83-82FB-8A686F8A690B}" type="pres">
      <dgm:prSet presAssocID="{46E8E7BB-9E7E-4CEF-B0ED-9D3CAD00DC78}" presName="diagram" presStyleCnt="0">
        <dgm:presLayoutVars>
          <dgm:dir/>
          <dgm:resizeHandles val="exact"/>
        </dgm:presLayoutVars>
      </dgm:prSet>
      <dgm:spPr/>
    </dgm:pt>
    <dgm:pt modelId="{BEEB8F75-5C6D-4FD2-9D73-8847B3B60B25}" type="pres">
      <dgm:prSet presAssocID="{D5753853-3F6E-4382-AEDA-2A9052566BB9}" presName="node" presStyleLbl="node1" presStyleIdx="0" presStyleCnt="5">
        <dgm:presLayoutVars>
          <dgm:bulletEnabled val="1"/>
        </dgm:presLayoutVars>
      </dgm:prSet>
      <dgm:spPr/>
    </dgm:pt>
    <dgm:pt modelId="{02CB138C-9393-43E1-A1D4-3709D6AD7890}" type="pres">
      <dgm:prSet presAssocID="{311BB6E2-2D68-4383-9547-F8569ED17466}" presName="sibTrans" presStyleCnt="0"/>
      <dgm:spPr/>
    </dgm:pt>
    <dgm:pt modelId="{B0E871A0-25BF-4114-A563-15FBE8566F48}" type="pres">
      <dgm:prSet presAssocID="{F02EF898-A38C-4125-ADDB-D7BAE054B498}" presName="node" presStyleLbl="node1" presStyleIdx="1" presStyleCnt="5">
        <dgm:presLayoutVars>
          <dgm:bulletEnabled val="1"/>
        </dgm:presLayoutVars>
      </dgm:prSet>
      <dgm:spPr/>
    </dgm:pt>
    <dgm:pt modelId="{B524BE37-6C15-4EB0-A043-C4BCE9A25A1D}" type="pres">
      <dgm:prSet presAssocID="{3EEE81E9-A0F4-4C28-AE4C-A71D0CED4DA7}" presName="sibTrans" presStyleCnt="0"/>
      <dgm:spPr/>
    </dgm:pt>
    <dgm:pt modelId="{ADA82309-A7E6-4A19-82C3-C3030EC41E6C}" type="pres">
      <dgm:prSet presAssocID="{7F9FF5F5-5248-4215-87CD-16779CE65326}" presName="node" presStyleLbl="node1" presStyleIdx="2" presStyleCnt="5">
        <dgm:presLayoutVars>
          <dgm:bulletEnabled val="1"/>
        </dgm:presLayoutVars>
      </dgm:prSet>
      <dgm:spPr/>
    </dgm:pt>
    <dgm:pt modelId="{606D3249-E2E9-4BC7-9C43-CB0CD250FF76}" type="pres">
      <dgm:prSet presAssocID="{A9270068-2527-47EB-8C6C-EDFAC78C5CA3}" presName="sibTrans" presStyleCnt="0"/>
      <dgm:spPr/>
    </dgm:pt>
    <dgm:pt modelId="{3B580E71-BE02-48DD-8559-E338A8FB7C91}" type="pres">
      <dgm:prSet presAssocID="{442B15ED-4923-487F-BF66-9F659DE8AB3E}" presName="node" presStyleLbl="node1" presStyleIdx="3" presStyleCnt="5">
        <dgm:presLayoutVars>
          <dgm:bulletEnabled val="1"/>
        </dgm:presLayoutVars>
      </dgm:prSet>
      <dgm:spPr/>
    </dgm:pt>
    <dgm:pt modelId="{B237F9AC-BB73-4B81-99E7-F578829CB9A0}" type="pres">
      <dgm:prSet presAssocID="{2E2443AD-E76F-404C-8F5E-ED925749AE6D}" presName="sibTrans" presStyleCnt="0"/>
      <dgm:spPr/>
    </dgm:pt>
    <dgm:pt modelId="{6E6A50E8-8C87-4DF1-9F0D-A78E9B1BB2A2}" type="pres">
      <dgm:prSet presAssocID="{C7DAED16-8F71-4C99-A190-CE26B9353D54}" presName="node" presStyleLbl="node1" presStyleIdx="4" presStyleCnt="5">
        <dgm:presLayoutVars>
          <dgm:bulletEnabled val="1"/>
        </dgm:presLayoutVars>
      </dgm:prSet>
      <dgm:spPr/>
    </dgm:pt>
  </dgm:ptLst>
  <dgm:cxnLst>
    <dgm:cxn modelId="{55CFFD1B-A38A-4C11-9EDC-E8F2342289D8}" srcId="{46E8E7BB-9E7E-4CEF-B0ED-9D3CAD00DC78}" destId="{442B15ED-4923-487F-BF66-9F659DE8AB3E}" srcOrd="3" destOrd="0" parTransId="{FEB96594-DE3B-4535-9943-16C6E3D5FDB2}" sibTransId="{2E2443AD-E76F-404C-8F5E-ED925749AE6D}"/>
    <dgm:cxn modelId="{A5D4AF3D-EEAA-42C0-B27F-9FF406C70CA7}" srcId="{46E8E7BB-9E7E-4CEF-B0ED-9D3CAD00DC78}" destId="{C7DAED16-8F71-4C99-A190-CE26B9353D54}" srcOrd="4" destOrd="0" parTransId="{D5FFFE48-835A-4D5C-975E-F5581144FF7D}" sibTransId="{9A8B174F-014A-494A-B8B4-ABA5DAC2686E}"/>
    <dgm:cxn modelId="{1974D942-2F5C-44EE-A39A-470928223517}" type="presOf" srcId="{D5753853-3F6E-4382-AEDA-2A9052566BB9}" destId="{BEEB8F75-5C6D-4FD2-9D73-8847B3B60B25}" srcOrd="0" destOrd="0" presId="urn:microsoft.com/office/officeart/2005/8/layout/default"/>
    <dgm:cxn modelId="{9079F965-3DB4-46D8-AA93-D5799494B4E1}" type="presOf" srcId="{7F9FF5F5-5248-4215-87CD-16779CE65326}" destId="{ADA82309-A7E6-4A19-82C3-C3030EC41E6C}" srcOrd="0" destOrd="0" presId="urn:microsoft.com/office/officeart/2005/8/layout/default"/>
    <dgm:cxn modelId="{C2DF3051-563F-44C3-8BEC-6575EF42E498}" srcId="{46E8E7BB-9E7E-4CEF-B0ED-9D3CAD00DC78}" destId="{F02EF898-A38C-4125-ADDB-D7BAE054B498}" srcOrd="1" destOrd="0" parTransId="{167F90A0-9205-44CD-A12D-1696DB36908E}" sibTransId="{3EEE81E9-A0F4-4C28-AE4C-A71D0CED4DA7}"/>
    <dgm:cxn modelId="{9A334080-E35F-4C89-96D9-4A1BE97DA38F}" srcId="{46E8E7BB-9E7E-4CEF-B0ED-9D3CAD00DC78}" destId="{7F9FF5F5-5248-4215-87CD-16779CE65326}" srcOrd="2" destOrd="0" parTransId="{1CFA9DEA-8375-46E7-9344-1A941D8A8B44}" sibTransId="{A9270068-2527-47EB-8C6C-EDFAC78C5CA3}"/>
    <dgm:cxn modelId="{6AFFEF90-E262-4976-B285-735EC67D72C9}" type="presOf" srcId="{F02EF898-A38C-4125-ADDB-D7BAE054B498}" destId="{B0E871A0-25BF-4114-A563-15FBE8566F48}" srcOrd="0" destOrd="0" presId="urn:microsoft.com/office/officeart/2005/8/layout/default"/>
    <dgm:cxn modelId="{82FA58A4-2855-475E-88A1-2A3D3E42631D}" type="presOf" srcId="{442B15ED-4923-487F-BF66-9F659DE8AB3E}" destId="{3B580E71-BE02-48DD-8559-E338A8FB7C91}" srcOrd="0" destOrd="0" presId="urn:microsoft.com/office/officeart/2005/8/layout/default"/>
    <dgm:cxn modelId="{6C6F3AAE-3CF9-4471-97C3-16DBE4E2CA3B}" type="presOf" srcId="{46E8E7BB-9E7E-4CEF-B0ED-9D3CAD00DC78}" destId="{5D6B4186-720E-4D83-82FB-8A686F8A690B}" srcOrd="0" destOrd="0" presId="urn:microsoft.com/office/officeart/2005/8/layout/default"/>
    <dgm:cxn modelId="{1228E7C5-A9CE-4CD8-B1B9-39177B71612F}" type="presOf" srcId="{C7DAED16-8F71-4C99-A190-CE26B9353D54}" destId="{6E6A50E8-8C87-4DF1-9F0D-A78E9B1BB2A2}" srcOrd="0" destOrd="0" presId="urn:microsoft.com/office/officeart/2005/8/layout/default"/>
    <dgm:cxn modelId="{41E63DEA-7D55-4B40-870F-5F8D00029C9C}" srcId="{46E8E7BB-9E7E-4CEF-B0ED-9D3CAD00DC78}" destId="{D5753853-3F6E-4382-AEDA-2A9052566BB9}" srcOrd="0" destOrd="0" parTransId="{835473D5-9229-4116-854D-E18121466872}" sibTransId="{311BB6E2-2D68-4383-9547-F8569ED17466}"/>
    <dgm:cxn modelId="{EFBCA3F5-EC7E-418E-96F1-070D102D9A98}" type="presParOf" srcId="{5D6B4186-720E-4D83-82FB-8A686F8A690B}" destId="{BEEB8F75-5C6D-4FD2-9D73-8847B3B60B25}" srcOrd="0" destOrd="0" presId="urn:microsoft.com/office/officeart/2005/8/layout/default"/>
    <dgm:cxn modelId="{D401CDE1-6035-458C-8DAD-E4151B6D357D}" type="presParOf" srcId="{5D6B4186-720E-4D83-82FB-8A686F8A690B}" destId="{02CB138C-9393-43E1-A1D4-3709D6AD7890}" srcOrd="1" destOrd="0" presId="urn:microsoft.com/office/officeart/2005/8/layout/default"/>
    <dgm:cxn modelId="{1615B61B-CAE7-4FDF-A957-724924F02390}" type="presParOf" srcId="{5D6B4186-720E-4D83-82FB-8A686F8A690B}" destId="{B0E871A0-25BF-4114-A563-15FBE8566F48}" srcOrd="2" destOrd="0" presId="urn:microsoft.com/office/officeart/2005/8/layout/default"/>
    <dgm:cxn modelId="{5D6DF30C-A8B9-4A77-95D2-A1571F877203}" type="presParOf" srcId="{5D6B4186-720E-4D83-82FB-8A686F8A690B}" destId="{B524BE37-6C15-4EB0-A043-C4BCE9A25A1D}" srcOrd="3" destOrd="0" presId="urn:microsoft.com/office/officeart/2005/8/layout/default"/>
    <dgm:cxn modelId="{3C4E0CC3-BE52-4764-AF18-ADE913343BE2}" type="presParOf" srcId="{5D6B4186-720E-4D83-82FB-8A686F8A690B}" destId="{ADA82309-A7E6-4A19-82C3-C3030EC41E6C}" srcOrd="4" destOrd="0" presId="urn:microsoft.com/office/officeart/2005/8/layout/default"/>
    <dgm:cxn modelId="{7C845094-4000-4C3D-9772-DE5A5757623F}" type="presParOf" srcId="{5D6B4186-720E-4D83-82FB-8A686F8A690B}" destId="{606D3249-E2E9-4BC7-9C43-CB0CD250FF76}" srcOrd="5" destOrd="0" presId="urn:microsoft.com/office/officeart/2005/8/layout/default"/>
    <dgm:cxn modelId="{EE1F5834-0410-462F-9678-5CF1C1DB809A}" type="presParOf" srcId="{5D6B4186-720E-4D83-82FB-8A686F8A690B}" destId="{3B580E71-BE02-48DD-8559-E338A8FB7C91}" srcOrd="6" destOrd="0" presId="urn:microsoft.com/office/officeart/2005/8/layout/default"/>
    <dgm:cxn modelId="{38958926-2A21-4D33-BB54-5BD6374642BB}" type="presParOf" srcId="{5D6B4186-720E-4D83-82FB-8A686F8A690B}" destId="{B237F9AC-BB73-4B81-99E7-F578829CB9A0}" srcOrd="7" destOrd="0" presId="urn:microsoft.com/office/officeart/2005/8/layout/default"/>
    <dgm:cxn modelId="{436EF5B9-430D-4C39-B5D5-4DE3C5016088}" type="presParOf" srcId="{5D6B4186-720E-4D83-82FB-8A686F8A690B}" destId="{6E6A50E8-8C87-4DF1-9F0D-A78E9B1BB2A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250EA83-AE8B-475E-B6D5-42F700642082}" type="doc">
      <dgm:prSet loTypeId="urn:microsoft.com/office/officeart/2005/8/layout/vList5" loCatId="list" qsTypeId="urn:microsoft.com/office/officeart/2005/8/quickstyle/3d9" qsCatId="3D" csTypeId="urn:microsoft.com/office/officeart/2005/8/colors/colorful5" csCatId="colorful"/>
      <dgm:spPr/>
      <dgm:t>
        <a:bodyPr/>
        <a:lstStyle/>
        <a:p>
          <a:endParaRPr lang="tr-TR"/>
        </a:p>
      </dgm:t>
    </dgm:pt>
    <dgm:pt modelId="{442ADC6B-1280-4C15-B888-B37D5239461C}">
      <dgm:prSet custT="1"/>
      <dgm:spPr/>
      <dgm:t>
        <a:bodyPr/>
        <a:lstStyle/>
        <a:p>
          <a:r>
            <a:rPr lang="tr-TR" sz="3200" dirty="0"/>
            <a:t>XIV. yüzyıldan sonra ordular</a:t>
          </a:r>
        </a:p>
      </dgm:t>
    </dgm:pt>
    <dgm:pt modelId="{DCD8DB77-E678-40E7-A765-E926A9809D1E}" type="parTrans" cxnId="{C62F3FA6-1B8D-42B3-91E2-A1CB9D23D7CD}">
      <dgm:prSet/>
      <dgm:spPr/>
      <dgm:t>
        <a:bodyPr/>
        <a:lstStyle/>
        <a:p>
          <a:endParaRPr lang="tr-TR"/>
        </a:p>
      </dgm:t>
    </dgm:pt>
    <dgm:pt modelId="{6520387B-B382-4E1D-851F-28CA69F1F741}" type="sibTrans" cxnId="{C62F3FA6-1B8D-42B3-91E2-A1CB9D23D7CD}">
      <dgm:prSet/>
      <dgm:spPr/>
      <dgm:t>
        <a:bodyPr/>
        <a:lstStyle/>
        <a:p>
          <a:endParaRPr lang="tr-TR"/>
        </a:p>
      </dgm:t>
    </dgm:pt>
    <dgm:pt modelId="{0EF9542F-191C-4F77-B2F5-4DA25DEEB133}" type="pres">
      <dgm:prSet presAssocID="{E250EA83-AE8B-475E-B6D5-42F700642082}" presName="Name0" presStyleCnt="0">
        <dgm:presLayoutVars>
          <dgm:dir/>
          <dgm:animLvl val="lvl"/>
          <dgm:resizeHandles val="exact"/>
        </dgm:presLayoutVars>
      </dgm:prSet>
      <dgm:spPr/>
    </dgm:pt>
    <dgm:pt modelId="{CB174331-31DB-4A0B-B5E7-6B0D053B3CD1}" type="pres">
      <dgm:prSet presAssocID="{442ADC6B-1280-4C15-B888-B37D5239461C}" presName="linNode" presStyleCnt="0"/>
      <dgm:spPr/>
    </dgm:pt>
    <dgm:pt modelId="{2555B1F8-FA67-4F0D-845C-4645AA9CBC33}" type="pres">
      <dgm:prSet presAssocID="{442ADC6B-1280-4C15-B888-B37D5239461C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518EB5A2-1621-4062-8449-B49DB73E6295}" type="presOf" srcId="{E250EA83-AE8B-475E-B6D5-42F700642082}" destId="{0EF9542F-191C-4F77-B2F5-4DA25DEEB133}" srcOrd="0" destOrd="0" presId="urn:microsoft.com/office/officeart/2005/8/layout/vList5"/>
    <dgm:cxn modelId="{C62F3FA6-1B8D-42B3-91E2-A1CB9D23D7CD}" srcId="{E250EA83-AE8B-475E-B6D5-42F700642082}" destId="{442ADC6B-1280-4C15-B888-B37D5239461C}" srcOrd="0" destOrd="0" parTransId="{DCD8DB77-E678-40E7-A765-E926A9809D1E}" sibTransId="{6520387B-B382-4E1D-851F-28CA69F1F741}"/>
    <dgm:cxn modelId="{9CB094DA-56AD-433D-9084-77E2569242C0}" type="presOf" srcId="{442ADC6B-1280-4C15-B888-B37D5239461C}" destId="{2555B1F8-FA67-4F0D-845C-4645AA9CBC33}" srcOrd="0" destOrd="0" presId="urn:microsoft.com/office/officeart/2005/8/layout/vList5"/>
    <dgm:cxn modelId="{46711A3C-C29F-492A-805C-824CFDEA8231}" type="presParOf" srcId="{0EF9542F-191C-4F77-B2F5-4DA25DEEB133}" destId="{CB174331-31DB-4A0B-B5E7-6B0D053B3CD1}" srcOrd="0" destOrd="0" presId="urn:microsoft.com/office/officeart/2005/8/layout/vList5"/>
    <dgm:cxn modelId="{63F3933F-C264-4832-B503-D9B9551D12A7}" type="presParOf" srcId="{CB174331-31DB-4A0B-B5E7-6B0D053B3CD1}" destId="{2555B1F8-FA67-4F0D-845C-4645AA9CBC3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B58F7C6-7A72-4197-A849-AD7784FACF9F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2C7350DE-726A-4486-A5DC-676FA8314FCB}">
      <dgm:prSet custT="1"/>
      <dgm:spPr/>
      <dgm:t>
        <a:bodyPr/>
        <a:lstStyle/>
        <a:p>
          <a:r>
            <a:rPr lang="tr-TR" sz="2800" dirty="0"/>
            <a:t>İngiltere ve Fransa krallıkları maaşlı askerler bulundurunca Avrupa’da askerlik mesleği ortaya çıkmıştır. (Daimî ordu) </a:t>
          </a:r>
        </a:p>
      </dgm:t>
    </dgm:pt>
    <dgm:pt modelId="{3FC98FC6-754D-4D57-B2D2-8229611B8ABC}" type="parTrans" cxnId="{F90C48E9-CF4E-4E84-B8C8-7130C3975E0B}">
      <dgm:prSet/>
      <dgm:spPr/>
      <dgm:t>
        <a:bodyPr/>
        <a:lstStyle/>
        <a:p>
          <a:endParaRPr lang="tr-TR"/>
        </a:p>
      </dgm:t>
    </dgm:pt>
    <dgm:pt modelId="{A71E8075-DF30-404C-84DE-D8FFD4C66BC3}" type="sibTrans" cxnId="{F90C48E9-CF4E-4E84-B8C8-7130C3975E0B}">
      <dgm:prSet/>
      <dgm:spPr/>
      <dgm:t>
        <a:bodyPr/>
        <a:lstStyle/>
        <a:p>
          <a:endParaRPr lang="tr-TR"/>
        </a:p>
      </dgm:t>
    </dgm:pt>
    <dgm:pt modelId="{E5D18532-D823-4407-B116-7B9FC16F4F1E}">
      <dgm:prSet custT="1"/>
      <dgm:spPr/>
      <dgm:t>
        <a:bodyPr/>
        <a:lstStyle/>
        <a:p>
          <a:r>
            <a:rPr lang="tr-TR" sz="3600" dirty="0"/>
            <a:t>Savaşlar süvariler tarafından yapılmıştır. </a:t>
          </a:r>
        </a:p>
      </dgm:t>
    </dgm:pt>
    <dgm:pt modelId="{A42A06E3-3028-4A7C-8F89-1BF155649365}" type="parTrans" cxnId="{10A62278-9656-487D-987A-356F7D7EEB83}">
      <dgm:prSet/>
      <dgm:spPr/>
      <dgm:t>
        <a:bodyPr/>
        <a:lstStyle/>
        <a:p>
          <a:endParaRPr lang="tr-TR"/>
        </a:p>
      </dgm:t>
    </dgm:pt>
    <dgm:pt modelId="{0A0B5202-A5F2-4B9A-92F6-D9F1E28D2D03}" type="sibTrans" cxnId="{10A62278-9656-487D-987A-356F7D7EEB83}">
      <dgm:prSet/>
      <dgm:spPr/>
      <dgm:t>
        <a:bodyPr/>
        <a:lstStyle/>
        <a:p>
          <a:endParaRPr lang="tr-TR"/>
        </a:p>
      </dgm:t>
    </dgm:pt>
    <dgm:pt modelId="{A34F311F-ABED-4526-BC83-C1D00591AF75}">
      <dgm:prSet custT="1"/>
      <dgm:spPr/>
      <dgm:t>
        <a:bodyPr/>
        <a:lstStyle/>
        <a:p>
          <a:r>
            <a:rPr lang="tr-TR" sz="3200" dirty="0"/>
            <a:t>XIV. yüzyıldan itibaren sürekli piyadeler (yaya) bulundurulmuştur. </a:t>
          </a:r>
        </a:p>
      </dgm:t>
    </dgm:pt>
    <dgm:pt modelId="{094E1880-3F4A-491A-87C5-FE605FEF91E7}" type="parTrans" cxnId="{D44AF37E-1AF1-4F8F-BFF8-A09708380E71}">
      <dgm:prSet/>
      <dgm:spPr/>
      <dgm:t>
        <a:bodyPr/>
        <a:lstStyle/>
        <a:p>
          <a:endParaRPr lang="tr-TR"/>
        </a:p>
      </dgm:t>
    </dgm:pt>
    <dgm:pt modelId="{F08DC12B-876E-48DA-9FFA-81C509FE2C3F}" type="sibTrans" cxnId="{D44AF37E-1AF1-4F8F-BFF8-A09708380E71}">
      <dgm:prSet/>
      <dgm:spPr/>
      <dgm:t>
        <a:bodyPr/>
        <a:lstStyle/>
        <a:p>
          <a:endParaRPr lang="tr-TR"/>
        </a:p>
      </dgm:t>
    </dgm:pt>
    <dgm:pt modelId="{D833E2D9-6394-4A62-8B15-BDD0BAFEE5D9}">
      <dgm:prSet custT="1"/>
      <dgm:spPr/>
      <dgm:t>
        <a:bodyPr/>
        <a:lstStyle/>
        <a:p>
          <a:r>
            <a:rPr lang="tr-TR" sz="3200" dirty="0"/>
            <a:t>Avrupa’da piyadeleri etkili kullanan devletler, İngiltere ve Osmanlıdır. </a:t>
          </a:r>
        </a:p>
      </dgm:t>
    </dgm:pt>
    <dgm:pt modelId="{A4BA4C7F-5C0F-43B1-BFBB-3F3C2F6CEFE0}" type="parTrans" cxnId="{5587FD01-E9F6-4BE4-9E00-1EB51EE9E816}">
      <dgm:prSet/>
      <dgm:spPr/>
      <dgm:t>
        <a:bodyPr/>
        <a:lstStyle/>
        <a:p>
          <a:endParaRPr lang="tr-TR"/>
        </a:p>
      </dgm:t>
    </dgm:pt>
    <dgm:pt modelId="{8F1EF2D5-F2F4-4BD8-B980-D523B5E6AB88}" type="sibTrans" cxnId="{5587FD01-E9F6-4BE4-9E00-1EB51EE9E816}">
      <dgm:prSet/>
      <dgm:spPr/>
      <dgm:t>
        <a:bodyPr/>
        <a:lstStyle/>
        <a:p>
          <a:endParaRPr lang="tr-TR"/>
        </a:p>
      </dgm:t>
    </dgm:pt>
    <dgm:pt modelId="{CE02F3E0-0463-4EF1-88C3-609F2A054DBD}">
      <dgm:prSet custT="1"/>
      <dgm:spPr/>
      <dgm:t>
        <a:bodyPr/>
        <a:lstStyle/>
        <a:p>
          <a:r>
            <a:rPr lang="tr-TR" sz="2800" dirty="0"/>
            <a:t>Savaş tarihini değiştirecek top tüfek gibi ateşli silahlar, 1331’den sonra (</a:t>
          </a:r>
          <a:r>
            <a:rPr lang="tr-TR" sz="2800" dirty="0" err="1"/>
            <a:t>I.Kosova</a:t>
          </a:r>
          <a:r>
            <a:rPr lang="tr-TR" sz="2800" dirty="0"/>
            <a:t> Savaşı) kullanılmıştır.</a:t>
          </a:r>
        </a:p>
      </dgm:t>
    </dgm:pt>
    <dgm:pt modelId="{32BEF7F9-246A-4BF3-927E-9495818943A0}" type="parTrans" cxnId="{8D128A35-6D76-48F5-9880-E76813613F50}">
      <dgm:prSet/>
      <dgm:spPr/>
      <dgm:t>
        <a:bodyPr/>
        <a:lstStyle/>
        <a:p>
          <a:endParaRPr lang="tr-TR"/>
        </a:p>
      </dgm:t>
    </dgm:pt>
    <dgm:pt modelId="{F851792B-27E1-495B-901B-A3EAB777DEB5}" type="sibTrans" cxnId="{8D128A35-6D76-48F5-9880-E76813613F50}">
      <dgm:prSet/>
      <dgm:spPr/>
      <dgm:t>
        <a:bodyPr/>
        <a:lstStyle/>
        <a:p>
          <a:endParaRPr lang="tr-TR"/>
        </a:p>
      </dgm:t>
    </dgm:pt>
    <dgm:pt modelId="{B22BE065-76AB-438E-AAC6-B7EE3E9DDB69}">
      <dgm:prSet custT="1"/>
      <dgm:spPr/>
      <dgm:t>
        <a:bodyPr/>
        <a:lstStyle/>
        <a:p>
          <a:r>
            <a:rPr lang="tr-TR" sz="2800" dirty="0"/>
            <a:t>Fransa XV. yüzyılda silahlı askerlerden oluşan daimî kıta oluştururken, Osmanlılar XIV. yüzyılda yeniçeri birlikleri ile başarmıştır.</a:t>
          </a:r>
        </a:p>
      </dgm:t>
    </dgm:pt>
    <dgm:pt modelId="{01366733-AC8F-4583-96E0-777A7B08613D}" type="parTrans" cxnId="{16FE95B8-F2FE-40D2-852A-AEBEB6B7E207}">
      <dgm:prSet/>
      <dgm:spPr/>
      <dgm:t>
        <a:bodyPr/>
        <a:lstStyle/>
        <a:p>
          <a:endParaRPr lang="tr-TR"/>
        </a:p>
      </dgm:t>
    </dgm:pt>
    <dgm:pt modelId="{6E5E4AFC-91B7-4A17-AAB6-C0AA93470904}" type="sibTrans" cxnId="{16FE95B8-F2FE-40D2-852A-AEBEB6B7E207}">
      <dgm:prSet/>
      <dgm:spPr/>
      <dgm:t>
        <a:bodyPr/>
        <a:lstStyle/>
        <a:p>
          <a:endParaRPr lang="tr-TR"/>
        </a:p>
      </dgm:t>
    </dgm:pt>
    <dgm:pt modelId="{E72DEC54-319C-494B-BBB7-8EC9C4C3C68A}" type="pres">
      <dgm:prSet presAssocID="{1B58F7C6-7A72-4197-A849-AD7784FACF9F}" presName="diagram" presStyleCnt="0">
        <dgm:presLayoutVars>
          <dgm:dir/>
          <dgm:resizeHandles val="exact"/>
        </dgm:presLayoutVars>
      </dgm:prSet>
      <dgm:spPr/>
    </dgm:pt>
    <dgm:pt modelId="{93A58C4D-FD11-4C38-8073-B2A51DF24F55}" type="pres">
      <dgm:prSet presAssocID="{2C7350DE-726A-4486-A5DC-676FA8314FCB}" presName="node" presStyleLbl="node1" presStyleIdx="0" presStyleCnt="6">
        <dgm:presLayoutVars>
          <dgm:bulletEnabled val="1"/>
        </dgm:presLayoutVars>
      </dgm:prSet>
      <dgm:spPr/>
    </dgm:pt>
    <dgm:pt modelId="{8A344B82-BCC3-4255-96DE-901B0D34F742}" type="pres">
      <dgm:prSet presAssocID="{A71E8075-DF30-404C-84DE-D8FFD4C66BC3}" presName="sibTrans" presStyleCnt="0"/>
      <dgm:spPr/>
    </dgm:pt>
    <dgm:pt modelId="{6C02106E-61A0-41D0-A2C5-690CFDDAC70D}" type="pres">
      <dgm:prSet presAssocID="{E5D18532-D823-4407-B116-7B9FC16F4F1E}" presName="node" presStyleLbl="node1" presStyleIdx="1" presStyleCnt="6">
        <dgm:presLayoutVars>
          <dgm:bulletEnabled val="1"/>
        </dgm:presLayoutVars>
      </dgm:prSet>
      <dgm:spPr/>
    </dgm:pt>
    <dgm:pt modelId="{3F76C9CE-5B6A-41A9-9D30-9F1C785EB4BC}" type="pres">
      <dgm:prSet presAssocID="{0A0B5202-A5F2-4B9A-92F6-D9F1E28D2D03}" presName="sibTrans" presStyleCnt="0"/>
      <dgm:spPr/>
    </dgm:pt>
    <dgm:pt modelId="{FD27F6F7-539A-496E-893E-2E29114AE88C}" type="pres">
      <dgm:prSet presAssocID="{A34F311F-ABED-4526-BC83-C1D00591AF75}" presName="node" presStyleLbl="node1" presStyleIdx="2" presStyleCnt="6">
        <dgm:presLayoutVars>
          <dgm:bulletEnabled val="1"/>
        </dgm:presLayoutVars>
      </dgm:prSet>
      <dgm:spPr/>
    </dgm:pt>
    <dgm:pt modelId="{CCD3BD7A-7F82-4E82-AB5E-8971AF4D864A}" type="pres">
      <dgm:prSet presAssocID="{F08DC12B-876E-48DA-9FFA-81C509FE2C3F}" presName="sibTrans" presStyleCnt="0"/>
      <dgm:spPr/>
    </dgm:pt>
    <dgm:pt modelId="{D774337E-81E9-49AD-9FA8-4F327304AF68}" type="pres">
      <dgm:prSet presAssocID="{D833E2D9-6394-4A62-8B15-BDD0BAFEE5D9}" presName="node" presStyleLbl="node1" presStyleIdx="3" presStyleCnt="6">
        <dgm:presLayoutVars>
          <dgm:bulletEnabled val="1"/>
        </dgm:presLayoutVars>
      </dgm:prSet>
      <dgm:spPr/>
    </dgm:pt>
    <dgm:pt modelId="{ABDA1CCB-48EA-4F92-A849-ECC38781B2CD}" type="pres">
      <dgm:prSet presAssocID="{8F1EF2D5-F2F4-4BD8-B980-D523B5E6AB88}" presName="sibTrans" presStyleCnt="0"/>
      <dgm:spPr/>
    </dgm:pt>
    <dgm:pt modelId="{5723F370-874E-4CAC-99A5-25A55B5E143E}" type="pres">
      <dgm:prSet presAssocID="{CE02F3E0-0463-4EF1-88C3-609F2A054DBD}" presName="node" presStyleLbl="node1" presStyleIdx="4" presStyleCnt="6">
        <dgm:presLayoutVars>
          <dgm:bulletEnabled val="1"/>
        </dgm:presLayoutVars>
      </dgm:prSet>
      <dgm:spPr/>
    </dgm:pt>
    <dgm:pt modelId="{E6F387AD-F9EB-4D93-987C-DBE3DC24B073}" type="pres">
      <dgm:prSet presAssocID="{F851792B-27E1-495B-901B-A3EAB777DEB5}" presName="sibTrans" presStyleCnt="0"/>
      <dgm:spPr/>
    </dgm:pt>
    <dgm:pt modelId="{9D90D49F-82DE-4EE9-BCC1-8E415EBCA1AB}" type="pres">
      <dgm:prSet presAssocID="{B22BE065-76AB-438E-AAC6-B7EE3E9DDB69}" presName="node" presStyleLbl="node1" presStyleIdx="5" presStyleCnt="6">
        <dgm:presLayoutVars>
          <dgm:bulletEnabled val="1"/>
        </dgm:presLayoutVars>
      </dgm:prSet>
      <dgm:spPr/>
    </dgm:pt>
  </dgm:ptLst>
  <dgm:cxnLst>
    <dgm:cxn modelId="{5587FD01-E9F6-4BE4-9E00-1EB51EE9E816}" srcId="{1B58F7C6-7A72-4197-A849-AD7784FACF9F}" destId="{D833E2D9-6394-4A62-8B15-BDD0BAFEE5D9}" srcOrd="3" destOrd="0" parTransId="{A4BA4C7F-5C0F-43B1-BFBB-3F3C2F6CEFE0}" sibTransId="{8F1EF2D5-F2F4-4BD8-B980-D523B5E6AB88}"/>
    <dgm:cxn modelId="{61BC1A0E-0FCB-4A5C-82FB-0C4CFEC14730}" type="presOf" srcId="{A34F311F-ABED-4526-BC83-C1D00591AF75}" destId="{FD27F6F7-539A-496E-893E-2E29114AE88C}" srcOrd="0" destOrd="0" presId="urn:microsoft.com/office/officeart/2005/8/layout/default"/>
    <dgm:cxn modelId="{24299E0E-10B1-47D7-B0CB-83C7CCE7EC1B}" type="presOf" srcId="{CE02F3E0-0463-4EF1-88C3-609F2A054DBD}" destId="{5723F370-874E-4CAC-99A5-25A55B5E143E}" srcOrd="0" destOrd="0" presId="urn:microsoft.com/office/officeart/2005/8/layout/default"/>
    <dgm:cxn modelId="{8D128A35-6D76-48F5-9880-E76813613F50}" srcId="{1B58F7C6-7A72-4197-A849-AD7784FACF9F}" destId="{CE02F3E0-0463-4EF1-88C3-609F2A054DBD}" srcOrd="4" destOrd="0" parTransId="{32BEF7F9-246A-4BF3-927E-9495818943A0}" sibTransId="{F851792B-27E1-495B-901B-A3EAB777DEB5}"/>
    <dgm:cxn modelId="{38365448-A2B5-473E-8359-4965A365AA96}" type="presOf" srcId="{2C7350DE-726A-4486-A5DC-676FA8314FCB}" destId="{93A58C4D-FD11-4C38-8073-B2A51DF24F55}" srcOrd="0" destOrd="0" presId="urn:microsoft.com/office/officeart/2005/8/layout/default"/>
    <dgm:cxn modelId="{A895204E-5E00-4EA0-95B5-16B26F887034}" type="presOf" srcId="{1B58F7C6-7A72-4197-A849-AD7784FACF9F}" destId="{E72DEC54-319C-494B-BBB7-8EC9C4C3C68A}" srcOrd="0" destOrd="0" presId="urn:microsoft.com/office/officeart/2005/8/layout/default"/>
    <dgm:cxn modelId="{70360D74-7078-49D9-882D-D8FCD24C6CC6}" type="presOf" srcId="{B22BE065-76AB-438E-AAC6-B7EE3E9DDB69}" destId="{9D90D49F-82DE-4EE9-BCC1-8E415EBCA1AB}" srcOrd="0" destOrd="0" presId="urn:microsoft.com/office/officeart/2005/8/layout/default"/>
    <dgm:cxn modelId="{10A62278-9656-487D-987A-356F7D7EEB83}" srcId="{1B58F7C6-7A72-4197-A849-AD7784FACF9F}" destId="{E5D18532-D823-4407-B116-7B9FC16F4F1E}" srcOrd="1" destOrd="0" parTransId="{A42A06E3-3028-4A7C-8F89-1BF155649365}" sibTransId="{0A0B5202-A5F2-4B9A-92F6-D9F1E28D2D03}"/>
    <dgm:cxn modelId="{D44AF37E-1AF1-4F8F-BFF8-A09708380E71}" srcId="{1B58F7C6-7A72-4197-A849-AD7784FACF9F}" destId="{A34F311F-ABED-4526-BC83-C1D00591AF75}" srcOrd="2" destOrd="0" parTransId="{094E1880-3F4A-491A-87C5-FE605FEF91E7}" sibTransId="{F08DC12B-876E-48DA-9FFA-81C509FE2C3F}"/>
    <dgm:cxn modelId="{EB01CDAB-AB6D-4281-99BE-7DC4F474AFA4}" type="presOf" srcId="{E5D18532-D823-4407-B116-7B9FC16F4F1E}" destId="{6C02106E-61A0-41D0-A2C5-690CFDDAC70D}" srcOrd="0" destOrd="0" presId="urn:microsoft.com/office/officeart/2005/8/layout/default"/>
    <dgm:cxn modelId="{16FE95B8-F2FE-40D2-852A-AEBEB6B7E207}" srcId="{1B58F7C6-7A72-4197-A849-AD7784FACF9F}" destId="{B22BE065-76AB-438E-AAC6-B7EE3E9DDB69}" srcOrd="5" destOrd="0" parTransId="{01366733-AC8F-4583-96E0-777A7B08613D}" sibTransId="{6E5E4AFC-91B7-4A17-AAB6-C0AA93470904}"/>
    <dgm:cxn modelId="{F90C48E9-CF4E-4E84-B8C8-7130C3975E0B}" srcId="{1B58F7C6-7A72-4197-A849-AD7784FACF9F}" destId="{2C7350DE-726A-4486-A5DC-676FA8314FCB}" srcOrd="0" destOrd="0" parTransId="{3FC98FC6-754D-4D57-B2D2-8229611B8ABC}" sibTransId="{A71E8075-DF30-404C-84DE-D8FFD4C66BC3}"/>
    <dgm:cxn modelId="{CF4161F9-2A7B-4B6B-8690-2ECC04245780}" type="presOf" srcId="{D833E2D9-6394-4A62-8B15-BDD0BAFEE5D9}" destId="{D774337E-81E9-49AD-9FA8-4F327304AF68}" srcOrd="0" destOrd="0" presId="urn:microsoft.com/office/officeart/2005/8/layout/default"/>
    <dgm:cxn modelId="{36A6D9C5-3DB6-4DFC-A1AA-377B9921DF99}" type="presParOf" srcId="{E72DEC54-319C-494B-BBB7-8EC9C4C3C68A}" destId="{93A58C4D-FD11-4C38-8073-B2A51DF24F55}" srcOrd="0" destOrd="0" presId="urn:microsoft.com/office/officeart/2005/8/layout/default"/>
    <dgm:cxn modelId="{A0962DFF-98A1-4A9D-B4B1-BF26FD9E929D}" type="presParOf" srcId="{E72DEC54-319C-494B-BBB7-8EC9C4C3C68A}" destId="{8A344B82-BCC3-4255-96DE-901B0D34F742}" srcOrd="1" destOrd="0" presId="urn:microsoft.com/office/officeart/2005/8/layout/default"/>
    <dgm:cxn modelId="{DE00B8AC-8C8D-4E87-A7A2-93C49E77A9AB}" type="presParOf" srcId="{E72DEC54-319C-494B-BBB7-8EC9C4C3C68A}" destId="{6C02106E-61A0-41D0-A2C5-690CFDDAC70D}" srcOrd="2" destOrd="0" presId="urn:microsoft.com/office/officeart/2005/8/layout/default"/>
    <dgm:cxn modelId="{4D809E13-9DB3-4894-9003-9858BAAFFA07}" type="presParOf" srcId="{E72DEC54-319C-494B-BBB7-8EC9C4C3C68A}" destId="{3F76C9CE-5B6A-41A9-9D30-9F1C785EB4BC}" srcOrd="3" destOrd="0" presId="urn:microsoft.com/office/officeart/2005/8/layout/default"/>
    <dgm:cxn modelId="{88DC4A0C-70DC-4E21-B478-585DFE554A67}" type="presParOf" srcId="{E72DEC54-319C-494B-BBB7-8EC9C4C3C68A}" destId="{FD27F6F7-539A-496E-893E-2E29114AE88C}" srcOrd="4" destOrd="0" presId="urn:microsoft.com/office/officeart/2005/8/layout/default"/>
    <dgm:cxn modelId="{A3AC1482-7F2D-4802-B61A-39852693EBD1}" type="presParOf" srcId="{E72DEC54-319C-494B-BBB7-8EC9C4C3C68A}" destId="{CCD3BD7A-7F82-4E82-AB5E-8971AF4D864A}" srcOrd="5" destOrd="0" presId="urn:microsoft.com/office/officeart/2005/8/layout/default"/>
    <dgm:cxn modelId="{34A4F7E6-0EFA-4F5A-A777-DEF8A3EE36B4}" type="presParOf" srcId="{E72DEC54-319C-494B-BBB7-8EC9C4C3C68A}" destId="{D774337E-81E9-49AD-9FA8-4F327304AF68}" srcOrd="6" destOrd="0" presId="urn:microsoft.com/office/officeart/2005/8/layout/default"/>
    <dgm:cxn modelId="{0BDB9CFB-3FBC-4CA0-BC48-77F635872CFE}" type="presParOf" srcId="{E72DEC54-319C-494B-BBB7-8EC9C4C3C68A}" destId="{ABDA1CCB-48EA-4F92-A849-ECC38781B2CD}" srcOrd="7" destOrd="0" presId="urn:microsoft.com/office/officeart/2005/8/layout/default"/>
    <dgm:cxn modelId="{90770141-2C08-4EEF-80D6-7665013BE9B1}" type="presParOf" srcId="{E72DEC54-319C-494B-BBB7-8EC9C4C3C68A}" destId="{5723F370-874E-4CAC-99A5-25A55B5E143E}" srcOrd="8" destOrd="0" presId="urn:microsoft.com/office/officeart/2005/8/layout/default"/>
    <dgm:cxn modelId="{9B9FEC01-C88D-4F94-A073-F452F287F895}" type="presParOf" srcId="{E72DEC54-319C-494B-BBB7-8EC9C4C3C68A}" destId="{E6F387AD-F9EB-4D93-987C-DBE3DC24B073}" srcOrd="9" destOrd="0" presId="urn:microsoft.com/office/officeart/2005/8/layout/default"/>
    <dgm:cxn modelId="{C290D995-9C16-4C09-BE5F-B2DDD625A96C}" type="presParOf" srcId="{E72DEC54-319C-494B-BBB7-8EC9C4C3C68A}" destId="{9D90D49F-82DE-4EE9-BCC1-8E415EBCA1A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1681036-F871-4010-AE62-5173B13D029C}" type="doc">
      <dgm:prSet loTypeId="urn:microsoft.com/office/officeart/2005/8/layout/vList5" loCatId="list" qsTypeId="urn:microsoft.com/office/officeart/2005/8/quickstyle/3d5" qsCatId="3D" csTypeId="urn:microsoft.com/office/officeart/2005/8/colors/colorful1" csCatId="colorful"/>
      <dgm:spPr/>
      <dgm:t>
        <a:bodyPr/>
        <a:lstStyle/>
        <a:p>
          <a:endParaRPr lang="tr-TR"/>
        </a:p>
      </dgm:t>
    </dgm:pt>
    <dgm:pt modelId="{42A29C00-0772-4D48-94DB-D4F3F456CAB4}">
      <dgm:prSet/>
      <dgm:spPr/>
      <dgm:t>
        <a:bodyPr/>
        <a:lstStyle/>
        <a:p>
          <a:r>
            <a:rPr lang="tr-TR"/>
            <a:t>BİLGİ</a:t>
          </a:r>
        </a:p>
      </dgm:t>
    </dgm:pt>
    <dgm:pt modelId="{4BBEBF6A-33C9-4B8B-B824-B0D9B2FCA2D1}" type="parTrans" cxnId="{C2B05D76-1496-44CF-A800-9F4E6C74A4CA}">
      <dgm:prSet/>
      <dgm:spPr/>
      <dgm:t>
        <a:bodyPr/>
        <a:lstStyle/>
        <a:p>
          <a:endParaRPr lang="tr-TR"/>
        </a:p>
      </dgm:t>
    </dgm:pt>
    <dgm:pt modelId="{B42583AD-9770-4DF0-B88D-21B03711CD2B}" type="sibTrans" cxnId="{C2B05D76-1496-44CF-A800-9F4E6C74A4CA}">
      <dgm:prSet/>
      <dgm:spPr/>
      <dgm:t>
        <a:bodyPr/>
        <a:lstStyle/>
        <a:p>
          <a:endParaRPr lang="tr-TR"/>
        </a:p>
      </dgm:t>
    </dgm:pt>
    <dgm:pt modelId="{4D2AF20F-3C91-4C08-8778-CD92D1B776D9}" type="pres">
      <dgm:prSet presAssocID="{D1681036-F871-4010-AE62-5173B13D029C}" presName="Name0" presStyleCnt="0">
        <dgm:presLayoutVars>
          <dgm:dir/>
          <dgm:animLvl val="lvl"/>
          <dgm:resizeHandles val="exact"/>
        </dgm:presLayoutVars>
      </dgm:prSet>
      <dgm:spPr/>
    </dgm:pt>
    <dgm:pt modelId="{CF7EF2A9-E17D-4F5A-A132-0A420583BA5E}" type="pres">
      <dgm:prSet presAssocID="{42A29C00-0772-4D48-94DB-D4F3F456CAB4}" presName="linNode" presStyleCnt="0"/>
      <dgm:spPr/>
    </dgm:pt>
    <dgm:pt modelId="{29599CC2-A7A4-48F4-B006-5056BD768190}" type="pres">
      <dgm:prSet presAssocID="{42A29C00-0772-4D48-94DB-D4F3F456CAB4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E7AFF647-5057-4389-AD8B-161E8D61E60C}" type="presOf" srcId="{42A29C00-0772-4D48-94DB-D4F3F456CAB4}" destId="{29599CC2-A7A4-48F4-B006-5056BD768190}" srcOrd="0" destOrd="0" presId="urn:microsoft.com/office/officeart/2005/8/layout/vList5"/>
    <dgm:cxn modelId="{7218B66F-F81D-441F-B6E9-EDF561834BD0}" type="presOf" srcId="{D1681036-F871-4010-AE62-5173B13D029C}" destId="{4D2AF20F-3C91-4C08-8778-CD92D1B776D9}" srcOrd="0" destOrd="0" presId="urn:microsoft.com/office/officeart/2005/8/layout/vList5"/>
    <dgm:cxn modelId="{C2B05D76-1496-44CF-A800-9F4E6C74A4CA}" srcId="{D1681036-F871-4010-AE62-5173B13D029C}" destId="{42A29C00-0772-4D48-94DB-D4F3F456CAB4}" srcOrd="0" destOrd="0" parTransId="{4BBEBF6A-33C9-4B8B-B824-B0D9B2FCA2D1}" sibTransId="{B42583AD-9770-4DF0-B88D-21B03711CD2B}"/>
    <dgm:cxn modelId="{73561DBD-948E-48F0-A5A0-E7B00CFE32CB}" type="presParOf" srcId="{4D2AF20F-3C91-4C08-8778-CD92D1B776D9}" destId="{CF7EF2A9-E17D-4F5A-A132-0A420583BA5E}" srcOrd="0" destOrd="0" presId="urn:microsoft.com/office/officeart/2005/8/layout/vList5"/>
    <dgm:cxn modelId="{C3451123-DF2C-4FC4-B972-53036487BCC3}" type="presParOf" srcId="{CF7EF2A9-E17D-4F5A-A132-0A420583BA5E}" destId="{29599CC2-A7A4-48F4-B006-5056BD76819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9F77FA6-0A02-4B2D-85C1-32D4E8ED1904}" type="doc">
      <dgm:prSet loTypeId="urn:microsoft.com/office/officeart/2005/8/layout/process1" loCatId="process" qsTypeId="urn:microsoft.com/office/officeart/2005/8/quickstyle/3d7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35F29D2D-25A4-4FDD-878F-68326692D30D}">
      <dgm:prSet custT="1"/>
      <dgm:spPr/>
      <dgm:t>
        <a:bodyPr/>
        <a:lstStyle/>
        <a:p>
          <a:r>
            <a:rPr lang="tr-TR" sz="4800" dirty="0"/>
            <a:t>İlk Çağ’ın bağımsız ücretli hür savaşçıları taktik ve manevra bakımından yetersiz olup eğitim ve disipline sahip değildir</a:t>
          </a:r>
          <a:r>
            <a:rPr lang="tr-TR" sz="3400" dirty="0"/>
            <a:t>. </a:t>
          </a:r>
        </a:p>
      </dgm:t>
    </dgm:pt>
    <dgm:pt modelId="{71CA7ECB-A78B-4B8C-87AA-78197C3B20B1}" type="parTrans" cxnId="{83F4598F-3C55-4CCE-BF65-FAB2F880B0DE}">
      <dgm:prSet/>
      <dgm:spPr/>
      <dgm:t>
        <a:bodyPr/>
        <a:lstStyle/>
        <a:p>
          <a:endParaRPr lang="tr-TR"/>
        </a:p>
      </dgm:t>
    </dgm:pt>
    <dgm:pt modelId="{D123D630-A148-4224-B1EE-638534F44462}" type="sibTrans" cxnId="{83F4598F-3C55-4CCE-BF65-FAB2F880B0DE}">
      <dgm:prSet/>
      <dgm:spPr/>
      <dgm:t>
        <a:bodyPr/>
        <a:lstStyle/>
        <a:p>
          <a:endParaRPr lang="tr-TR"/>
        </a:p>
      </dgm:t>
    </dgm:pt>
    <dgm:pt modelId="{958E4EA0-2CDD-4131-A0CF-4708C0FCEF87}">
      <dgm:prSet/>
      <dgm:spPr/>
      <dgm:t>
        <a:bodyPr/>
        <a:lstStyle/>
        <a:p>
          <a:r>
            <a:rPr lang="tr-TR"/>
            <a:t>Bu nedenle Orta Çağ’da devletleşmeyle ordular, düzenli ve disiplinlidir.</a:t>
          </a:r>
        </a:p>
      </dgm:t>
    </dgm:pt>
    <dgm:pt modelId="{96BBA5C6-96C5-41C7-8D0E-84B60931329E}" type="parTrans" cxnId="{3ED60771-5B2E-4784-BCF6-3D1CC6789920}">
      <dgm:prSet/>
      <dgm:spPr/>
      <dgm:t>
        <a:bodyPr/>
        <a:lstStyle/>
        <a:p>
          <a:endParaRPr lang="tr-TR"/>
        </a:p>
      </dgm:t>
    </dgm:pt>
    <dgm:pt modelId="{773ED65A-B0A1-498F-BB3E-0A49EC3A9EF7}" type="sibTrans" cxnId="{3ED60771-5B2E-4784-BCF6-3D1CC6789920}">
      <dgm:prSet/>
      <dgm:spPr/>
      <dgm:t>
        <a:bodyPr/>
        <a:lstStyle/>
        <a:p>
          <a:endParaRPr lang="tr-TR"/>
        </a:p>
      </dgm:t>
    </dgm:pt>
    <dgm:pt modelId="{DB70C011-6002-4EBA-93EF-5BD73BB8B2A0}" type="pres">
      <dgm:prSet presAssocID="{C9F77FA6-0A02-4B2D-85C1-32D4E8ED1904}" presName="Name0" presStyleCnt="0">
        <dgm:presLayoutVars>
          <dgm:dir/>
          <dgm:resizeHandles val="exact"/>
        </dgm:presLayoutVars>
      </dgm:prSet>
      <dgm:spPr/>
    </dgm:pt>
    <dgm:pt modelId="{A2E9B150-82CD-431C-AAA0-51F6148B698C}" type="pres">
      <dgm:prSet presAssocID="{35F29D2D-25A4-4FDD-878F-68326692D30D}" presName="node" presStyleLbl="node1" presStyleIdx="0" presStyleCnt="2">
        <dgm:presLayoutVars>
          <dgm:bulletEnabled val="1"/>
        </dgm:presLayoutVars>
      </dgm:prSet>
      <dgm:spPr/>
    </dgm:pt>
    <dgm:pt modelId="{DB9637A0-6C22-4672-972F-E35FA71A5558}" type="pres">
      <dgm:prSet presAssocID="{D123D630-A148-4224-B1EE-638534F44462}" presName="sibTrans" presStyleLbl="sibTrans2D1" presStyleIdx="0" presStyleCnt="1"/>
      <dgm:spPr/>
    </dgm:pt>
    <dgm:pt modelId="{770ED717-5A5F-4C8C-BB99-6FAD19E049B6}" type="pres">
      <dgm:prSet presAssocID="{D123D630-A148-4224-B1EE-638534F44462}" presName="connectorText" presStyleLbl="sibTrans2D1" presStyleIdx="0" presStyleCnt="1"/>
      <dgm:spPr/>
    </dgm:pt>
    <dgm:pt modelId="{EBF8E31C-F616-4DA4-A0B4-F3F4D0EC753D}" type="pres">
      <dgm:prSet presAssocID="{958E4EA0-2CDD-4131-A0CF-4708C0FCEF87}" presName="node" presStyleLbl="node1" presStyleIdx="1" presStyleCnt="2">
        <dgm:presLayoutVars>
          <dgm:bulletEnabled val="1"/>
        </dgm:presLayoutVars>
      </dgm:prSet>
      <dgm:spPr/>
    </dgm:pt>
  </dgm:ptLst>
  <dgm:cxnLst>
    <dgm:cxn modelId="{FA00571C-3187-4D17-98C0-CF3129A39578}" type="presOf" srcId="{35F29D2D-25A4-4FDD-878F-68326692D30D}" destId="{A2E9B150-82CD-431C-AAA0-51F6148B698C}" srcOrd="0" destOrd="0" presId="urn:microsoft.com/office/officeart/2005/8/layout/process1"/>
    <dgm:cxn modelId="{3ED60771-5B2E-4784-BCF6-3D1CC6789920}" srcId="{C9F77FA6-0A02-4B2D-85C1-32D4E8ED1904}" destId="{958E4EA0-2CDD-4131-A0CF-4708C0FCEF87}" srcOrd="1" destOrd="0" parTransId="{96BBA5C6-96C5-41C7-8D0E-84B60931329E}" sibTransId="{773ED65A-B0A1-498F-BB3E-0A49EC3A9EF7}"/>
    <dgm:cxn modelId="{DE6EFC55-1506-4482-BF8D-2700DAE584A0}" type="presOf" srcId="{D123D630-A148-4224-B1EE-638534F44462}" destId="{DB9637A0-6C22-4672-972F-E35FA71A5558}" srcOrd="0" destOrd="0" presId="urn:microsoft.com/office/officeart/2005/8/layout/process1"/>
    <dgm:cxn modelId="{A920CE7E-D9B0-4A80-825B-9EB6A64C280A}" type="presOf" srcId="{958E4EA0-2CDD-4131-A0CF-4708C0FCEF87}" destId="{EBF8E31C-F616-4DA4-A0B4-F3F4D0EC753D}" srcOrd="0" destOrd="0" presId="urn:microsoft.com/office/officeart/2005/8/layout/process1"/>
    <dgm:cxn modelId="{83F4598F-3C55-4CCE-BF65-FAB2F880B0DE}" srcId="{C9F77FA6-0A02-4B2D-85C1-32D4E8ED1904}" destId="{35F29D2D-25A4-4FDD-878F-68326692D30D}" srcOrd="0" destOrd="0" parTransId="{71CA7ECB-A78B-4B8C-87AA-78197C3B20B1}" sibTransId="{D123D630-A148-4224-B1EE-638534F44462}"/>
    <dgm:cxn modelId="{652CF1E2-CA6D-40DF-B04D-213714032937}" type="presOf" srcId="{C9F77FA6-0A02-4B2D-85C1-32D4E8ED1904}" destId="{DB70C011-6002-4EBA-93EF-5BD73BB8B2A0}" srcOrd="0" destOrd="0" presId="urn:microsoft.com/office/officeart/2005/8/layout/process1"/>
    <dgm:cxn modelId="{E84C5AE3-4F18-4E45-BC14-FBC7E23692A1}" type="presOf" srcId="{D123D630-A148-4224-B1EE-638534F44462}" destId="{770ED717-5A5F-4C8C-BB99-6FAD19E049B6}" srcOrd="1" destOrd="0" presId="urn:microsoft.com/office/officeart/2005/8/layout/process1"/>
    <dgm:cxn modelId="{462D0AB5-2106-4068-8698-36D576735592}" type="presParOf" srcId="{DB70C011-6002-4EBA-93EF-5BD73BB8B2A0}" destId="{A2E9B150-82CD-431C-AAA0-51F6148B698C}" srcOrd="0" destOrd="0" presId="urn:microsoft.com/office/officeart/2005/8/layout/process1"/>
    <dgm:cxn modelId="{0C24E6E5-B529-4D1E-BED2-E99B87B3BB35}" type="presParOf" srcId="{DB70C011-6002-4EBA-93EF-5BD73BB8B2A0}" destId="{DB9637A0-6C22-4672-972F-E35FA71A5558}" srcOrd="1" destOrd="0" presId="urn:microsoft.com/office/officeart/2005/8/layout/process1"/>
    <dgm:cxn modelId="{67569CAF-D74D-4FDC-BA87-012DA576C3D4}" type="presParOf" srcId="{DB9637A0-6C22-4672-972F-E35FA71A5558}" destId="{770ED717-5A5F-4C8C-BB99-6FAD19E049B6}" srcOrd="0" destOrd="0" presId="urn:microsoft.com/office/officeart/2005/8/layout/process1"/>
    <dgm:cxn modelId="{B387DC4A-0EE0-434C-AD32-F3BC31A10F50}" type="presParOf" srcId="{DB70C011-6002-4EBA-93EF-5BD73BB8B2A0}" destId="{EBF8E31C-F616-4DA4-A0B4-F3F4D0EC753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65A64-A580-4B98-8A51-D9FB1B3CF202}">
      <dsp:nvSpPr>
        <dsp:cNvPr id="0" name=""/>
        <dsp:cNvSpPr/>
      </dsp:nvSpPr>
      <dsp:spPr>
        <a:xfrm>
          <a:off x="0" y="0"/>
          <a:ext cx="12192000" cy="4068417"/>
        </a:xfrm>
        <a:prstGeom prst="trapezoid">
          <a:avLst>
            <a:gd name="adj" fmla="val 14983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  <a:sp3d extrusionH="28000" prstMaterial="matte"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500" kern="1200" dirty="0"/>
            <a:t>ORTA ÇAĞ’DA ORDU</a:t>
          </a:r>
        </a:p>
      </dsp:txBody>
      <dsp:txXfrm>
        <a:off x="0" y="0"/>
        <a:ext cx="12192000" cy="4068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8FCB4-A038-480E-986B-76E507D935EA}">
      <dsp:nvSpPr>
        <dsp:cNvPr id="0" name=""/>
        <dsp:cNvSpPr/>
      </dsp:nvSpPr>
      <dsp:spPr>
        <a:xfrm>
          <a:off x="5134" y="0"/>
          <a:ext cx="10505330" cy="8033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500" kern="1200"/>
            <a:t>ORDULARIN GENEL ÖZELLİKLERİ</a:t>
          </a:r>
        </a:p>
      </dsp:txBody>
      <dsp:txXfrm>
        <a:off x="28664" y="23530"/>
        <a:ext cx="10458270" cy="756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61D8C-172F-42A2-83FA-2C7F781EE18D}">
      <dsp:nvSpPr>
        <dsp:cNvPr id="0" name=""/>
        <dsp:cNvSpPr/>
      </dsp:nvSpPr>
      <dsp:spPr>
        <a:xfrm>
          <a:off x="1226641" y="3817"/>
          <a:ext cx="4637484" cy="27824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Emir komuta zinciri, </a:t>
          </a:r>
        </a:p>
      </dsp:txBody>
      <dsp:txXfrm>
        <a:off x="1226641" y="3817"/>
        <a:ext cx="4637484" cy="2782490"/>
      </dsp:txXfrm>
    </dsp:sp>
    <dsp:sp modelId="{930DB1A7-4D45-47D8-A41D-28670E6D8D7A}">
      <dsp:nvSpPr>
        <dsp:cNvPr id="0" name=""/>
        <dsp:cNvSpPr/>
      </dsp:nvSpPr>
      <dsp:spPr>
        <a:xfrm>
          <a:off x="6327874" y="3817"/>
          <a:ext cx="4637484" cy="2782490"/>
        </a:xfrm>
        <a:prstGeom prst="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Görevleri yerine getirme </a:t>
          </a:r>
        </a:p>
      </dsp:txBody>
      <dsp:txXfrm>
        <a:off x="6327874" y="3817"/>
        <a:ext cx="4637484" cy="2782490"/>
      </dsp:txXfrm>
    </dsp:sp>
    <dsp:sp modelId="{D324C8E9-74DD-459D-9115-C0FD9766D22E}">
      <dsp:nvSpPr>
        <dsp:cNvPr id="0" name=""/>
        <dsp:cNvSpPr/>
      </dsp:nvSpPr>
      <dsp:spPr>
        <a:xfrm>
          <a:off x="1226641" y="3250056"/>
          <a:ext cx="4637484" cy="2782490"/>
        </a:xfrm>
        <a:prstGeom prst="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Devletlerin varlıklarını devam ettirebilmek </a:t>
          </a:r>
        </a:p>
      </dsp:txBody>
      <dsp:txXfrm>
        <a:off x="1226641" y="3250056"/>
        <a:ext cx="4637484" cy="2782490"/>
      </dsp:txXfrm>
    </dsp:sp>
    <dsp:sp modelId="{F43877BC-BC7B-4F8A-B979-477AB1FB19A2}">
      <dsp:nvSpPr>
        <dsp:cNvPr id="0" name=""/>
        <dsp:cNvSpPr/>
      </dsp:nvSpPr>
      <dsp:spPr>
        <a:xfrm>
          <a:off x="6327874" y="3250056"/>
          <a:ext cx="4637484" cy="278249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Dış ve iç güvenliği sağlamak</a:t>
          </a:r>
        </a:p>
      </dsp:txBody>
      <dsp:txXfrm>
        <a:off x="6327874" y="3250056"/>
        <a:ext cx="4637484" cy="27824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33613-0204-4EA6-B0CB-6A27A2682749}">
      <dsp:nvSpPr>
        <dsp:cNvPr id="0" name=""/>
        <dsp:cNvSpPr/>
      </dsp:nvSpPr>
      <dsp:spPr>
        <a:xfrm>
          <a:off x="3901440" y="0"/>
          <a:ext cx="4389120" cy="7636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800" kern="1200" dirty="0"/>
            <a:t>Batı Avrupa’da Ordu</a:t>
          </a:r>
        </a:p>
      </dsp:txBody>
      <dsp:txXfrm>
        <a:off x="3938717" y="37277"/>
        <a:ext cx="4314566" cy="6890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18079-E44B-4B73-971F-48F1F9627A08}">
      <dsp:nvSpPr>
        <dsp:cNvPr id="0" name=""/>
        <dsp:cNvSpPr/>
      </dsp:nvSpPr>
      <dsp:spPr>
        <a:xfrm>
          <a:off x="105996" y="25813"/>
          <a:ext cx="2647525" cy="17438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VIII. yüzyılda Franklar feodal sistemi geliştirmiştir</a:t>
          </a:r>
          <a:r>
            <a:rPr lang="tr-TR" sz="2400" kern="1200" dirty="0"/>
            <a:t>. </a:t>
          </a:r>
        </a:p>
      </dsp:txBody>
      <dsp:txXfrm>
        <a:off x="105996" y="25813"/>
        <a:ext cx="2647525" cy="1743884"/>
      </dsp:txXfrm>
    </dsp:sp>
    <dsp:sp modelId="{46CF0B9D-D8A6-4F3A-957E-22A6A6E7715C}">
      <dsp:nvSpPr>
        <dsp:cNvPr id="0" name=""/>
        <dsp:cNvSpPr/>
      </dsp:nvSpPr>
      <dsp:spPr>
        <a:xfrm>
          <a:off x="2999088" y="53012"/>
          <a:ext cx="3414969" cy="16894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Kral; şövalyelere at, zırh, mızrak, kılıç, kalkan gibi ihtiyaçlarını alabilmeleri eğitim masrafları için topraklarından arazi bağışlamıştır. </a:t>
          </a:r>
        </a:p>
      </dsp:txBody>
      <dsp:txXfrm>
        <a:off x="2999088" y="53012"/>
        <a:ext cx="3414969" cy="1689487"/>
      </dsp:txXfrm>
    </dsp:sp>
    <dsp:sp modelId="{DC71961F-FA2C-4F81-ADA8-CC9E679A7173}">
      <dsp:nvSpPr>
        <dsp:cNvPr id="0" name=""/>
        <dsp:cNvSpPr/>
      </dsp:nvSpPr>
      <dsp:spPr>
        <a:xfrm>
          <a:off x="6659624" y="41320"/>
          <a:ext cx="2455664" cy="17128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Şövalyeler bağlılık yeminiyle kralın savaşçısı olmuştur. </a:t>
          </a:r>
        </a:p>
      </dsp:txBody>
      <dsp:txXfrm>
        <a:off x="6659624" y="41320"/>
        <a:ext cx="2455664" cy="1712869"/>
      </dsp:txXfrm>
    </dsp:sp>
    <dsp:sp modelId="{90A84CD2-A134-4628-802F-709450DFBB17}">
      <dsp:nvSpPr>
        <dsp:cNvPr id="0" name=""/>
        <dsp:cNvSpPr/>
      </dsp:nvSpPr>
      <dsp:spPr>
        <a:xfrm>
          <a:off x="9360854" y="227"/>
          <a:ext cx="2725148" cy="17950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Serfler, askere nadiren alınmıştır. </a:t>
          </a:r>
        </a:p>
      </dsp:txBody>
      <dsp:txXfrm>
        <a:off x="9360854" y="227"/>
        <a:ext cx="2725148" cy="1795056"/>
      </dsp:txXfrm>
    </dsp:sp>
    <dsp:sp modelId="{37C4A77D-6B65-4E6F-986B-83678BEF62F3}">
      <dsp:nvSpPr>
        <dsp:cNvPr id="0" name=""/>
        <dsp:cNvSpPr/>
      </dsp:nvSpPr>
      <dsp:spPr>
        <a:xfrm>
          <a:off x="109434" y="2040850"/>
          <a:ext cx="2694379" cy="186502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Orta Çağ’ın başlarında köylü askerin yerini şövalye almıştır.</a:t>
          </a:r>
        </a:p>
      </dsp:txBody>
      <dsp:txXfrm>
        <a:off x="109434" y="2040850"/>
        <a:ext cx="2694379" cy="1865027"/>
      </dsp:txXfrm>
    </dsp:sp>
    <dsp:sp modelId="{A47BB838-1A41-48FA-B933-3E8C2DC1A53C}">
      <dsp:nvSpPr>
        <dsp:cNvPr id="0" name=""/>
        <dsp:cNvSpPr/>
      </dsp:nvSpPr>
      <dsp:spPr>
        <a:xfrm>
          <a:off x="3049380" y="2057455"/>
          <a:ext cx="3170851" cy="183181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Orta Çağ’da siyasi birliği olmayan Avrupa’da ordular küçük oldukları için uzun seferler düzenleyememiştir. </a:t>
          </a:r>
        </a:p>
      </dsp:txBody>
      <dsp:txXfrm>
        <a:off x="3049380" y="2057455"/>
        <a:ext cx="3170851" cy="1831817"/>
      </dsp:txXfrm>
    </dsp:sp>
    <dsp:sp modelId="{DCD32CA6-AB56-491A-8717-547EE56B7B3E}">
      <dsp:nvSpPr>
        <dsp:cNvPr id="0" name=""/>
        <dsp:cNvSpPr/>
      </dsp:nvSpPr>
      <dsp:spPr>
        <a:xfrm>
          <a:off x="6465798" y="2085508"/>
          <a:ext cx="2717953" cy="1775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Disiplin yönünden  zayıf Avrupa ordularında </a:t>
          </a:r>
          <a:r>
            <a:rPr lang="tr-TR" sz="2400" kern="1200" dirty="0" err="1"/>
            <a:t>vassallar</a:t>
          </a:r>
          <a:r>
            <a:rPr lang="tr-TR" sz="2400" kern="1200" dirty="0"/>
            <a:t>, kralın otoritesine karşı çıkmıştır. </a:t>
          </a:r>
        </a:p>
      </dsp:txBody>
      <dsp:txXfrm>
        <a:off x="6465798" y="2085508"/>
        <a:ext cx="2717953" cy="1775710"/>
      </dsp:txXfrm>
    </dsp:sp>
    <dsp:sp modelId="{096B5C8F-BEF8-45AD-B184-B64826A2F7DC}">
      <dsp:nvSpPr>
        <dsp:cNvPr id="0" name=""/>
        <dsp:cNvSpPr/>
      </dsp:nvSpPr>
      <dsp:spPr>
        <a:xfrm>
          <a:off x="9429318" y="2134587"/>
          <a:ext cx="2653246" cy="16775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Krallar büyük seferlere </a:t>
          </a:r>
          <a:r>
            <a:rPr lang="tr-TR" sz="2800" kern="1200" dirty="0" err="1"/>
            <a:t>vasallarının</a:t>
          </a:r>
          <a:r>
            <a:rPr lang="tr-TR" sz="2800" kern="1200" dirty="0"/>
            <a:t> rızasıyla girişebilmiştir.</a:t>
          </a:r>
        </a:p>
      </dsp:txBody>
      <dsp:txXfrm>
        <a:off x="9429318" y="2134587"/>
        <a:ext cx="2653246" cy="1677552"/>
      </dsp:txXfrm>
    </dsp:sp>
    <dsp:sp modelId="{3D92AD2B-83E4-4F8F-B340-AB0F3E338224}">
      <dsp:nvSpPr>
        <dsp:cNvPr id="0" name=""/>
        <dsp:cNvSpPr/>
      </dsp:nvSpPr>
      <dsp:spPr>
        <a:xfrm>
          <a:off x="4161182" y="4151444"/>
          <a:ext cx="3869635" cy="192444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Orta Çağ’da Avrupa’da şövalyeler, okçular ve kuşatma teknikleri etrafındaki kara savaşları, Doğu’da farklıdır.</a:t>
          </a:r>
        </a:p>
      </dsp:txBody>
      <dsp:txXfrm>
        <a:off x="4161182" y="4151444"/>
        <a:ext cx="3869635" cy="19244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530B6-7594-40AB-ACFA-F83AE502E07D}">
      <dsp:nvSpPr>
        <dsp:cNvPr id="0" name=""/>
        <dsp:cNvSpPr/>
      </dsp:nvSpPr>
      <dsp:spPr>
        <a:xfrm>
          <a:off x="3901440" y="0"/>
          <a:ext cx="4389120" cy="66278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/>
            <a:t>Türk ve Moğollar’da Ordu</a:t>
          </a:r>
        </a:p>
      </dsp:txBody>
      <dsp:txXfrm>
        <a:off x="3933794" y="32354"/>
        <a:ext cx="4324412" cy="5980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14FA3-F2FC-4224-9960-40045E1A52BC}">
      <dsp:nvSpPr>
        <dsp:cNvPr id="0" name=""/>
        <dsp:cNvSpPr/>
      </dsp:nvSpPr>
      <dsp:spPr>
        <a:xfrm>
          <a:off x="0" y="495299"/>
          <a:ext cx="3809999" cy="2286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/>
            <a:t>Mete Han’ın kurduğu onlu sistemde teşkilatlandılar.</a:t>
          </a:r>
        </a:p>
      </dsp:txBody>
      <dsp:txXfrm>
        <a:off x="0" y="495299"/>
        <a:ext cx="3809999" cy="2286000"/>
      </dsp:txXfrm>
    </dsp:sp>
    <dsp:sp modelId="{185F61E9-894D-44CF-AAF7-E3560E50A217}">
      <dsp:nvSpPr>
        <dsp:cNvPr id="0" name=""/>
        <dsp:cNvSpPr/>
      </dsp:nvSpPr>
      <dsp:spPr>
        <a:xfrm>
          <a:off x="4191000" y="495299"/>
          <a:ext cx="3809999" cy="2286000"/>
        </a:xfrm>
        <a:prstGeom prst="rect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/>
            <a:t>Atlı okçular. </a:t>
          </a:r>
        </a:p>
      </dsp:txBody>
      <dsp:txXfrm>
        <a:off x="4191000" y="495299"/>
        <a:ext cx="3809999" cy="2286000"/>
      </dsp:txXfrm>
    </dsp:sp>
    <dsp:sp modelId="{C383F957-4F2C-4B10-8930-CD16C06E777E}">
      <dsp:nvSpPr>
        <dsp:cNvPr id="0" name=""/>
        <dsp:cNvSpPr/>
      </dsp:nvSpPr>
      <dsp:spPr>
        <a:xfrm>
          <a:off x="8382000" y="495299"/>
          <a:ext cx="3809999" cy="2286000"/>
        </a:xfrm>
        <a:prstGeom prst="rect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Disiplin ve cesaret mükemmeldir. </a:t>
          </a:r>
        </a:p>
      </dsp:txBody>
      <dsp:txXfrm>
        <a:off x="8382000" y="495299"/>
        <a:ext cx="3809999" cy="2286000"/>
      </dsp:txXfrm>
    </dsp:sp>
    <dsp:sp modelId="{70AB43DA-E6C2-497A-B506-845745EADD8B}">
      <dsp:nvSpPr>
        <dsp:cNvPr id="0" name=""/>
        <dsp:cNvSpPr/>
      </dsp:nvSpPr>
      <dsp:spPr>
        <a:xfrm>
          <a:off x="0" y="3162300"/>
          <a:ext cx="3809999" cy="2286000"/>
        </a:xfrm>
        <a:prstGeom prst="rect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Eşsiz hafif süvari teknikleri kullanmıştır (Turan taktiği). </a:t>
          </a:r>
        </a:p>
      </dsp:txBody>
      <dsp:txXfrm>
        <a:off x="0" y="3162300"/>
        <a:ext cx="3809999" cy="2286000"/>
      </dsp:txXfrm>
    </dsp:sp>
    <dsp:sp modelId="{B2727337-4F55-47DF-BDB4-83ABE5105250}">
      <dsp:nvSpPr>
        <dsp:cNvPr id="0" name=""/>
        <dsp:cNvSpPr/>
      </dsp:nvSpPr>
      <dsp:spPr>
        <a:xfrm>
          <a:off x="4191000" y="3162299"/>
          <a:ext cx="3809999" cy="2286000"/>
        </a:xfrm>
        <a:prstGeom prst="rect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/>
            <a:t>Cengiz Han, kabileleri organize etmiş ve onlu sistemde idari ve askerî teşkilat kurmuştur. </a:t>
          </a:r>
        </a:p>
      </dsp:txBody>
      <dsp:txXfrm>
        <a:off x="4191000" y="3162299"/>
        <a:ext cx="3809999" cy="2286000"/>
      </dsp:txXfrm>
    </dsp:sp>
    <dsp:sp modelId="{A964C30C-AF69-4B3A-8E57-D4E5236C8DC3}">
      <dsp:nvSpPr>
        <dsp:cNvPr id="0" name=""/>
        <dsp:cNvSpPr/>
      </dsp:nvSpPr>
      <dsp:spPr>
        <a:xfrm>
          <a:off x="8382000" y="3162299"/>
          <a:ext cx="3809999" cy="228600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/>
            <a:t>Kadınlar da gerektiğinde savaşmaktadır. </a:t>
          </a:r>
        </a:p>
      </dsp:txBody>
      <dsp:txXfrm>
        <a:off x="8382000" y="3162299"/>
        <a:ext cx="3809999" cy="2286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0D810-9E50-40B3-9A81-666E5EE69296}">
      <dsp:nvSpPr>
        <dsp:cNvPr id="0" name=""/>
        <dsp:cNvSpPr/>
      </dsp:nvSpPr>
      <dsp:spPr>
        <a:xfrm>
          <a:off x="0" y="188"/>
          <a:ext cx="11261034" cy="7897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                    </a:t>
          </a:r>
          <a:r>
            <a:rPr lang="tr-TR" sz="5400" kern="1200" dirty="0"/>
            <a:t>Orta Çağ’da Müslüman Orduları</a:t>
          </a:r>
        </a:p>
      </dsp:txBody>
      <dsp:txXfrm>
        <a:off x="38552" y="38740"/>
        <a:ext cx="11183930" cy="7126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48001-6332-4A77-B5DF-CB784BE821F7}">
      <dsp:nvSpPr>
        <dsp:cNvPr id="0" name=""/>
        <dsp:cNvSpPr/>
      </dsp:nvSpPr>
      <dsp:spPr>
        <a:xfrm>
          <a:off x="1214139" y="2704"/>
          <a:ext cx="4649390" cy="27896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  <a:sp3d extrusionH="28000" prstMaterial="matte"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/>
            <a:t>Atlı okçu</a:t>
          </a:r>
        </a:p>
      </dsp:txBody>
      <dsp:txXfrm>
        <a:off x="1214139" y="2704"/>
        <a:ext cx="4649390" cy="2789634"/>
      </dsp:txXfrm>
    </dsp:sp>
    <dsp:sp modelId="{10A223B2-83A9-4AB4-92CF-C733A97A7732}">
      <dsp:nvSpPr>
        <dsp:cNvPr id="0" name=""/>
        <dsp:cNvSpPr/>
      </dsp:nvSpPr>
      <dsp:spPr>
        <a:xfrm>
          <a:off x="6328469" y="2704"/>
          <a:ext cx="4649390" cy="2789634"/>
        </a:xfrm>
        <a:prstGeom prst="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  <a:sp3d extrusionH="28000" prstMaterial="matte"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/>
            <a:t>Hafif süvari</a:t>
          </a:r>
        </a:p>
      </dsp:txBody>
      <dsp:txXfrm>
        <a:off x="6328469" y="2704"/>
        <a:ext cx="4649390" cy="2789634"/>
      </dsp:txXfrm>
    </dsp:sp>
    <dsp:sp modelId="{2BECA8B8-050D-41D9-8032-91587E47A469}">
      <dsp:nvSpPr>
        <dsp:cNvPr id="0" name=""/>
        <dsp:cNvSpPr/>
      </dsp:nvSpPr>
      <dsp:spPr>
        <a:xfrm>
          <a:off x="1214139" y="3257277"/>
          <a:ext cx="4649390" cy="2789634"/>
        </a:xfrm>
        <a:prstGeom prst="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  <a:sp3d extrusionH="28000" prstMaterial="matte"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/>
            <a:t>Batılı atlı okçulardan daha hızlı ve esnek </a:t>
          </a:r>
        </a:p>
      </dsp:txBody>
      <dsp:txXfrm>
        <a:off x="1214139" y="3257277"/>
        <a:ext cx="4649390" cy="2789634"/>
      </dsp:txXfrm>
    </dsp:sp>
    <dsp:sp modelId="{F2ED1635-9D01-4307-9702-8FA40CF3F2FD}">
      <dsp:nvSpPr>
        <dsp:cNvPr id="0" name=""/>
        <dsp:cNvSpPr/>
      </dsp:nvSpPr>
      <dsp:spPr>
        <a:xfrm>
          <a:off x="6328469" y="3257277"/>
          <a:ext cx="4649390" cy="2789634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  <a:sp3d extrusionH="28000" prstMaterial="matte"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/>
            <a:t>Haçlılar, Türk atlı okçularından yararlanmak istemiştir.</a:t>
          </a:r>
        </a:p>
      </dsp:txBody>
      <dsp:txXfrm>
        <a:off x="6328469" y="3257277"/>
        <a:ext cx="4649390" cy="27896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F4037-CC5B-4C61-B398-0E6C1E435A27}">
      <dsp:nvSpPr>
        <dsp:cNvPr id="0" name=""/>
        <dsp:cNvSpPr/>
      </dsp:nvSpPr>
      <dsp:spPr>
        <a:xfrm>
          <a:off x="3901440" y="0"/>
          <a:ext cx="4389120" cy="6627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300" kern="1200"/>
            <a:t>BİZANS’TA ORDU</a:t>
          </a:r>
        </a:p>
      </dsp:txBody>
      <dsp:txXfrm>
        <a:off x="3933794" y="32354"/>
        <a:ext cx="4324412" cy="5980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860616-5A02-4EB4-B1B8-3FA53E2D1418}">
      <dsp:nvSpPr>
        <dsp:cNvPr id="0" name=""/>
        <dsp:cNvSpPr/>
      </dsp:nvSpPr>
      <dsp:spPr>
        <a:xfrm>
          <a:off x="0" y="611981"/>
          <a:ext cx="3809999" cy="2286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/>
            <a:t>Sayıları çok olmayan İstanbul’da bulunan merkez kuvvetleri </a:t>
          </a:r>
        </a:p>
      </dsp:txBody>
      <dsp:txXfrm>
        <a:off x="0" y="611981"/>
        <a:ext cx="3809999" cy="2286000"/>
      </dsp:txXfrm>
    </dsp:sp>
    <dsp:sp modelId="{5811D085-9843-416B-B5FE-C7C9C4D2D1E5}">
      <dsp:nvSpPr>
        <dsp:cNvPr id="0" name=""/>
        <dsp:cNvSpPr/>
      </dsp:nvSpPr>
      <dsp:spPr>
        <a:xfrm>
          <a:off x="4191000" y="611981"/>
          <a:ext cx="3809999" cy="2286000"/>
        </a:xfrm>
        <a:prstGeom prst="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/>
            <a:t>Eyalet askerleri,</a:t>
          </a:r>
        </a:p>
      </dsp:txBody>
      <dsp:txXfrm>
        <a:off x="4191000" y="611981"/>
        <a:ext cx="3809999" cy="2286000"/>
      </dsp:txXfrm>
    </dsp:sp>
    <dsp:sp modelId="{C5437794-C537-43D7-B12D-167AB3923AFA}">
      <dsp:nvSpPr>
        <dsp:cNvPr id="0" name=""/>
        <dsp:cNvSpPr/>
      </dsp:nvSpPr>
      <dsp:spPr>
        <a:xfrm>
          <a:off x="8382000" y="611981"/>
          <a:ext cx="3809999" cy="2286000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/>
            <a:t>Tâbi (bağlı) devletlerin gönderdiği yardımcı kuvvetler</a:t>
          </a:r>
        </a:p>
      </dsp:txBody>
      <dsp:txXfrm>
        <a:off x="8382000" y="611981"/>
        <a:ext cx="3809999" cy="2286000"/>
      </dsp:txXfrm>
    </dsp:sp>
    <dsp:sp modelId="{5A2760F9-8F92-4586-B67F-2BECE8DEFB1B}">
      <dsp:nvSpPr>
        <dsp:cNvPr id="0" name=""/>
        <dsp:cNvSpPr/>
      </dsp:nvSpPr>
      <dsp:spPr>
        <a:xfrm>
          <a:off x="2095500" y="3278981"/>
          <a:ext cx="3809999" cy="2286000"/>
        </a:xfrm>
        <a:prstGeom prst="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/>
            <a:t>Ücretli askerler </a:t>
          </a:r>
        </a:p>
      </dsp:txBody>
      <dsp:txXfrm>
        <a:off x="2095500" y="3278981"/>
        <a:ext cx="3809999" cy="2286000"/>
      </dsp:txXfrm>
    </dsp:sp>
    <dsp:sp modelId="{18FDB0DA-CE47-4DDE-9750-1484F5ECB0F4}">
      <dsp:nvSpPr>
        <dsp:cNvPr id="0" name=""/>
        <dsp:cNvSpPr/>
      </dsp:nvSpPr>
      <dsp:spPr>
        <a:xfrm>
          <a:off x="6286500" y="3278980"/>
          <a:ext cx="3809999" cy="228600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/>
            <a:t>XI. Yüzyıldan itibaren ücretli askerler ordunun asli unsurudur </a:t>
          </a:r>
        </a:p>
      </dsp:txBody>
      <dsp:txXfrm>
        <a:off x="6286500" y="3278980"/>
        <a:ext cx="3809999" cy="2286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A7124-FC7B-422C-A870-371786E6AF39}">
      <dsp:nvSpPr>
        <dsp:cNvPr id="0" name=""/>
        <dsp:cNvSpPr/>
      </dsp:nvSpPr>
      <dsp:spPr>
        <a:xfrm>
          <a:off x="3871755" y="0"/>
          <a:ext cx="4355724" cy="9756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900" kern="1200"/>
            <a:t>Sasani ordusu</a:t>
          </a:r>
        </a:p>
      </dsp:txBody>
      <dsp:txXfrm>
        <a:off x="3919383" y="47628"/>
        <a:ext cx="4260468" cy="88040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B8F75-5C6D-4FD2-9D73-8847B3B60B25}">
      <dsp:nvSpPr>
        <dsp:cNvPr id="0" name=""/>
        <dsp:cNvSpPr/>
      </dsp:nvSpPr>
      <dsp:spPr>
        <a:xfrm>
          <a:off x="0" y="521804"/>
          <a:ext cx="3809999" cy="228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Onlu sistemdedir</a:t>
          </a:r>
        </a:p>
      </dsp:txBody>
      <dsp:txXfrm>
        <a:off x="0" y="521804"/>
        <a:ext cx="3809999" cy="2286000"/>
      </dsp:txXfrm>
    </dsp:sp>
    <dsp:sp modelId="{B0E871A0-25BF-4114-A563-15FBE8566F48}">
      <dsp:nvSpPr>
        <dsp:cNvPr id="0" name=""/>
        <dsp:cNvSpPr/>
      </dsp:nvSpPr>
      <dsp:spPr>
        <a:xfrm>
          <a:off x="4191000" y="521804"/>
          <a:ext cx="3809999" cy="228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Değişik etnik topluluklar </a:t>
          </a:r>
        </a:p>
      </dsp:txBody>
      <dsp:txXfrm>
        <a:off x="4191000" y="521804"/>
        <a:ext cx="3809999" cy="2286000"/>
      </dsp:txXfrm>
    </dsp:sp>
    <dsp:sp modelId="{ADA82309-A7E6-4A19-82C3-C3030EC41E6C}">
      <dsp:nvSpPr>
        <dsp:cNvPr id="0" name=""/>
        <dsp:cNvSpPr/>
      </dsp:nvSpPr>
      <dsp:spPr>
        <a:xfrm>
          <a:off x="8382000" y="521804"/>
          <a:ext cx="3809999" cy="2286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Bağlı devletlerin birlikleri </a:t>
          </a:r>
        </a:p>
      </dsp:txBody>
      <dsp:txXfrm>
        <a:off x="8382000" y="521804"/>
        <a:ext cx="3809999" cy="2286000"/>
      </dsp:txXfrm>
    </dsp:sp>
    <dsp:sp modelId="{3B580E71-BE02-48DD-8559-E338A8FB7C91}">
      <dsp:nvSpPr>
        <dsp:cNvPr id="0" name=""/>
        <dsp:cNvSpPr/>
      </dsp:nvSpPr>
      <dsp:spPr>
        <a:xfrm>
          <a:off x="2095500" y="3188804"/>
          <a:ext cx="3809999" cy="2286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Ücretli askerler </a:t>
          </a:r>
        </a:p>
      </dsp:txBody>
      <dsp:txXfrm>
        <a:off x="2095500" y="3188804"/>
        <a:ext cx="3809999" cy="2286000"/>
      </dsp:txXfrm>
    </dsp:sp>
    <dsp:sp modelId="{6E6A50E8-8C87-4DF1-9F0D-A78E9B1BB2A2}">
      <dsp:nvSpPr>
        <dsp:cNvPr id="0" name=""/>
        <dsp:cNvSpPr/>
      </dsp:nvSpPr>
      <dsp:spPr>
        <a:xfrm>
          <a:off x="6286500" y="3188804"/>
          <a:ext cx="3809999" cy="228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/>
            <a:t>Savaş esirleri</a:t>
          </a:r>
        </a:p>
      </dsp:txBody>
      <dsp:txXfrm>
        <a:off x="6286500" y="3188804"/>
        <a:ext cx="3809999" cy="2286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5B1F8-FA67-4F0D-845C-4645AA9CBC33}">
      <dsp:nvSpPr>
        <dsp:cNvPr id="0" name=""/>
        <dsp:cNvSpPr/>
      </dsp:nvSpPr>
      <dsp:spPr>
        <a:xfrm>
          <a:off x="3901440" y="524"/>
          <a:ext cx="4389120" cy="10723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XIV. yüzyıldan sonra ordular</a:t>
          </a:r>
        </a:p>
      </dsp:txBody>
      <dsp:txXfrm>
        <a:off x="3953789" y="52873"/>
        <a:ext cx="4284422" cy="96767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58C4D-FD11-4C38-8073-B2A51DF24F55}">
      <dsp:nvSpPr>
        <dsp:cNvPr id="0" name=""/>
        <dsp:cNvSpPr/>
      </dsp:nvSpPr>
      <dsp:spPr>
        <a:xfrm>
          <a:off x="0" y="548307"/>
          <a:ext cx="3809999" cy="228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İngiltere ve Fransa krallıkları maaşlı askerler bulundurunca Avrupa’da askerlik mesleği ortaya çıkmıştır. (Daimî ordu) </a:t>
          </a:r>
        </a:p>
      </dsp:txBody>
      <dsp:txXfrm>
        <a:off x="0" y="548307"/>
        <a:ext cx="3809999" cy="2286000"/>
      </dsp:txXfrm>
    </dsp:sp>
    <dsp:sp modelId="{6C02106E-61A0-41D0-A2C5-690CFDDAC70D}">
      <dsp:nvSpPr>
        <dsp:cNvPr id="0" name=""/>
        <dsp:cNvSpPr/>
      </dsp:nvSpPr>
      <dsp:spPr>
        <a:xfrm>
          <a:off x="4191000" y="548307"/>
          <a:ext cx="3809999" cy="228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Savaşlar süvariler tarafından yapılmıştır. </a:t>
          </a:r>
        </a:p>
      </dsp:txBody>
      <dsp:txXfrm>
        <a:off x="4191000" y="548307"/>
        <a:ext cx="3809999" cy="2286000"/>
      </dsp:txXfrm>
    </dsp:sp>
    <dsp:sp modelId="{FD27F6F7-539A-496E-893E-2E29114AE88C}">
      <dsp:nvSpPr>
        <dsp:cNvPr id="0" name=""/>
        <dsp:cNvSpPr/>
      </dsp:nvSpPr>
      <dsp:spPr>
        <a:xfrm>
          <a:off x="8382000" y="548307"/>
          <a:ext cx="3809999" cy="2286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XIV. yüzyıldan itibaren sürekli piyadeler (yaya) bulundurulmuştur. </a:t>
          </a:r>
        </a:p>
      </dsp:txBody>
      <dsp:txXfrm>
        <a:off x="8382000" y="548307"/>
        <a:ext cx="3809999" cy="2286000"/>
      </dsp:txXfrm>
    </dsp:sp>
    <dsp:sp modelId="{D774337E-81E9-49AD-9FA8-4F327304AF68}">
      <dsp:nvSpPr>
        <dsp:cNvPr id="0" name=""/>
        <dsp:cNvSpPr/>
      </dsp:nvSpPr>
      <dsp:spPr>
        <a:xfrm>
          <a:off x="0" y="3215308"/>
          <a:ext cx="3809999" cy="2286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Avrupa’da piyadeleri etkili kullanan devletler, İngiltere ve Osmanlıdır. </a:t>
          </a:r>
        </a:p>
      </dsp:txBody>
      <dsp:txXfrm>
        <a:off x="0" y="3215308"/>
        <a:ext cx="3809999" cy="2286000"/>
      </dsp:txXfrm>
    </dsp:sp>
    <dsp:sp modelId="{5723F370-874E-4CAC-99A5-25A55B5E143E}">
      <dsp:nvSpPr>
        <dsp:cNvPr id="0" name=""/>
        <dsp:cNvSpPr/>
      </dsp:nvSpPr>
      <dsp:spPr>
        <a:xfrm>
          <a:off x="4191000" y="3215307"/>
          <a:ext cx="3809999" cy="228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Savaş tarihini değiştirecek top tüfek gibi ateşli silahlar, 1331’den sonra (</a:t>
          </a:r>
          <a:r>
            <a:rPr lang="tr-TR" sz="2800" kern="1200" dirty="0" err="1"/>
            <a:t>I.Kosova</a:t>
          </a:r>
          <a:r>
            <a:rPr lang="tr-TR" sz="2800" kern="1200" dirty="0"/>
            <a:t> Savaşı) kullanılmıştır.</a:t>
          </a:r>
        </a:p>
      </dsp:txBody>
      <dsp:txXfrm>
        <a:off x="4191000" y="3215307"/>
        <a:ext cx="3809999" cy="2286000"/>
      </dsp:txXfrm>
    </dsp:sp>
    <dsp:sp modelId="{9D90D49F-82DE-4EE9-BCC1-8E415EBCA1AB}">
      <dsp:nvSpPr>
        <dsp:cNvPr id="0" name=""/>
        <dsp:cNvSpPr/>
      </dsp:nvSpPr>
      <dsp:spPr>
        <a:xfrm>
          <a:off x="8382000" y="3215307"/>
          <a:ext cx="3809999" cy="228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Fransa XV. yüzyılda silahlı askerlerden oluşan daimî kıta oluştururken, Osmanlılar XIV. yüzyılda yeniçeri birlikleri ile başarmıştır.</a:t>
          </a:r>
        </a:p>
      </dsp:txBody>
      <dsp:txXfrm>
        <a:off x="8382000" y="3215307"/>
        <a:ext cx="3809999" cy="22860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99CC2-A7A4-48F4-B006-5056BD768190}">
      <dsp:nvSpPr>
        <dsp:cNvPr id="0" name=""/>
        <dsp:cNvSpPr/>
      </dsp:nvSpPr>
      <dsp:spPr>
        <a:xfrm>
          <a:off x="3901440" y="0"/>
          <a:ext cx="4389120" cy="9409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700" kern="1200"/>
            <a:t>BİLGİ</a:t>
          </a:r>
        </a:p>
      </dsp:txBody>
      <dsp:txXfrm>
        <a:off x="3947371" y="45931"/>
        <a:ext cx="4297258" cy="84904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E9B150-82CD-431C-AAA0-51F6148B698C}">
      <dsp:nvSpPr>
        <dsp:cNvPr id="0" name=""/>
        <dsp:cNvSpPr/>
      </dsp:nvSpPr>
      <dsp:spPr>
        <a:xfrm>
          <a:off x="8332" y="0"/>
          <a:ext cx="5073056" cy="59170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800" kern="1200" dirty="0"/>
            <a:t>İlk Çağ’ın bağımsız ücretli hür savaşçıları taktik ve manevra bakımından yetersiz olup eğitim ve disipline sahip değildir</a:t>
          </a:r>
          <a:r>
            <a:rPr lang="tr-TR" sz="3400" kern="1200" dirty="0"/>
            <a:t>. </a:t>
          </a:r>
        </a:p>
      </dsp:txBody>
      <dsp:txXfrm>
        <a:off x="156917" y="148585"/>
        <a:ext cx="4775886" cy="5619925"/>
      </dsp:txXfrm>
    </dsp:sp>
    <dsp:sp modelId="{DB9637A0-6C22-4672-972F-E35FA71A5558}">
      <dsp:nvSpPr>
        <dsp:cNvPr id="0" name=""/>
        <dsp:cNvSpPr/>
      </dsp:nvSpPr>
      <dsp:spPr>
        <a:xfrm>
          <a:off x="5588694" y="2329488"/>
          <a:ext cx="1075488" cy="12581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4500" kern="1200"/>
        </a:p>
      </dsp:txBody>
      <dsp:txXfrm>
        <a:off x="5588694" y="2581112"/>
        <a:ext cx="752842" cy="754870"/>
      </dsp:txXfrm>
    </dsp:sp>
    <dsp:sp modelId="{EBF8E31C-F616-4DA4-A0B4-F3F4D0EC753D}">
      <dsp:nvSpPr>
        <dsp:cNvPr id="0" name=""/>
        <dsp:cNvSpPr/>
      </dsp:nvSpPr>
      <dsp:spPr>
        <a:xfrm>
          <a:off x="7110611" y="0"/>
          <a:ext cx="5073056" cy="5917095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600" kern="1200"/>
            <a:t>Bu nedenle Orta Çağ’da devletleşmeyle ordular, düzenli ve disiplinlidir.</a:t>
          </a:r>
        </a:p>
      </dsp:txBody>
      <dsp:txXfrm>
        <a:off x="7259196" y="148585"/>
        <a:ext cx="4775886" cy="561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A79B47-3394-4B12-B718-407CDCE76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797C974-91E3-4BAB-81AF-3B3863293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C5E3A4-AA88-42E2-B62D-40B07C472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690B12C-A534-4CE1-A2D6-CCF168A8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611BFF-BF1E-46B6-A32F-661CAA00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202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FFD21C-76AF-46D4-B734-AD32AC57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F8A985-BDE8-4BD8-8E83-E14BB0524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320E1B6-ECA4-42D1-858D-F30174702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2ADADCD-894D-46F1-9369-A961A7E0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9321F7D-A74A-43DC-96A3-9665A1ADF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758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89CE88-62D1-476A-83E4-8E067A3D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5E59192-D89E-476E-A7AE-CB8ECB8D8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4845F40-02DB-4B3C-A59D-2F07914EC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7D2F6F-7334-47F8-BD8B-8430A7A47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5E3C3B2-0A93-4289-8B1B-0C73B15B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272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03E3DE-E6AF-4B3D-B376-B1DA9BE3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623737-3D27-46E4-A319-D7927B240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B6A774E-A022-4BC7-9B11-6AAE3B64B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68DA232-9027-44DE-9A71-81A15AE29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583CAB9-6498-4A93-B0A1-3869E973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226535A-EDDB-460C-9672-73DD76F51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334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756E1-A939-4ADE-B11C-26888A0A1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DE3C7C4-508A-4F61-9BF3-B351A182E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6A97C83-AC18-49A9-A13E-FBC6676E5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08B2DBC-07EB-48D0-AA1D-EAE377AE8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A79E27-14D8-4F81-949F-9260CAE93A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183F823-BA5A-4123-9DF6-175321441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E7DBD49-FEC0-4F0A-9A93-C3D04211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3B5E00E-DA4F-4A97-8604-6717A436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2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2A982E-4EB1-45BB-AA02-C086D0B9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40DB05E-F1D4-45BD-AFBF-09094B760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AD174DF-68DA-4D60-935C-9B3DA972A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EE41327-87E4-4587-A245-9B8E406A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1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2AAD62E-45A6-4447-8FA0-C36D4F3C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77EF5CB-63BF-46FF-95F2-D2AEA3891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0D76048-F17D-42EC-A2E7-8FA3B9B1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001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09B548-C39B-4B27-9241-86A08298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091EA9-ED9C-4510-A6FF-8301CA3EA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84DC90A-CC31-499F-9CBA-76A85CCA4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3FCB301-013F-46F1-B37D-B0B26F619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11C7CFD-687A-4F88-A366-76AD81AD3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025C83-D77D-4B07-900E-595F37A9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670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4DAC55-3D0F-4A0A-979D-0B243478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2906E93-11F3-4898-B738-769FE0B5E1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47DC8C0-12BD-4DCB-B974-27AA5A0EF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B27EBFF-3F02-49AB-A2BF-8EE9FD73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E16113-3F7C-479C-BAE4-F3A7A6AF1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F197AD2-5EAD-4BB7-AE1D-1E0546D2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73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43559B-D17C-4484-B3F6-9CCE69A5B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570E55A-EDFF-4411-AE7C-039951CC1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4CB8BBA-2098-47F3-826B-3CD08AE2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DE3919-C573-4255-9173-310E068B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6ACD95E-831A-4CB3-A38D-42F81901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5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987DCC7-8520-4527-B49E-F345FECF19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8FC1C42-B59C-45CF-AA5A-4CC87BA269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84763D2-EC29-47FA-8025-411A8A5FB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D0ADEF3-64BE-429C-A4CD-A5291227A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C10487-2308-42AD-AA84-9C142D4D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5890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0943BDA-99F6-47F6-A036-DCF18C2D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D33F480-C639-4ACD-9865-5D0489237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025179-72A0-43FD-AD03-FA43A8533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2949B-ACAE-44E1-BB7E-5886D62D89D7}" type="datetimeFigureOut">
              <a:rPr lang="tr-TR" smtClean="0"/>
              <a:t>11.01.2021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BBD0E7-796B-4533-BE44-8D93791BB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84C7FD2-55A8-43F5-B14E-3FD409236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CB6C8-23FD-4971-81D1-6855FE3198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7489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E4A17A5D-4E58-448F-BF5C-7DCA18E45E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5558835"/>
              </p:ext>
            </p:extLst>
          </p:nvPr>
        </p:nvGraphicFramePr>
        <p:xfrm>
          <a:off x="0" y="0"/>
          <a:ext cx="12192000" cy="4068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494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10A64583-4CA9-450B-B32D-9AE2175801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9746486"/>
              </p:ext>
            </p:extLst>
          </p:nvPr>
        </p:nvGraphicFramePr>
        <p:xfrm>
          <a:off x="838200" y="18256"/>
          <a:ext cx="10515600" cy="803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315076B5-603C-44EE-B3BE-56E4E9EA3C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48156"/>
              </p:ext>
            </p:extLst>
          </p:nvPr>
        </p:nvGraphicFramePr>
        <p:xfrm>
          <a:off x="0" y="821636"/>
          <a:ext cx="12192000" cy="6036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3081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243113A0-F61A-4CBD-908C-96259A6B88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964443"/>
              </p:ext>
            </p:extLst>
          </p:nvPr>
        </p:nvGraphicFramePr>
        <p:xfrm>
          <a:off x="0" y="18255"/>
          <a:ext cx="12192000" cy="763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31942EFE-270F-4EE1-A174-DAD6FE35D7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2663909"/>
              </p:ext>
            </p:extLst>
          </p:nvPr>
        </p:nvGraphicFramePr>
        <p:xfrm>
          <a:off x="0" y="763623"/>
          <a:ext cx="12192000" cy="6076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2967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1B425170-0A26-4DFB-BAF7-89A339391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01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3C3736A8-64FC-40FB-8092-6BC7826709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290138"/>
              </p:ext>
            </p:extLst>
          </p:nvPr>
        </p:nvGraphicFramePr>
        <p:xfrm>
          <a:off x="0" y="18256"/>
          <a:ext cx="12192000" cy="66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7163E0DC-FEA1-4248-8664-F17B6A21CC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806597"/>
              </p:ext>
            </p:extLst>
          </p:nvPr>
        </p:nvGraphicFramePr>
        <p:xfrm>
          <a:off x="0" y="914400"/>
          <a:ext cx="12192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77521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C04D8F8E-DF9F-4814-B02A-B33059930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3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86E07FDF-5A69-43E9-9224-9B4DA3B78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2070608"/>
              </p:ext>
            </p:extLst>
          </p:nvPr>
        </p:nvGraphicFramePr>
        <p:xfrm>
          <a:off x="930966" y="18256"/>
          <a:ext cx="11261034" cy="790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23E3F403-1759-4A79-96DA-B726C476E6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31508"/>
              </p:ext>
            </p:extLst>
          </p:nvPr>
        </p:nvGraphicFramePr>
        <p:xfrm>
          <a:off x="0" y="808384"/>
          <a:ext cx="12192000" cy="604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62626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A44DBBBF-9399-4BB7-AC7D-68AAFE6A07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393336"/>
              </p:ext>
            </p:extLst>
          </p:nvPr>
        </p:nvGraphicFramePr>
        <p:xfrm>
          <a:off x="0" y="18256"/>
          <a:ext cx="12192000" cy="662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3831ABF9-77F1-47FB-BBC2-C4AD80625A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131393"/>
              </p:ext>
            </p:extLst>
          </p:nvPr>
        </p:nvGraphicFramePr>
        <p:xfrm>
          <a:off x="0" y="681038"/>
          <a:ext cx="12192000" cy="617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F25FA91D-0172-4BBA-BCFE-2419D56AC1C2}"/>
              </a:ext>
            </a:extLst>
          </p:cNvPr>
          <p:cNvCxnSpPr/>
          <p:nvPr/>
        </p:nvCxnSpPr>
        <p:spPr>
          <a:xfrm>
            <a:off x="5698435" y="4956313"/>
            <a:ext cx="8216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2FFB851F-525F-43C7-A636-F320D38EE06B}"/>
              </a:ext>
            </a:extLst>
          </p:cNvPr>
          <p:cNvCxnSpPr/>
          <p:nvPr/>
        </p:nvCxnSpPr>
        <p:spPr>
          <a:xfrm>
            <a:off x="5698435" y="4691270"/>
            <a:ext cx="8216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49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5CD8B469-B4FF-4F40-A476-E553540864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5845857"/>
              </p:ext>
            </p:extLst>
          </p:nvPr>
        </p:nvGraphicFramePr>
        <p:xfrm>
          <a:off x="-1" y="18255"/>
          <a:ext cx="12099235" cy="975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2D8326D2-9956-4582-9618-E126335907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237446"/>
              </p:ext>
            </p:extLst>
          </p:nvPr>
        </p:nvGraphicFramePr>
        <p:xfrm>
          <a:off x="0" y="861390"/>
          <a:ext cx="12192000" cy="5996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7446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F734D7AA-FEC1-410A-8CDA-A1BDE3A9CD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043383"/>
              </p:ext>
            </p:extLst>
          </p:nvPr>
        </p:nvGraphicFramePr>
        <p:xfrm>
          <a:off x="0" y="-172277"/>
          <a:ext cx="12192000" cy="1073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E54737C5-0D1B-4AF2-ACF4-4FB800794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886983"/>
              </p:ext>
            </p:extLst>
          </p:nvPr>
        </p:nvGraphicFramePr>
        <p:xfrm>
          <a:off x="0" y="808384"/>
          <a:ext cx="12192000" cy="604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32950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7735C3FA-790B-4C06-99A7-A327D5A60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91977"/>
              </p:ext>
            </p:extLst>
          </p:nvPr>
        </p:nvGraphicFramePr>
        <p:xfrm>
          <a:off x="0" y="1"/>
          <a:ext cx="12192000" cy="94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463A2C65-7CB5-4E9F-8B31-0CE6481E13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739572"/>
              </p:ext>
            </p:extLst>
          </p:nvPr>
        </p:nvGraphicFramePr>
        <p:xfrm>
          <a:off x="0" y="940904"/>
          <a:ext cx="12192000" cy="5917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41980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360</Words>
  <Application>Microsoft Office PowerPoint</Application>
  <PresentationFormat>Geniş ekran</PresentationFormat>
  <Paragraphs>50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cmhr AKCY</dc:creator>
  <cp:lastModifiedBy>cmhr AKCY</cp:lastModifiedBy>
  <cp:revision>18</cp:revision>
  <dcterms:created xsi:type="dcterms:W3CDTF">2021-01-08T20:50:49Z</dcterms:created>
  <dcterms:modified xsi:type="dcterms:W3CDTF">2021-01-11T13:44:55Z</dcterms:modified>
</cp:coreProperties>
</file>