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62" autoAdjust="0"/>
    <p:restoredTop sz="94660"/>
  </p:normalViewPr>
  <p:slideViewPr>
    <p:cSldViewPr snapToGrid="0">
      <p:cViewPr varScale="1">
        <p:scale>
          <a:sx n="72" d="100"/>
          <a:sy n="72" d="100"/>
        </p:scale>
        <p:origin x="7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21T21:29:10.21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1 0 32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EE56D6-F195-48D7-978E-7EE16D4304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56946" y="1104900"/>
            <a:ext cx="8376514" cy="3120504"/>
          </a:xfrm>
        </p:spPr>
        <p:txBody>
          <a:bodyPr anchor="b">
            <a:normAutofit/>
          </a:bodyPr>
          <a:lstStyle>
            <a:lvl1pPr algn="ctr">
              <a:lnSpc>
                <a:spcPct val="110000"/>
              </a:lnSpc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0A72F42-5C88-4F7D-803B-C371B570D7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08039" y="4442385"/>
            <a:ext cx="6074328" cy="984023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i="0" spc="16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0384F3-2D6A-49F6-8F79-F3955E9048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9259A-1FE3-4FF9-8A07-BDD8177164ED}" type="datetime4">
              <a:rPr lang="en-US" smtClean="0"/>
              <a:t>February 4, 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363F32-CD31-4801-BAE4-09EEB12629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D5D34C-49ED-4ADB-8693-73B790764F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20676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A7B333-9E16-4502-96B5-3F586B7E00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ED0795-5EC7-4FF8-9FC7-22AFA3C552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A2DA5B-9862-4A23-8FEC-5C1ABC2EEF1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0506456" y="5074920"/>
            <a:ext cx="2647667" cy="365125"/>
          </a:xfrm>
        </p:spPr>
        <p:txBody>
          <a:bodyPr/>
          <a:lstStyle/>
          <a:p>
            <a:fld id="{5D340FED-6E95-4177-A7EF-CD303B9E611D}" type="datetime4">
              <a:rPr lang="en-US" smtClean="0"/>
              <a:t>February 4, 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3D9A4B-0DA7-46BB-9DCE-3F26075C44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10451592" y="1408176"/>
            <a:ext cx="277049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6A7C47-81AC-431C-A7C3-2BC71AD144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58016" y="3136392"/>
            <a:ext cx="545911" cy="580029"/>
          </a:xfrm>
        </p:spPr>
        <p:txBody>
          <a:bodyPr/>
          <a:lstStyle/>
          <a:p>
            <a:fld id="{9D4AEF59-F28E-467C-9EA3-92D1CFAD47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536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BD2E47-4DC7-46C4-9407-FA4CF7E0AA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2513" y="1709738"/>
            <a:ext cx="9087774" cy="3438524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F7B502-122E-4177-A408-FC436A2542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52513" y="5148262"/>
            <a:ext cx="8844522" cy="1138238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229696-2AEF-4765-B33E-7DA328E464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962CB-39AD-45A9-800F-54DAB53D6021}" type="datetime4">
              <a:rPr lang="en-US" smtClean="0"/>
              <a:t>February 4, 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29B2E4-2F1C-4FEE-AAB2-4FCC3EEFD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27D4B8-E107-480A-AA17-261CA49BBB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3920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B8BAE8-3305-4F08-BECB-56AD7FD4E4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7021AC-6D8D-4D24-8B01-8AE8F41BE4B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50878" y="1825624"/>
            <a:ext cx="4473622" cy="4460875"/>
          </a:xfrm>
        </p:spPr>
        <p:txBody>
          <a:bodyPr/>
          <a:lstStyle>
            <a:lvl2pPr marL="274320" indent="0">
              <a:buFontTx/>
              <a:buNone/>
              <a:defRPr/>
            </a:lvl2pPr>
            <a:lvl3pPr marL="502920">
              <a:defRPr/>
            </a:lvl3pPr>
            <a:lvl4pPr marL="548640" indent="0">
              <a:buFontTx/>
              <a:buNone/>
              <a:defRPr/>
            </a:lvl4pPr>
            <a:lvl5pPr marL="731520"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8E7F49C-3DB3-40B7-89B3-E3BC32FC11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44540" y="1825624"/>
            <a:ext cx="5016943" cy="44608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E33D58-BDF5-4F1F-806B-0491CB3624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DF93D-55AB-4606-B9D7-742F1FC51983}" type="datetime4">
              <a:rPr lang="en-US" smtClean="0"/>
              <a:t>February 4, 2021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8BCBFD-1FE1-441A-B3AF-C3E7E7B8D1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0CE272-E6FB-455B-BACB-2471D66D95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86843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73A4FB-9EF5-4D6C-A275-2DE1077A29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1563" y="1835219"/>
            <a:ext cx="4452938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1" i="0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C9972A-4D34-4A9F-84EB-8D64A703B5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71562" y="2717801"/>
            <a:ext cx="4452938" cy="3559452"/>
          </a:xfrm>
        </p:spPr>
        <p:txBody>
          <a:bodyPr/>
          <a:lstStyle>
            <a:lvl2pPr marL="274320" indent="0">
              <a:buFontTx/>
              <a:buNone/>
              <a:defRPr/>
            </a:lvl2pPr>
            <a:lvl3pPr marL="548640">
              <a:defRPr/>
            </a:lvl3pPr>
            <a:lvl4pPr marL="594360" indent="0">
              <a:buFontTx/>
              <a:buNone/>
              <a:defRPr/>
            </a:lvl4pPr>
            <a:lvl5pPr marL="822960"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DBBDDE3-C8D7-4600-8259-24E1F8118A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844540" y="1835219"/>
            <a:ext cx="5016943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1" i="0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649FFF-44C7-4256-AFE1-C5457C7AB50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844540" y="2717800"/>
            <a:ext cx="5016943" cy="3559453"/>
          </a:xfrm>
        </p:spPr>
        <p:txBody>
          <a:bodyPr/>
          <a:lstStyle>
            <a:lvl2pPr marL="457200" indent="0">
              <a:buNone/>
              <a:defRPr/>
            </a:lvl2pPr>
            <a:lvl3pPr marL="548640">
              <a:defRPr/>
            </a:lvl3pPr>
            <a:lvl4pPr marL="594360" indent="0">
              <a:buFontTx/>
              <a:buNone/>
              <a:defRPr/>
            </a:lvl4pPr>
            <a:lvl5pPr marL="822960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BEC6ACF-080E-4B7C-B0C0-77E90C16E9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2841D-FB5C-47AB-B2FF-32E855C1EA71}" type="datetime4">
              <a:rPr lang="en-US" smtClean="0"/>
              <a:t>February 4, 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A68C0B-BC90-4ADA-B6E6-2B30BFF9E7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3BCE559-C82B-4E27-965B-4AC3C66FC8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3752B99E-38EC-4745-889B-124D347596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55181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3DE7304-D393-47F0-ACCC-1F72EFCCE7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537E9-D174-424D-BEE8-AFC4CA5F9F97}" type="datetime4">
              <a:rPr lang="en-US" smtClean="0"/>
              <a:t>February 4, 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68451FF-032D-4787-BA4B-5EB415494A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9B7511D-7256-4A08-BF62-3B3F821A6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03FCDA27-1C47-4EA1-A160-EC91FD88BC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125203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6DE8ADA-7BF8-433A-8770-61C690F37D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A44C0-F7AC-49C2-8289-1E7A86D9FB50}" type="datetime4">
              <a:rPr lang="en-US" smtClean="0"/>
              <a:t>February 4, 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6357B86-EC22-49C6-BBC6-639D57D1AF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63764B-CF91-4C81-B4C3-5B5E5A973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02205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8E4801-B0C7-4458-B413-24D6E68FAA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3633" y="457200"/>
            <a:ext cx="4170355" cy="1917509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FA0C76-733A-488A-89FB-7D04FD64BD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1637" y="457200"/>
            <a:ext cx="5562601" cy="59436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45B9DE-016A-4B31-BB52-99C76E28B4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63633" y="2374708"/>
            <a:ext cx="4170355" cy="402609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2ED6CC3-66DD-4D9A-A9C7-F588BA88C9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B84BC-6E78-40D1-8831-40AB1F596614}" type="datetime4">
              <a:rPr lang="en-US" smtClean="0"/>
              <a:t>February 4, 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359FC8-04EF-4F7D-8E43-4EE0E95DA9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71C964-4227-4DEE-87A1-026162DDF6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33217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F0EB4E-D4BB-4C86-A820-63474E5A40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2038" y="457199"/>
            <a:ext cx="3913241" cy="1928813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4FA99A1-8FAF-415D-A399-1B2C2A0F230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57752" y="457200"/>
            <a:ext cx="6110288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A15BEE-9915-4637-85A2-2AF2872C72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62038" y="2386013"/>
            <a:ext cx="3913241" cy="401478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73427C-3B67-4ED4-925D-04B9C09AA5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A080F-3961-4D42-BEDE-84A1FED032F1}" type="datetime4">
              <a:rPr lang="en-US" smtClean="0"/>
              <a:t>February 4, 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EB5DAFD-22DE-4E9E-9C72-B16C1F273D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E8EE99-49CC-4A30-8ADA-39EFD8DAAD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25779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F0171A2-02C1-4543-8B6B-FCF7E69712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050879" y="1825625"/>
            <a:ext cx="9810604" cy="4516696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95027C-A386-44E4-AFE1-33AFFDA3AD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C3C8F-D4A7-4EAD-92AD-82C91CB8BB85}" type="datetime4">
              <a:rPr lang="en-US" smtClean="0"/>
              <a:t>February 4, 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1BF710-0558-4457-825D-48713CAED3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A7F93D-5DC3-4C36-AEB0-79CDB15C31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87CFC0C8-11FE-4003-B2D6-B7B8E27905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499556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EB41C5-3638-439D-BA61-4DAA142226E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464025"/>
            <a:ext cx="2161540" cy="5800298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99B91A0-A376-483C-926E-189F376E55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464023"/>
            <a:ext cx="7886700" cy="580029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14134E-B7D5-4664-BB2E-6A98ED630A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11D41-E33C-4BC7-8272-37E8417FD097}" type="datetime4">
              <a:rPr lang="en-US" smtClean="0"/>
              <a:t>February 4, 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A54E2A-B1CE-4F2E-9D9A-D47E514D59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E7C304-46A8-4179-87A2-B8CC10BAAF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5653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em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customXml" Target="../ink/ink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person in a dark room&#10;&#10;Description automatically generated">
            <a:extLst>
              <a:ext uri="{FF2B5EF4-FFF2-40B4-BE49-F238E27FC236}">
                <a16:creationId xmlns:a16="http://schemas.microsoft.com/office/drawing/2014/main" id="{DEB2E8C4-C3E7-4048-A43D-9859510CFA9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5744" y="0"/>
            <a:ext cx="1286256" cy="6858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AFBD2E1-C16B-4996-869C-DD03823A80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0879" y="609601"/>
            <a:ext cx="9810604" cy="12160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44DB6A-ED8E-4755-BC7A-B7AA652442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50879" y="1825624"/>
            <a:ext cx="9810604" cy="44287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F5CE27-B558-4B88-ACE3-B70423127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10509243" y="5071825"/>
            <a:ext cx="26476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 spc="3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1pPr>
          </a:lstStyle>
          <a:p>
            <a:fld id="{A33960BD-7AC1-4217-9611-AAA56D3EE38F}" type="datetime4">
              <a:rPr lang="en-US" smtClean="0"/>
              <a:pPr/>
              <a:t>February 4, 2021</a:t>
            </a:fld>
            <a:endParaRPr lang="en-US" dirty="0">
              <a:latin typeface="+mn-lt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CE5D61-F203-4F00-9CF1-AB0AE49370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10447827" y="1407402"/>
            <a:ext cx="27704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cap="all" spc="3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1pPr>
          </a:lstStyle>
          <a:p>
            <a:endParaRPr lang="en-US" dirty="0">
              <a:latin typeface="+mn-lt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FF38BD-5F38-4F6E-B5DD-EB1AF06002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60121" y="3138985"/>
            <a:ext cx="545911" cy="58002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1pPr>
          </a:lstStyle>
          <a:p>
            <a:fld id="{9D4AEF59-F28E-467C-9EA3-92D1CFAD475A}" type="slidenum">
              <a:rPr lang="en-US" smtClean="0"/>
              <a:pPr/>
              <a:t>‹#›</a:t>
            </a:fld>
            <a:endParaRPr lang="en-US">
              <a:latin typeface="+mn-lt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24D29CCB-7956-4E3E-8880-304085F04BF4}"/>
                  </a:ext>
                </a:extLst>
              </p14:cNvPr>
              <p14:cNvContentPartPr/>
              <p14:nvPr/>
            </p14:nvContentPartPr>
            <p14:xfrm>
              <a:off x="12490710" y="6342652"/>
              <a:ext cx="360" cy="36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24D29CCB-7956-4E3E-8880-304085F04BF4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2481710" y="6333652"/>
                <a:ext cx="18000" cy="18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651893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72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914400" rtl="0" eaLnBrk="1" latinLnBrk="0" hangingPunct="1">
        <a:lnSpc>
          <a:spcPct val="110000"/>
        </a:lnSpc>
        <a:spcBef>
          <a:spcPct val="0"/>
        </a:spcBef>
        <a:buNone/>
        <a:defRPr sz="2800" kern="1200" cap="all" spc="600" baseline="0">
          <a:solidFill>
            <a:schemeClr val="tx1">
              <a:lumMod val="85000"/>
              <a:lumOff val="15000"/>
            </a:schemeClr>
          </a:solidFill>
          <a:latin typeface="+mj-lt"/>
          <a:ea typeface="Batang" panose="02030600000101010101" pitchFamily="18" charset="-127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SzPct val="80000"/>
        <a:buFont typeface="Arial" panose="020B0604020202020204" pitchFamily="34" charset="0"/>
        <a:buChar char="•"/>
        <a:defRPr sz="2000" kern="1200" spc="50" baseline="0">
          <a:solidFill>
            <a:schemeClr val="tx1">
              <a:lumMod val="85000"/>
              <a:lumOff val="15000"/>
            </a:schemeClr>
          </a:solidFill>
          <a:latin typeface="+mn-lt"/>
          <a:ea typeface="Batang" panose="02030600000101010101" pitchFamily="18" charset="-127"/>
          <a:cs typeface="+mn-cs"/>
        </a:defRPr>
      </a:lvl1pPr>
      <a:lvl2pPr marL="274320" indent="0" algn="l" defTabSz="914400" rtl="0" eaLnBrk="1" latinLnBrk="0" hangingPunct="1">
        <a:lnSpc>
          <a:spcPct val="100000"/>
        </a:lnSpc>
        <a:spcBef>
          <a:spcPts val="500"/>
        </a:spcBef>
        <a:buFontTx/>
        <a:buNone/>
        <a:defRPr sz="1800" kern="1200" spc="50" baseline="0">
          <a:solidFill>
            <a:schemeClr val="tx1">
              <a:lumMod val="85000"/>
              <a:lumOff val="15000"/>
            </a:schemeClr>
          </a:solidFill>
          <a:latin typeface="+mn-lt"/>
          <a:ea typeface="Batang" panose="02030600000101010101" pitchFamily="18" charset="-127"/>
          <a:cs typeface="+mn-cs"/>
        </a:defRPr>
      </a:lvl2pPr>
      <a:lvl3pPr marL="605790" indent="-285750" algn="l" defTabSz="914400" rtl="0" eaLnBrk="1" latinLnBrk="0" hangingPunct="1">
        <a:lnSpc>
          <a:spcPct val="10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600" kern="1200" spc="50" baseline="0">
          <a:solidFill>
            <a:schemeClr val="tx1">
              <a:lumMod val="85000"/>
              <a:lumOff val="15000"/>
            </a:schemeClr>
          </a:solidFill>
          <a:latin typeface="+mn-lt"/>
          <a:ea typeface="Batang" panose="02030600000101010101" pitchFamily="18" charset="-127"/>
          <a:cs typeface="+mn-cs"/>
        </a:defRPr>
      </a:lvl3pPr>
      <a:lvl4pPr marL="630936" indent="0" algn="l" defTabSz="914400" rtl="0" eaLnBrk="1" latinLnBrk="0" hangingPunct="1">
        <a:lnSpc>
          <a:spcPct val="100000"/>
        </a:lnSpc>
        <a:spcBef>
          <a:spcPts val="500"/>
        </a:spcBef>
        <a:buFontTx/>
        <a:buNone/>
        <a:defRPr sz="1400" kern="1200" spc="50" baseline="0">
          <a:solidFill>
            <a:schemeClr val="tx1">
              <a:lumMod val="85000"/>
              <a:lumOff val="15000"/>
            </a:schemeClr>
          </a:solidFill>
          <a:latin typeface="+mn-lt"/>
          <a:ea typeface="Batang" panose="02030600000101010101" pitchFamily="18" charset="-127"/>
          <a:cs typeface="+mn-cs"/>
        </a:defRPr>
      </a:lvl4pPr>
      <a:lvl5pPr marL="822960" indent="-228600" algn="l" defTabSz="914400" rtl="0" eaLnBrk="1" latinLnBrk="0" hangingPunct="1">
        <a:lnSpc>
          <a:spcPct val="10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400" kern="1200" spc="50" baseline="0">
          <a:solidFill>
            <a:schemeClr val="tx1">
              <a:lumMod val="85000"/>
              <a:lumOff val="15000"/>
            </a:schemeClr>
          </a:solidFill>
          <a:latin typeface="+mn-lt"/>
          <a:ea typeface="Batang" panose="02030600000101010101" pitchFamily="18" charset="-127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C3FE92E-FF21-46DB-BE36-B3A5D4149B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E9DFFEE-526A-4D56-A70C-EADE7289BE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578A8EC5-7AFE-45A9-ABC2-25C423137A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91126" y="979714"/>
            <a:ext cx="5806022" cy="4374164"/>
          </a:xfrm>
        </p:spPr>
        <p:txBody>
          <a:bodyPr>
            <a:noAutofit/>
          </a:bodyPr>
          <a:lstStyle/>
          <a:p>
            <a:r>
              <a:rPr lang="tr-TR" sz="6000" dirty="0">
                <a:solidFill>
                  <a:srgbClr val="FF0000"/>
                </a:solidFill>
              </a:rPr>
              <a:t>ŞUBAT 2021 İNGİLİZCE ÖRNEK SORULARI</a:t>
            </a:r>
          </a:p>
        </p:txBody>
      </p:sp>
      <p:pic>
        <p:nvPicPr>
          <p:cNvPr id="4" name="Picture 3" descr="Beyaz tahta üzerinde çeşitli renklerde yapışkanlı not kağıtları">
            <a:extLst>
              <a:ext uri="{FF2B5EF4-FFF2-40B4-BE49-F238E27FC236}">
                <a16:creationId xmlns:a16="http://schemas.microsoft.com/office/drawing/2014/main" id="{56D463D2-9A53-4CC4-A416-33E6863858E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186" r="19503" b="2"/>
          <a:stretch/>
        </p:blipFill>
        <p:spPr>
          <a:xfrm>
            <a:off x="7616215" y="-23854"/>
            <a:ext cx="4575785" cy="6892740"/>
          </a:xfrm>
          <a:custGeom>
            <a:avLst/>
            <a:gdLst/>
            <a:ahLst/>
            <a:cxnLst/>
            <a:rect l="l" t="t" r="r" b="b"/>
            <a:pathLst>
              <a:path w="4575785" h="6857999">
                <a:moveTo>
                  <a:pt x="517468" y="0"/>
                </a:moveTo>
                <a:lnTo>
                  <a:pt x="4575785" y="0"/>
                </a:lnTo>
                <a:lnTo>
                  <a:pt x="4575785" y="6857999"/>
                </a:lnTo>
                <a:lnTo>
                  <a:pt x="960511" y="6857999"/>
                </a:lnTo>
                <a:lnTo>
                  <a:pt x="942694" y="6843617"/>
                </a:lnTo>
                <a:cubicBezTo>
                  <a:pt x="964945" y="6792705"/>
                  <a:pt x="892574" y="6836929"/>
                  <a:pt x="865960" y="6827318"/>
                </a:cubicBezTo>
                <a:lnTo>
                  <a:pt x="861487" y="6823037"/>
                </a:lnTo>
                <a:lnTo>
                  <a:pt x="859513" y="6806858"/>
                </a:lnTo>
                <a:lnTo>
                  <a:pt x="860461" y="6800037"/>
                </a:lnTo>
                <a:cubicBezTo>
                  <a:pt x="860484" y="6795612"/>
                  <a:pt x="859691" y="6793024"/>
                  <a:pt x="858251" y="6791626"/>
                </a:cubicBezTo>
                <a:lnTo>
                  <a:pt x="857660" y="6791654"/>
                </a:lnTo>
                <a:lnTo>
                  <a:pt x="856643" y="6783314"/>
                </a:lnTo>
                <a:cubicBezTo>
                  <a:pt x="856157" y="6768705"/>
                  <a:pt x="856848" y="6753980"/>
                  <a:pt x="858459" y="6739543"/>
                </a:cubicBezTo>
                <a:cubicBezTo>
                  <a:pt x="825704" y="6742272"/>
                  <a:pt x="849542" y="6681110"/>
                  <a:pt x="794118" y="6710916"/>
                </a:cubicBezTo>
                <a:cubicBezTo>
                  <a:pt x="794610" y="6692179"/>
                  <a:pt x="815573" y="6671806"/>
                  <a:pt x="779817" y="6693690"/>
                </a:cubicBezTo>
                <a:cubicBezTo>
                  <a:pt x="778915" y="6687990"/>
                  <a:pt x="774885" y="6685995"/>
                  <a:pt x="769310" y="6685745"/>
                </a:cubicBezTo>
                <a:lnTo>
                  <a:pt x="766802" y="6686064"/>
                </a:lnTo>
                <a:cubicBezTo>
                  <a:pt x="767473" y="6672038"/>
                  <a:pt x="768145" y="6658011"/>
                  <a:pt x="768816" y="6643985"/>
                </a:cubicBezTo>
                <a:lnTo>
                  <a:pt x="764758" y="6640288"/>
                </a:lnTo>
                <a:lnTo>
                  <a:pt x="771603" y="6610439"/>
                </a:lnTo>
                <a:cubicBezTo>
                  <a:pt x="771799" y="6605729"/>
                  <a:pt x="776328" y="6505678"/>
                  <a:pt x="776524" y="6500968"/>
                </a:cubicBezTo>
                <a:lnTo>
                  <a:pt x="716862" y="6252242"/>
                </a:lnTo>
                <a:cubicBezTo>
                  <a:pt x="710358" y="6209033"/>
                  <a:pt x="712158" y="6177416"/>
                  <a:pt x="706006" y="6116988"/>
                </a:cubicBezTo>
                <a:cubicBezTo>
                  <a:pt x="664744" y="6009788"/>
                  <a:pt x="669134" y="5997889"/>
                  <a:pt x="675681" y="5921438"/>
                </a:cubicBezTo>
                <a:cubicBezTo>
                  <a:pt x="609567" y="5910253"/>
                  <a:pt x="667197" y="5880778"/>
                  <a:pt x="646967" y="5848021"/>
                </a:cubicBezTo>
                <a:cubicBezTo>
                  <a:pt x="633539" y="5819166"/>
                  <a:pt x="610193" y="5775630"/>
                  <a:pt x="595120" y="5722308"/>
                </a:cubicBezTo>
                <a:cubicBezTo>
                  <a:pt x="587517" y="5685814"/>
                  <a:pt x="566330" y="5564010"/>
                  <a:pt x="556522" y="5528087"/>
                </a:cubicBezTo>
                <a:cubicBezTo>
                  <a:pt x="551310" y="5519174"/>
                  <a:pt x="556171" y="5505252"/>
                  <a:pt x="536270" y="5506770"/>
                </a:cubicBezTo>
                <a:cubicBezTo>
                  <a:pt x="512052" y="5506489"/>
                  <a:pt x="543356" y="5459435"/>
                  <a:pt x="516612" y="5473320"/>
                </a:cubicBezTo>
                <a:cubicBezTo>
                  <a:pt x="537947" y="5440196"/>
                  <a:pt x="486731" y="5435838"/>
                  <a:pt x="471989" y="5418523"/>
                </a:cubicBezTo>
                <a:cubicBezTo>
                  <a:pt x="493820" y="5390817"/>
                  <a:pt x="454363" y="5377479"/>
                  <a:pt x="442299" y="5333204"/>
                </a:cubicBezTo>
                <a:cubicBezTo>
                  <a:pt x="467689" y="5302287"/>
                  <a:pt x="420786" y="5307848"/>
                  <a:pt x="452960" y="5255192"/>
                </a:cubicBezTo>
                <a:cubicBezTo>
                  <a:pt x="453300" y="5233631"/>
                  <a:pt x="429983" y="5195187"/>
                  <a:pt x="431339" y="5156169"/>
                </a:cubicBezTo>
                <a:cubicBezTo>
                  <a:pt x="398945" y="5067566"/>
                  <a:pt x="403718" y="5079988"/>
                  <a:pt x="404757" y="5025421"/>
                </a:cubicBezTo>
                <a:cubicBezTo>
                  <a:pt x="400018" y="4966103"/>
                  <a:pt x="402758" y="4976631"/>
                  <a:pt x="395660" y="4924394"/>
                </a:cubicBezTo>
                <a:cubicBezTo>
                  <a:pt x="383838" y="4897752"/>
                  <a:pt x="406451" y="4876973"/>
                  <a:pt x="390158" y="4861232"/>
                </a:cubicBezTo>
                <a:cubicBezTo>
                  <a:pt x="362582" y="4877952"/>
                  <a:pt x="368360" y="4813711"/>
                  <a:pt x="341238" y="4838615"/>
                </a:cubicBezTo>
                <a:cubicBezTo>
                  <a:pt x="311503" y="4831441"/>
                  <a:pt x="352577" y="4804970"/>
                  <a:pt x="326273" y="4796524"/>
                </a:cubicBezTo>
                <a:lnTo>
                  <a:pt x="284996" y="4672372"/>
                </a:lnTo>
                <a:cubicBezTo>
                  <a:pt x="298118" y="4649489"/>
                  <a:pt x="287003" y="4640074"/>
                  <a:pt x="267970" y="4634255"/>
                </a:cubicBezTo>
                <a:cubicBezTo>
                  <a:pt x="263754" y="4595383"/>
                  <a:pt x="222766" y="4593405"/>
                  <a:pt x="203275" y="4555830"/>
                </a:cubicBezTo>
                <a:cubicBezTo>
                  <a:pt x="181514" y="4524570"/>
                  <a:pt x="154438" y="4520149"/>
                  <a:pt x="133797" y="4479914"/>
                </a:cubicBezTo>
                <a:cubicBezTo>
                  <a:pt x="124082" y="4457346"/>
                  <a:pt x="105185" y="4427564"/>
                  <a:pt x="84156" y="4415916"/>
                </a:cubicBezTo>
                <a:lnTo>
                  <a:pt x="83303" y="4414752"/>
                </a:lnTo>
                <a:lnTo>
                  <a:pt x="72062" y="4388525"/>
                </a:lnTo>
                <a:lnTo>
                  <a:pt x="75315" y="4375182"/>
                </a:lnTo>
                <a:cubicBezTo>
                  <a:pt x="75941" y="4370194"/>
                  <a:pt x="75530" y="4367154"/>
                  <a:pt x="74333" y="4365355"/>
                </a:cubicBezTo>
                <a:lnTo>
                  <a:pt x="68893" y="4364787"/>
                </a:lnTo>
                <a:cubicBezTo>
                  <a:pt x="68887" y="4364737"/>
                  <a:pt x="68881" y="4364686"/>
                  <a:pt x="68875" y="4364636"/>
                </a:cubicBezTo>
                <a:cubicBezTo>
                  <a:pt x="68620" y="4351507"/>
                  <a:pt x="69309" y="4337030"/>
                  <a:pt x="58168" y="4323582"/>
                </a:cubicBezTo>
                <a:cubicBezTo>
                  <a:pt x="61811" y="4263350"/>
                  <a:pt x="99263" y="4233013"/>
                  <a:pt x="79972" y="4208494"/>
                </a:cubicBezTo>
                <a:cubicBezTo>
                  <a:pt x="88758" y="4180446"/>
                  <a:pt x="125844" y="4152085"/>
                  <a:pt x="106280" y="4120638"/>
                </a:cubicBezTo>
                <a:cubicBezTo>
                  <a:pt x="111598" y="4121936"/>
                  <a:pt x="113804" y="4120147"/>
                  <a:pt x="114398" y="4116558"/>
                </a:cubicBezTo>
                <a:cubicBezTo>
                  <a:pt x="114157" y="4114248"/>
                  <a:pt x="113917" y="4111937"/>
                  <a:pt x="113677" y="4109627"/>
                </a:cubicBezTo>
                <a:lnTo>
                  <a:pt x="105699" y="4105626"/>
                </a:lnTo>
                <a:cubicBezTo>
                  <a:pt x="77890" y="4088880"/>
                  <a:pt x="108987" y="4082598"/>
                  <a:pt x="106408" y="4051443"/>
                </a:cubicBezTo>
                <a:cubicBezTo>
                  <a:pt x="106858" y="4036630"/>
                  <a:pt x="97032" y="3985550"/>
                  <a:pt x="103822" y="3988496"/>
                </a:cubicBezTo>
                <a:lnTo>
                  <a:pt x="75372" y="3857059"/>
                </a:lnTo>
                <a:cubicBezTo>
                  <a:pt x="82817" y="3836376"/>
                  <a:pt x="81742" y="3824520"/>
                  <a:pt x="64937" y="3815652"/>
                </a:cubicBezTo>
                <a:cubicBezTo>
                  <a:pt x="102287" y="3718925"/>
                  <a:pt x="55573" y="3772320"/>
                  <a:pt x="59080" y="3696747"/>
                </a:cubicBezTo>
                <a:cubicBezTo>
                  <a:pt x="66269" y="3629648"/>
                  <a:pt x="63240" y="3571908"/>
                  <a:pt x="85623" y="3491441"/>
                </a:cubicBezTo>
                <a:cubicBezTo>
                  <a:pt x="98410" y="3474059"/>
                  <a:pt x="99525" y="3431012"/>
                  <a:pt x="100691" y="3417526"/>
                </a:cubicBezTo>
                <a:cubicBezTo>
                  <a:pt x="101857" y="3404040"/>
                  <a:pt x="95556" y="3412369"/>
                  <a:pt x="92620" y="3410525"/>
                </a:cubicBezTo>
                <a:cubicBezTo>
                  <a:pt x="92153" y="3374230"/>
                  <a:pt x="83244" y="3285268"/>
                  <a:pt x="79737" y="3235496"/>
                </a:cubicBezTo>
                <a:cubicBezTo>
                  <a:pt x="70953" y="3207448"/>
                  <a:pt x="52012" y="3143347"/>
                  <a:pt x="71576" y="3111898"/>
                </a:cubicBezTo>
                <a:cubicBezTo>
                  <a:pt x="66408" y="3077014"/>
                  <a:pt x="53542" y="3056489"/>
                  <a:pt x="48725" y="3026189"/>
                </a:cubicBezTo>
                <a:cubicBezTo>
                  <a:pt x="35029" y="3013335"/>
                  <a:pt x="35295" y="2950066"/>
                  <a:pt x="42673" y="2930099"/>
                </a:cubicBezTo>
                <a:cubicBezTo>
                  <a:pt x="72765" y="2876461"/>
                  <a:pt x="20837" y="2811743"/>
                  <a:pt x="43260" y="2768401"/>
                </a:cubicBezTo>
                <a:cubicBezTo>
                  <a:pt x="44784" y="2755816"/>
                  <a:pt x="43709" y="2744724"/>
                  <a:pt x="41022" y="2734617"/>
                </a:cubicBezTo>
                <a:lnTo>
                  <a:pt x="29707" y="2708118"/>
                </a:lnTo>
                <a:lnTo>
                  <a:pt x="18896" y="2704187"/>
                </a:lnTo>
                <a:lnTo>
                  <a:pt x="16157" y="2686013"/>
                </a:lnTo>
                <a:lnTo>
                  <a:pt x="0" y="2656506"/>
                </a:lnTo>
                <a:cubicBezTo>
                  <a:pt x="46275" y="2648213"/>
                  <a:pt x="-21852" y="2580542"/>
                  <a:pt x="20000" y="2589495"/>
                </a:cubicBezTo>
                <a:cubicBezTo>
                  <a:pt x="9004" y="2539865"/>
                  <a:pt x="51725" y="2561406"/>
                  <a:pt x="4503" y="2517909"/>
                </a:cubicBezTo>
                <a:cubicBezTo>
                  <a:pt x="18312" y="2426183"/>
                  <a:pt x="2043" y="2320005"/>
                  <a:pt x="38580" y="2235940"/>
                </a:cubicBezTo>
                <a:cubicBezTo>
                  <a:pt x="39530" y="2131535"/>
                  <a:pt x="31342" y="1983035"/>
                  <a:pt x="28357" y="1891475"/>
                </a:cubicBezTo>
                <a:cubicBezTo>
                  <a:pt x="18536" y="1816240"/>
                  <a:pt x="53985" y="1820215"/>
                  <a:pt x="16422" y="1754299"/>
                </a:cubicBezTo>
                <a:cubicBezTo>
                  <a:pt x="22523" y="1748800"/>
                  <a:pt x="14115" y="1712020"/>
                  <a:pt x="17619" y="1704948"/>
                </a:cubicBezTo>
                <a:lnTo>
                  <a:pt x="11875" y="1640075"/>
                </a:lnTo>
                <a:lnTo>
                  <a:pt x="10148" y="1637400"/>
                </a:lnTo>
                <a:cubicBezTo>
                  <a:pt x="6571" y="1625366"/>
                  <a:pt x="7662" y="1617809"/>
                  <a:pt x="10809" y="1612250"/>
                </a:cubicBezTo>
                <a:lnTo>
                  <a:pt x="30710" y="1498099"/>
                </a:lnTo>
                <a:lnTo>
                  <a:pt x="28832" y="1497366"/>
                </a:lnTo>
                <a:lnTo>
                  <a:pt x="25420" y="1490044"/>
                </a:lnTo>
                <a:lnTo>
                  <a:pt x="36357" y="1429750"/>
                </a:lnTo>
                <a:cubicBezTo>
                  <a:pt x="56105" y="1395764"/>
                  <a:pt x="51096" y="1348657"/>
                  <a:pt x="63323" y="1316453"/>
                </a:cubicBezTo>
                <a:cubicBezTo>
                  <a:pt x="113953" y="1206017"/>
                  <a:pt x="97314" y="1160971"/>
                  <a:pt x="167299" y="1100758"/>
                </a:cubicBezTo>
                <a:cubicBezTo>
                  <a:pt x="183322" y="1066821"/>
                  <a:pt x="207320" y="1013057"/>
                  <a:pt x="218971" y="997428"/>
                </a:cubicBezTo>
                <a:cubicBezTo>
                  <a:pt x="225661" y="983599"/>
                  <a:pt x="245059" y="996998"/>
                  <a:pt x="249304" y="969068"/>
                </a:cubicBezTo>
                <a:cubicBezTo>
                  <a:pt x="273910" y="912445"/>
                  <a:pt x="257335" y="876944"/>
                  <a:pt x="307518" y="815816"/>
                </a:cubicBezTo>
                <a:cubicBezTo>
                  <a:pt x="319844" y="734499"/>
                  <a:pt x="427269" y="648257"/>
                  <a:pt x="438631" y="588216"/>
                </a:cubicBezTo>
                <a:cubicBezTo>
                  <a:pt x="468336" y="534577"/>
                  <a:pt x="480025" y="521047"/>
                  <a:pt x="494548" y="466832"/>
                </a:cubicBezTo>
                <a:cubicBezTo>
                  <a:pt x="513994" y="444023"/>
                  <a:pt x="469014" y="421695"/>
                  <a:pt x="512985" y="406165"/>
                </a:cubicBezTo>
                <a:cubicBezTo>
                  <a:pt x="519819" y="312467"/>
                  <a:pt x="496295" y="285415"/>
                  <a:pt x="499246" y="226337"/>
                </a:cubicBezTo>
                <a:cubicBezTo>
                  <a:pt x="511217" y="180655"/>
                  <a:pt x="525793" y="85726"/>
                  <a:pt x="530694" y="51692"/>
                </a:cubicBezTo>
                <a:cubicBezTo>
                  <a:pt x="512001" y="39736"/>
                  <a:pt x="522977" y="34428"/>
                  <a:pt x="528655" y="22135"/>
                </a:cubicBezTo>
                <a:cubicBezTo>
                  <a:pt x="511506" y="14446"/>
                  <a:pt x="513258" y="7722"/>
                  <a:pt x="516964" y="1039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8164656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9ADE9C2E-F9B4-4B7A-BC88-33D71CF9C8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2873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BB9C0812-F532-4DCF-9192-E84FD1729D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6016"/>
            <a:ext cx="12192000" cy="6751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30675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5FDDADCA-C0E8-45DD-BAB0-F53885454F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8985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A1B3895B-FC90-475B-B419-0F567563B4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15503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Resim 14">
            <a:extLst>
              <a:ext uri="{FF2B5EF4-FFF2-40B4-BE49-F238E27FC236}">
                <a16:creationId xmlns:a16="http://schemas.microsoft.com/office/drawing/2014/main" id="{793639D9-CCE0-447F-93A2-6E141079C6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00346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2E42F363-F572-4062-96B0-D0BCF65918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93116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38A71CA5-3BE2-4079-88D8-BF8AB55AD5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99845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85F5FE45-C532-42B7-A14A-CCFE9BB2EC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39926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A5569D36-DE1D-448C-9436-F57B91A845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63655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2DC7836E-FD4A-4CE6-9F72-2C5C9CEA86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63798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B6DB7610-389A-4D09-8390-9C6F6B7A14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27672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B90C54B5-BE1A-4077-BB86-EF798EDC18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6406361"/>
      </p:ext>
    </p:extLst>
  </p:cSld>
  <p:clrMapOvr>
    <a:masterClrMapping/>
  </p:clrMapOvr>
</p:sld>
</file>

<file path=ppt/theme/theme1.xml><?xml version="1.0" encoding="utf-8"?>
<a:theme xmlns:a="http://schemas.openxmlformats.org/drawingml/2006/main" name="ArchiveVTI">
  <a:themeElements>
    <a:clrScheme name="AnalogousFromLightSeedLeftStep">
      <a:dk1>
        <a:srgbClr val="000000"/>
      </a:dk1>
      <a:lt1>
        <a:srgbClr val="FFFFFF"/>
      </a:lt1>
      <a:dk2>
        <a:srgbClr val="3F3423"/>
      </a:dk2>
      <a:lt2>
        <a:srgbClr val="E8E2E8"/>
      </a:lt2>
      <a:accent1>
        <a:srgbClr val="81AC82"/>
      </a:accent1>
      <a:accent2>
        <a:srgbClr val="8AAB75"/>
      </a:accent2>
      <a:accent3>
        <a:srgbClr val="9DA57D"/>
      </a:accent3>
      <a:accent4>
        <a:srgbClr val="ADA176"/>
      </a:accent4>
      <a:accent5>
        <a:srgbClr val="BE9A86"/>
      </a:accent5>
      <a:accent6>
        <a:srgbClr val="BA7F82"/>
      </a:accent6>
      <a:hlink>
        <a:srgbClr val="AE69AC"/>
      </a:hlink>
      <a:folHlink>
        <a:srgbClr val="7F7F7F"/>
      </a:folHlink>
    </a:clrScheme>
    <a:fontScheme name="Custom 170">
      <a:majorFont>
        <a:latin typeface="Bembo"/>
        <a:ea typeface=""/>
        <a:cs typeface=""/>
      </a:majorFont>
      <a:minorFont>
        <a:latin typeface="Bemb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rchiveVTI" id="{514BDC9F-20AC-40CA-9FE7-B30987BCD2D4}" vid="{D8FA1533-D953-46ED-B2C7-B32AF1BED7A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5</Words>
  <Application>Microsoft Office PowerPoint</Application>
  <PresentationFormat>Geniş ekran</PresentationFormat>
  <Paragraphs>1</Paragraphs>
  <Slides>13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2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13</vt:i4>
      </vt:variant>
    </vt:vector>
  </HeadingPairs>
  <TitlesOfParts>
    <vt:vector size="16" baseType="lpstr">
      <vt:lpstr>Arial</vt:lpstr>
      <vt:lpstr>Bembo</vt:lpstr>
      <vt:lpstr>ArchiveVTI</vt:lpstr>
      <vt:lpstr>ŞUBAT 2021 İNGİLİZCE ÖRNEK SORULARI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ŞUBAT 2021 İNGİLİZCE ÖRNEK SORULARI</dc:title>
  <dc:creator>Faysal KURTULUŞ</dc:creator>
  <cp:lastModifiedBy>Faysal KURTULUŞ</cp:lastModifiedBy>
  <cp:revision>1</cp:revision>
  <dcterms:created xsi:type="dcterms:W3CDTF">2021-02-04T07:44:22Z</dcterms:created>
  <dcterms:modified xsi:type="dcterms:W3CDTF">2021-02-04T07:54:02Z</dcterms:modified>
</cp:coreProperties>
</file>