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10/10/2020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10/10/2020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10/10/2020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10/10/2020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10/10/2020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10/10/2020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10/10/2020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10/10/2020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10/10/2020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10/10/2020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10/10/2020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10/10/2020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7335AD-BACC-4A08-8128-3221FBF5F2CD}"/>
              </a:ext>
            </a:extLst>
          </p:cNvPr>
          <p:cNvSpPr>
            <a:spLocks noGrp="1"/>
          </p:cNvSpPr>
          <p:nvPr>
            <p:ph type="ctr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9.SINIF 1.ÜNİTE DENEME SINAVI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040CE50-BF6D-4C7A-9886-4DAF39A06E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endParaRPr lang="tr-TR" dirty="0"/>
          </a:p>
          <a:p>
            <a:pPr algn="ctr"/>
            <a:r>
              <a:rPr 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SORU</a:t>
            </a:r>
          </a:p>
        </p:txBody>
      </p:sp>
    </p:spTree>
    <p:extLst>
      <p:ext uri="{BB962C8B-B14F-4D97-AF65-F5344CB8AC3E}">
        <p14:creationId xmlns:p14="http://schemas.microsoft.com/office/powerpoint/2010/main" val="23227037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4680CBC-7A18-455E-924B-6EDBEFEBE6B8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3D0DF6F-3D26-41C6-B28D-497CA5B56317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Arkeolojik bir alanda yapılan kazıda bulunan insan iskeletlerini incelemek için, tarihe yardımcı bilim dallarından hangisine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ihtiyaç duyulur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Etnografya                      B)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Paleografya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C) Antropoloji.</a:t>
            </a:r>
          </a:p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Arkeoloji.                        E) Filoloji.</a:t>
            </a:r>
          </a:p>
        </p:txBody>
      </p:sp>
    </p:spTree>
    <p:extLst>
      <p:ext uri="{BB962C8B-B14F-4D97-AF65-F5344CB8AC3E}">
        <p14:creationId xmlns:p14="http://schemas.microsoft.com/office/powerpoint/2010/main" val="30225887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7245E1-7F98-48B5-9F87-1EAB8C71C8B0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2.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6F2E1B-7DA7-4041-99E8-CCE77EB7F73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Hitit Devleti’nin siyasi tarihini araştırmak isteyen bir tarihçi,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özellikle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aşağı-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daki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bilim dallarından hangisinden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yararlanmalıdır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Arkeoloji                       B) Diplomatik.                 C) Etnografya.</a:t>
            </a:r>
          </a:p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Nümizmatik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E) Antropoloji.</a:t>
            </a:r>
          </a:p>
        </p:txBody>
      </p:sp>
    </p:spTree>
    <p:extLst>
      <p:ext uri="{BB962C8B-B14F-4D97-AF65-F5344CB8AC3E}">
        <p14:creationId xmlns:p14="http://schemas.microsoft.com/office/powerpoint/2010/main" val="17506744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7D855E-60CC-4302-A4C1-B0FFCDC09E57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3.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32684D-C6A7-4D54-95C3-D4293526BA2D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Aşağıdakilerden hangisi, tarihin konusuna göre sınıflandırma çalışmaları arasında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 alır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Siyasi Tarih.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 Mezopotamya Tarihi.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İlk Çağ Tarihi.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Orta Asya Tarihi.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E) Yakın Çağ Tarihi.</a:t>
            </a:r>
          </a:p>
        </p:txBody>
      </p:sp>
    </p:spTree>
    <p:extLst>
      <p:ext uri="{BB962C8B-B14F-4D97-AF65-F5344CB8AC3E}">
        <p14:creationId xmlns:p14="http://schemas.microsoft.com/office/powerpoint/2010/main" val="1897881018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F00BCAD-8F61-44AE-8F0F-E6965324CC9F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4.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2EB79F-D11B-44E7-A1DB-C611D353EB4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Aşağıdakilerden hangisi, ay yılı esasına göre takvimi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ilk kez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bulan ve kullanan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medeniyettir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Mısır Medeniyeti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 Asur Medeniyeti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Hitit Medeniyeti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Sümer Medeniyeti.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E) Akad Medeniyeti.</a:t>
            </a:r>
          </a:p>
        </p:txBody>
      </p:sp>
    </p:spTree>
    <p:extLst>
      <p:ext uri="{BB962C8B-B14F-4D97-AF65-F5344CB8AC3E}">
        <p14:creationId xmlns:p14="http://schemas.microsoft.com/office/powerpoint/2010/main" val="218261225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78264C0-44DA-467A-BA67-68F02E2B158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/>
          <a:lstStyle/>
          <a:p>
            <a:pPr algn="ctr"/>
            <a:r>
              <a:rPr lang="tr-TR" dirty="0"/>
              <a:t>5.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ABAB3A-CDB6-4A2E-8065-2D9019035C2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Osmanlı Devleti’nde kullanılan takvimler arasında ;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I.Hicri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Takvim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II.Rumi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Takvim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III.Celali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Takvim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hangileri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 almaz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Yalnız I                               B) Yalnız II                    C) Yalnız III.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 ve II.                                 E) I ve III.</a:t>
            </a:r>
          </a:p>
        </p:txBody>
      </p:sp>
    </p:spTree>
    <p:extLst>
      <p:ext uri="{BB962C8B-B14F-4D97-AF65-F5344CB8AC3E}">
        <p14:creationId xmlns:p14="http://schemas.microsoft.com/office/powerpoint/2010/main" val="3437503306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BCEDEB-B68F-44AB-8548-F2763787BC8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6.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20003E4-BC9B-42C4-AD88-76F94DDACDCB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Başlangıç ve bitiş tarihleri belli olan, hayatın içinde tek tek meydana gelen değişme ve gelişmelere olay denir.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Buna göre, aşağıdakilerden hangisi, bir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olaydır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Anadolu’nun Türkleşmesi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 Ankara Savaşı.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Türkiye’nin çağdaşlaşması.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İslamiyet’in Anadolu’da yayılması.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E) Skolastik düşüncenin (dine dayalı) zayıflaması.</a:t>
            </a:r>
          </a:p>
        </p:txBody>
      </p:sp>
    </p:spTree>
    <p:extLst>
      <p:ext uri="{BB962C8B-B14F-4D97-AF65-F5344CB8AC3E}">
        <p14:creationId xmlns:p14="http://schemas.microsoft.com/office/powerpoint/2010/main" val="1102911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5BE58A-9336-4EF3-86D8-955B03662AE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7.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0FFFAB-EDF8-48DB-8B17-F3358DBB4C20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Aşağıdakilerden hangisi, tarihi kaynaklar arasında yer alan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sözlü kaynak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türüne bir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örnektir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Ferman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 Para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Kitabe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Mezar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E) Efsane.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466554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194701-ED25-41E1-B1A9-899127BB9D2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/>
          <a:lstStyle/>
          <a:p>
            <a:pPr algn="ctr"/>
            <a:r>
              <a:rPr lang="tr-TR" dirty="0"/>
              <a:t>8.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E4C2508-1427-4729-BC25-25F4561500AA}"/>
              </a:ext>
            </a:extLst>
          </p:cNvPr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Tarihi araştırmalarda kullanılan, aşağıdaki kaynaklardan hangisinden elde edilen bilgilerin, diğerlerine göre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daha kesin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bilgi taşıdığı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savunulabilir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Kil tabletler.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 Tapınak kalıntıları.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Silahlar.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Tarım aletleri.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E) Mezarlar.</a:t>
            </a:r>
          </a:p>
        </p:txBody>
      </p:sp>
    </p:spTree>
    <p:extLst>
      <p:ext uri="{BB962C8B-B14F-4D97-AF65-F5344CB8AC3E}">
        <p14:creationId xmlns:p14="http://schemas.microsoft.com/office/powerpoint/2010/main" val="385155181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E7458FC-9D9E-4790-9D26-F763A4B6FB47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9.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D340D7-0897-4717-A462-1E117A57CD0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Anadolu’da yapılan kazılarda ele geçen ;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I.kitabeler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II.yıllıklar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III.günlük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hayatta kullanılan eşyalar,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buluntularından hangilerinin, Anadolu’da tarih öncesi dönemin araştırılmasında kullanılması mümkün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değildir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A)Yalnız I                                     B) Yalnız II                   C) I ve II.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 ve III.                                     E) II ve III.</a:t>
            </a:r>
          </a:p>
        </p:txBody>
      </p:sp>
    </p:spTree>
    <p:extLst>
      <p:ext uri="{BB962C8B-B14F-4D97-AF65-F5344CB8AC3E}">
        <p14:creationId xmlns:p14="http://schemas.microsoft.com/office/powerpoint/2010/main" val="12117961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53F6F1-D68F-4AD3-998F-90479832C24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10.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65EA63E-671F-4E34-BB88-E215BC1AE902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Tarih, geçmiş yaşamdaki insan ve insan topluluklarının birbirleriyle olan ilişkilerini ve uygarlıklarını yer ve zaman göstererek, belgelere dayanarak inceleyen bir bilim dalıdır.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 tanımda, tarih biliminin, aşağıdaki özelliklerinden hangisine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değinilmemiştir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Geçmişteki insan topluluklarının yaşayışları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 Olayların yer ve zamanının belirtilmesi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Olaylar arasında sebep-sonuç ilişkisi kurulması.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Kaynaklardan yararlanılması.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E) Geçmişteki olayların tahlil edilmesi.</a:t>
            </a:r>
          </a:p>
        </p:txBody>
      </p:sp>
    </p:spTree>
    <p:extLst>
      <p:ext uri="{BB962C8B-B14F-4D97-AF65-F5344CB8AC3E}">
        <p14:creationId xmlns:p14="http://schemas.microsoft.com/office/powerpoint/2010/main" val="273544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C3400BF-52C8-43D6-874B-FD85A895D2C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tr-TR" dirty="0"/>
              <a:t>11.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AA01CF4-0413-4E09-ADF3-983409E1EDA4}"/>
              </a:ext>
            </a:extLst>
          </p:cNvPr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Türklerin kullandığı takvimlerden biri olan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Celali Takvim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aşağıdaki devlet-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lerden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hangisi döneminde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kullanılmıştır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Anadolu Selçukluları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 Büyük Selçuklu Devleti.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Osmanlı Devleti.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Karahanlılar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E) Karamanoğulları.</a:t>
            </a:r>
          </a:p>
        </p:txBody>
      </p:sp>
    </p:spTree>
    <p:extLst>
      <p:ext uri="{BB962C8B-B14F-4D97-AF65-F5344CB8AC3E}">
        <p14:creationId xmlns:p14="http://schemas.microsoft.com/office/powerpoint/2010/main" val="2800040270"/>
      </p:ext>
    </p:extLst>
  </p:cSld>
  <p:clrMapOvr>
    <a:masterClrMapping/>
  </p:clrMapOvr>
  <p:transition spd="slow">
    <p:wheel spokes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3E33AD-1528-4990-9E0E-C3C27301648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12.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53B229-4218-4143-8AF0-8708D49CF2BA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Aşağıdakilerden hangisinde, tarihe yardımcı bilim dalının açıklaması yanlış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eşleştirilmiştir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BİLİM DALI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ANLAMI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Etnografya                     Irk Bilimi.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Paleografya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Eski yazı Bilimi.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Epigrafya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Kitabe Bilimi.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Arkeoloji                        Kazı Bilimi.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E) Kronoloji                        Takvim/Zaman Bilimi.</a:t>
            </a:r>
          </a:p>
        </p:txBody>
      </p:sp>
    </p:spTree>
    <p:extLst>
      <p:ext uri="{BB962C8B-B14F-4D97-AF65-F5344CB8AC3E}">
        <p14:creationId xmlns:p14="http://schemas.microsoft.com/office/powerpoint/2010/main" val="17277434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7B1129F-26AB-4B71-A3DD-2B746EEA0525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13.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FC61590-0146-4160-A693-F62C8F916C6B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*Filoloji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*Antropoloji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*Etnografya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Paleografya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 bilim dallarının ilgilendikleri alanlar eşleştirildiğinde, aşağıdakilerden han-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gisi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açıkta kalır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A)Kültür                         B) Dil                                    C) Eski yazı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Para.                          E) Irk.</a:t>
            </a:r>
          </a:p>
        </p:txBody>
      </p:sp>
    </p:spTree>
    <p:extLst>
      <p:ext uri="{BB962C8B-B14F-4D97-AF65-F5344CB8AC3E}">
        <p14:creationId xmlns:p14="http://schemas.microsoft.com/office/powerpoint/2010/main" val="3297102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624874-4AB8-418F-AF66-4A4C1E4D4CD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14.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F978AA-993A-41F8-B004-E6315DB0BDB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Tarih, Tarih Öncesi ve Tarihi Devirler olmak üzere ikiye ayrılarak,  genel anlamda incelenir.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 ayrım, aşağıdaki hangi gelişmeye göre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yapılmıştır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Ateşin bulunması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 Alet yapımının başlaması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Köylerin kurulması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Hayvanların evcilleştirilmesi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E) Yazının bulunması.</a:t>
            </a:r>
          </a:p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516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7741D2-1FCD-4F51-9FA9-95171F01B3D0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15.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912718-9E52-47D7-9CAB-3703FA0731DC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Cilalı Taş Devri’nde, Anadolu’da avcılık önemini kaybetmiş, tarım öncelik kazanmıştır. 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Buna göre ;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I.Yerleşik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hayata geçilmiştir.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II.İnsanların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yaşantısı değişmiştir.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III.Göçebe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yaşam yaygınlaşmıştır.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IV.Tüketim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üretimden çok olmuştur.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yargılarından hangilerine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ulaşılamaz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I ve II                                             B) II ve III                       C) II ve IV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III ve IV.                                        E) I ve III.</a:t>
            </a:r>
          </a:p>
        </p:txBody>
      </p:sp>
    </p:spTree>
    <p:extLst>
      <p:ext uri="{BB962C8B-B14F-4D97-AF65-F5344CB8AC3E}">
        <p14:creationId xmlns:p14="http://schemas.microsoft.com/office/powerpoint/2010/main" val="1943797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5B001B0-E881-436D-A1D3-F47DC467823F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16.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CB06590-9C81-4D0C-8816-8FC7D1D72704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Aşağıdakilerden hangisi, kronolojik olarak günümüze daha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yakındır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Madenlerin kullanılması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 Hayvanların evcilleştirilmesi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Yazının bulunması.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Bitki liflerinden dokuma yapılması.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E) Mağara duvarlarına resim yapılması.</a:t>
            </a:r>
          </a:p>
        </p:txBody>
      </p:sp>
    </p:spTree>
    <p:extLst>
      <p:ext uri="{BB962C8B-B14F-4D97-AF65-F5344CB8AC3E}">
        <p14:creationId xmlns:p14="http://schemas.microsoft.com/office/powerpoint/2010/main" val="1386140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895DEE-1F89-47E5-A8A8-E04DB6D72E11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17.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86B5D9-0F01-4BB5-B738-B92F54018101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Aşağıdakilerden hangisi, Tarih Öncesi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Devirler’de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insanların gereksinimlerin-den daha fazla üretmeleriyle ortaya çıkan durumlardan biri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değildir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Kölelik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 Ticaret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Özel mülkiyet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Avcılık ve toplayıcılık.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E) Takas usulü.</a:t>
            </a:r>
          </a:p>
        </p:txBody>
      </p:sp>
    </p:spTree>
    <p:extLst>
      <p:ext uri="{BB962C8B-B14F-4D97-AF65-F5344CB8AC3E}">
        <p14:creationId xmlns:p14="http://schemas.microsoft.com/office/powerpoint/2010/main" val="14684912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FC8A5D-7251-4DD9-A401-C4AF301E887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18.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67D264-1019-4826-86E8-89B67933A2B1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Yeni Taş Devri’nin bilimsel adı, aşağıdakilerden hangisidir 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Paleolitik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Devir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 Yeni Taş Devri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Neolitik Devir.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Mezolitik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Devir.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E) Cilalı Taş Devri.</a:t>
            </a:r>
          </a:p>
        </p:txBody>
      </p:sp>
    </p:spTree>
    <p:extLst>
      <p:ext uri="{BB962C8B-B14F-4D97-AF65-F5344CB8AC3E}">
        <p14:creationId xmlns:p14="http://schemas.microsoft.com/office/powerpoint/2010/main" val="23525152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6F28277-B6A0-488A-8973-D149BA0AB86A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19.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4538570-CB7C-417A-936F-9D25057B3E5D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ve bilim alanlarında yapılan çalışmaların incelenip, günümüze aktarılması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Tarihin ;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I.zamana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göre,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II.konuya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göre,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III.mekana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göre,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sınıflandırmalarından hangilerini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kapsamaktadır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Yalnız I                                      B) Yalnız II.                      C) Yalnız III.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 ve II.                                        E) I,II ve III.</a:t>
            </a:r>
          </a:p>
        </p:txBody>
      </p:sp>
    </p:spTree>
    <p:extLst>
      <p:ext uri="{BB962C8B-B14F-4D97-AF65-F5344CB8AC3E}">
        <p14:creationId xmlns:p14="http://schemas.microsoft.com/office/powerpoint/2010/main" val="575068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E50E27C-396E-4B67-8806-BA128CAF056A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20.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57A355D-F2AF-4FBB-A03C-CC9F4EADBC8B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Tarihe yardımcı bilim dallarından hangisinde, kullanılacak kaynakların, mut-laka yazılı olmasına gerek </a:t>
            </a:r>
            <a:r>
              <a:rPr lang="tr-T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yoktur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 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Diplomatik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 Arkeoloji.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Paleografya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Nümizmatik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E)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Heraldik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4777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C449DE-9883-4D6F-A47E-8F70A0F086D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HAZIRLAYAN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1633FC0-E2DA-4D76-B307-2A022D3B00D1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SİNAN KORKMAZ</a:t>
            </a:r>
          </a:p>
          <a:p>
            <a:pPr marL="0" indent="0" algn="ctr">
              <a:buNone/>
            </a:pP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ÜNYE FEN LİSESİ</a:t>
            </a:r>
          </a:p>
          <a:p>
            <a:pPr marL="0" indent="0" algn="ctr">
              <a:buNone/>
            </a:pP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TARİH ÖĞRETMENİ</a:t>
            </a:r>
          </a:p>
        </p:txBody>
      </p:sp>
    </p:spTree>
    <p:extLst>
      <p:ext uri="{BB962C8B-B14F-4D97-AF65-F5344CB8AC3E}">
        <p14:creationId xmlns:p14="http://schemas.microsoft.com/office/powerpoint/2010/main" val="8518811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hta Yazı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TM03090434[[fn=Tahta Yazı]]</Template>
  <TotalTime>145</TotalTime>
  <Words>1081</Words>
  <Application>Microsoft Office PowerPoint</Application>
  <PresentationFormat>Geniş ekran</PresentationFormat>
  <Paragraphs>180</Paragraphs>
  <Slides>22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7" baseType="lpstr">
      <vt:lpstr>Rockwell</vt:lpstr>
      <vt:lpstr>Rockwell Condensed</vt:lpstr>
      <vt:lpstr>Times New Roman</vt:lpstr>
      <vt:lpstr>Wingdings</vt:lpstr>
      <vt:lpstr>Tahta Yazı</vt:lpstr>
      <vt:lpstr>9.SINIF 1.ÜNİTE DENEME SINAVI</vt:lpstr>
      <vt:lpstr>1.</vt:lpstr>
      <vt:lpstr>2.</vt:lpstr>
      <vt:lpstr>3.</vt:lpstr>
      <vt:lpstr>4.</vt:lpstr>
      <vt:lpstr>5.</vt:lpstr>
      <vt:lpstr>6.</vt:lpstr>
      <vt:lpstr>7.</vt:lpstr>
      <vt:lpstr>8.</vt:lpstr>
      <vt:lpstr>9.</vt:lpstr>
      <vt:lpstr>10.</vt:lpstr>
      <vt:lpstr>11.</vt:lpstr>
      <vt:lpstr>12.</vt:lpstr>
      <vt:lpstr>13.</vt:lpstr>
      <vt:lpstr>14.</vt:lpstr>
      <vt:lpstr>15.</vt:lpstr>
      <vt:lpstr>16.</vt:lpstr>
      <vt:lpstr>17.</vt:lpstr>
      <vt:lpstr>18.</vt:lpstr>
      <vt:lpstr>19.</vt:lpstr>
      <vt:lpstr>20.</vt:lpstr>
      <vt:lpstr>HAZIRLAYAN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9.SINIF 1.ÜNİTE DENEME SINAVI</dc:title>
  <dc:creator>paşa 5262</dc:creator>
  <cp:lastModifiedBy>paşa 5262</cp:lastModifiedBy>
  <cp:revision>27</cp:revision>
  <dcterms:created xsi:type="dcterms:W3CDTF">2020-10-10T17:36:11Z</dcterms:created>
  <dcterms:modified xsi:type="dcterms:W3CDTF">2020-10-10T20:01:32Z</dcterms:modified>
</cp:coreProperties>
</file>