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tr-TR"/>
              <a:t>Asıl başlık stilini düzenlemek için tıklayın</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dirty="0"/>
              <a:t>Resim eklemek için simgeye tıklayın</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11/20/2020</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dirty="0"/>
              <a:t>Resim eklemek için simgeye tıklayın</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41410" y="4777381"/>
            <a:ext cx="990600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11/20/2020</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png"/></Relationships>
</file>

<file path=ppt/slides/_rels/slide3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4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2C9D475-DC33-43B3-9D9B-F2BC37F7F12C}"/>
              </a:ext>
            </a:extLst>
          </p:cNvPr>
          <p:cNvPicPr>
            <a:picLocks noChangeAspect="1"/>
          </p:cNvPicPr>
          <p:nvPr/>
        </p:nvPicPr>
        <p:blipFill>
          <a:blip r:embed="rId2"/>
          <a:stretch>
            <a:fillRect/>
          </a:stretch>
        </p:blipFill>
        <p:spPr>
          <a:xfrm>
            <a:off x="3492579" y="477078"/>
            <a:ext cx="5206842" cy="623473"/>
          </a:xfrm>
          <a:prstGeom prst="rect">
            <a:avLst/>
          </a:prstGeom>
        </p:spPr>
      </p:pic>
      <p:pic>
        <p:nvPicPr>
          <p:cNvPr id="3" name="Resim 2">
            <a:extLst>
              <a:ext uri="{FF2B5EF4-FFF2-40B4-BE49-F238E27FC236}">
                <a16:creationId xmlns:a16="http://schemas.microsoft.com/office/drawing/2014/main" id="{A02C0F20-C0A7-4199-9B91-6BFDA86A865E}"/>
              </a:ext>
            </a:extLst>
          </p:cNvPr>
          <p:cNvPicPr>
            <a:picLocks noChangeAspect="1"/>
          </p:cNvPicPr>
          <p:nvPr/>
        </p:nvPicPr>
        <p:blipFill>
          <a:blip r:embed="rId3"/>
          <a:stretch>
            <a:fillRect/>
          </a:stretch>
        </p:blipFill>
        <p:spPr>
          <a:xfrm>
            <a:off x="3259827" y="1256472"/>
            <a:ext cx="5857875" cy="5124450"/>
          </a:xfrm>
          <a:prstGeom prst="rect">
            <a:avLst/>
          </a:prstGeom>
        </p:spPr>
      </p:pic>
      <p:pic>
        <p:nvPicPr>
          <p:cNvPr id="4" name="Resim 3">
            <a:extLst>
              <a:ext uri="{FF2B5EF4-FFF2-40B4-BE49-F238E27FC236}">
                <a16:creationId xmlns:a16="http://schemas.microsoft.com/office/drawing/2014/main" id="{E944126E-2211-41D0-9966-E8D0C8C1970A}"/>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3618890" y="5997921"/>
            <a:ext cx="5139747" cy="538922"/>
          </a:xfrm>
          <a:prstGeom prst="rect">
            <a:avLst/>
          </a:prstGeom>
        </p:spPr>
      </p:pic>
      <p:pic>
        <p:nvPicPr>
          <p:cNvPr id="5" name="Resim 4">
            <a:extLst>
              <a:ext uri="{FF2B5EF4-FFF2-40B4-BE49-F238E27FC236}">
                <a16:creationId xmlns:a16="http://schemas.microsoft.com/office/drawing/2014/main" id="{D3762C8A-EC5E-42BA-A08D-292A2CBDEF42}"/>
              </a:ext>
            </a:extLst>
          </p:cNvPr>
          <p:cNvPicPr/>
          <p:nvPr/>
        </p:nvPicPr>
        <p:blipFill rotWithShape="1">
          <a:blip r:embed="rId5" cstate="print">
            <a:extLst>
              <a:ext uri="{28A0092B-C50C-407E-A947-70E740481C1C}">
                <a14:useLocalDpi xmlns:a14="http://schemas.microsoft.com/office/drawing/2010/main" val="0"/>
              </a:ext>
            </a:extLst>
          </a:blip>
          <a:srcRect t="11154" r="1824" b="13037"/>
          <a:stretch/>
        </p:blipFill>
        <p:spPr>
          <a:xfrm>
            <a:off x="533399" y="2358938"/>
            <a:ext cx="2348345" cy="2140123"/>
          </a:xfrm>
          <a:prstGeom prst="ellipse">
            <a:avLst/>
          </a:prstGeom>
          <a:ln>
            <a:noFill/>
          </a:ln>
          <a:effectLst>
            <a:softEdge rad="112500"/>
          </a:effectLst>
        </p:spPr>
      </p:pic>
      <p:pic>
        <p:nvPicPr>
          <p:cNvPr id="6" name="Resim 5">
            <a:extLst>
              <a:ext uri="{FF2B5EF4-FFF2-40B4-BE49-F238E27FC236}">
                <a16:creationId xmlns:a16="http://schemas.microsoft.com/office/drawing/2014/main" id="{EFA950CF-7911-41AB-823A-8FB6DD4F4F6D}"/>
              </a:ext>
            </a:extLst>
          </p:cNvPr>
          <p:cNvPicPr/>
          <p:nvPr/>
        </p:nvPicPr>
        <p:blipFill rotWithShape="1">
          <a:blip r:embed="rId6" cstate="print">
            <a:extLst>
              <a:ext uri="{28A0092B-C50C-407E-A947-70E740481C1C}">
                <a14:useLocalDpi xmlns:a14="http://schemas.microsoft.com/office/drawing/2010/main" val="0"/>
              </a:ext>
            </a:extLst>
          </a:blip>
          <a:srcRect l="4908" t="8054" r="546" b="8054"/>
          <a:stretch/>
        </p:blipFill>
        <p:spPr>
          <a:xfrm>
            <a:off x="9495785" y="2234246"/>
            <a:ext cx="2095500" cy="2140123"/>
          </a:xfrm>
          <a:prstGeom prst="ellipse">
            <a:avLst/>
          </a:prstGeom>
          <a:ln>
            <a:noFill/>
          </a:ln>
          <a:effectLst>
            <a:softEdge rad="112500"/>
          </a:effectLst>
        </p:spPr>
      </p:pic>
    </p:spTree>
    <p:extLst>
      <p:ext uri="{BB962C8B-B14F-4D97-AF65-F5344CB8AC3E}">
        <p14:creationId xmlns:p14="http://schemas.microsoft.com/office/powerpoint/2010/main" val="180280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33E796A-DFF5-42A5-A8E4-6F86D6216A12}"/>
              </a:ext>
            </a:extLst>
          </p:cNvPr>
          <p:cNvPicPr>
            <a:picLocks noChangeAspect="1"/>
          </p:cNvPicPr>
          <p:nvPr/>
        </p:nvPicPr>
        <p:blipFill>
          <a:blip r:embed="rId2"/>
          <a:stretch>
            <a:fillRect/>
          </a:stretch>
        </p:blipFill>
        <p:spPr>
          <a:xfrm>
            <a:off x="4604530" y="490330"/>
            <a:ext cx="3439540" cy="591171"/>
          </a:xfrm>
          <a:prstGeom prst="rect">
            <a:avLst/>
          </a:prstGeom>
        </p:spPr>
      </p:pic>
      <p:pic>
        <p:nvPicPr>
          <p:cNvPr id="3" name="Resim 2">
            <a:extLst>
              <a:ext uri="{FF2B5EF4-FFF2-40B4-BE49-F238E27FC236}">
                <a16:creationId xmlns:a16="http://schemas.microsoft.com/office/drawing/2014/main" id="{86B53A08-5B2B-4C9B-BD31-899A6CBF09D7}"/>
              </a:ext>
            </a:extLst>
          </p:cNvPr>
          <p:cNvPicPr>
            <a:picLocks noChangeAspect="1"/>
          </p:cNvPicPr>
          <p:nvPr/>
        </p:nvPicPr>
        <p:blipFill>
          <a:blip r:embed="rId3"/>
          <a:stretch>
            <a:fillRect/>
          </a:stretch>
        </p:blipFill>
        <p:spPr>
          <a:xfrm>
            <a:off x="1167698" y="1338469"/>
            <a:ext cx="10189415" cy="3306009"/>
          </a:xfrm>
          <a:prstGeom prst="rect">
            <a:avLst/>
          </a:prstGeom>
        </p:spPr>
      </p:pic>
      <p:sp>
        <p:nvSpPr>
          <p:cNvPr id="4" name="Dikdörtgen 3">
            <a:extLst>
              <a:ext uri="{FF2B5EF4-FFF2-40B4-BE49-F238E27FC236}">
                <a16:creationId xmlns:a16="http://schemas.microsoft.com/office/drawing/2014/main" id="{7C0CE437-C958-45CF-A8D9-C3FD373692DB}"/>
              </a:ext>
            </a:extLst>
          </p:cNvPr>
          <p:cNvSpPr/>
          <p:nvPr/>
        </p:nvSpPr>
        <p:spPr>
          <a:xfrm>
            <a:off x="371061" y="5167341"/>
            <a:ext cx="10986051"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dirty="0">
                <a:solidFill>
                  <a:srgbClr val="C00000"/>
                </a:solidFill>
                <a:latin typeface="Roboto"/>
              </a:rPr>
              <a:t>Atatürk bizi ülkenin geleceği olarak görüyor. Bizden ülkemizi korumamızı, ülkemizin gelişimine katkıda bulunmamızı, ülkemize yararlı olacak birer insan olarak yetişmemizi, bunun için çok çalışmamızı istiyor.</a:t>
            </a:r>
            <a:endParaRPr lang="tr-TR" sz="2400" dirty="0">
              <a:solidFill>
                <a:srgbClr val="C00000"/>
              </a:solidFill>
            </a:endParaRPr>
          </a:p>
        </p:txBody>
      </p:sp>
    </p:spTree>
    <p:extLst>
      <p:ext uri="{BB962C8B-B14F-4D97-AF65-F5344CB8AC3E}">
        <p14:creationId xmlns:p14="http://schemas.microsoft.com/office/powerpoint/2010/main" val="2679392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0B10181-89C7-4D85-AAA5-35E247C8C5E2}"/>
              </a:ext>
            </a:extLst>
          </p:cNvPr>
          <p:cNvPicPr>
            <a:picLocks noChangeAspect="1"/>
          </p:cNvPicPr>
          <p:nvPr/>
        </p:nvPicPr>
        <p:blipFill>
          <a:blip r:embed="rId2"/>
          <a:stretch>
            <a:fillRect/>
          </a:stretch>
        </p:blipFill>
        <p:spPr>
          <a:xfrm>
            <a:off x="109783" y="636104"/>
            <a:ext cx="4924573" cy="5022574"/>
          </a:xfrm>
          <a:prstGeom prst="rect">
            <a:avLst/>
          </a:prstGeom>
        </p:spPr>
      </p:pic>
      <p:pic>
        <p:nvPicPr>
          <p:cNvPr id="1026" name="Picture 2" descr="atatürk ü gördüm metni muzaffer izgü ile ilgili görsel sonucu">
            <a:extLst>
              <a:ext uri="{FF2B5EF4-FFF2-40B4-BE49-F238E27FC236}">
                <a16:creationId xmlns:a16="http://schemas.microsoft.com/office/drawing/2014/main" id="{FDEA9AF4-6729-4F27-8F9C-C25214A658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1188" y="636104"/>
            <a:ext cx="3996151" cy="5847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00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anim calcmode="lin" valueType="num">
                                      <p:cBhvr>
                                        <p:cTn id="13" dur="1000" fill="hold"/>
                                        <p:tgtEl>
                                          <p:spTgt spid="1026"/>
                                        </p:tgtEl>
                                        <p:attrNameLst>
                                          <p:attrName>ppt_x</p:attrName>
                                        </p:attrNameLst>
                                      </p:cBhvr>
                                      <p:tavLst>
                                        <p:tav tm="0">
                                          <p:val>
                                            <p:strVal val="#ppt_x"/>
                                          </p:val>
                                        </p:tav>
                                        <p:tav tm="100000">
                                          <p:val>
                                            <p:strVal val="#ppt_x"/>
                                          </p:val>
                                        </p:tav>
                                      </p:tavLst>
                                    </p:anim>
                                    <p:anim calcmode="lin" valueType="num">
                                      <p:cBhvr>
                                        <p:cTn id="14"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CA5C707B-901B-4CB9-9380-4C6340436B6F}"/>
              </a:ext>
            </a:extLst>
          </p:cNvPr>
          <p:cNvPicPr>
            <a:picLocks noChangeAspect="1"/>
          </p:cNvPicPr>
          <p:nvPr/>
        </p:nvPicPr>
        <p:blipFill>
          <a:blip r:embed="rId2"/>
          <a:stretch>
            <a:fillRect/>
          </a:stretch>
        </p:blipFill>
        <p:spPr>
          <a:xfrm>
            <a:off x="1598325" y="569845"/>
            <a:ext cx="8526957" cy="1098066"/>
          </a:xfrm>
          <a:prstGeom prst="rect">
            <a:avLst/>
          </a:prstGeom>
        </p:spPr>
      </p:pic>
      <p:pic>
        <p:nvPicPr>
          <p:cNvPr id="3" name="Resim 2">
            <a:extLst>
              <a:ext uri="{FF2B5EF4-FFF2-40B4-BE49-F238E27FC236}">
                <a16:creationId xmlns:a16="http://schemas.microsoft.com/office/drawing/2014/main" id="{1E87BB87-A67B-4E31-9A77-8E49BD0CA55A}"/>
              </a:ext>
            </a:extLst>
          </p:cNvPr>
          <p:cNvPicPr>
            <a:picLocks noChangeAspect="1"/>
          </p:cNvPicPr>
          <p:nvPr/>
        </p:nvPicPr>
        <p:blipFill>
          <a:blip r:embed="rId3"/>
          <a:stretch>
            <a:fillRect/>
          </a:stretch>
        </p:blipFill>
        <p:spPr>
          <a:xfrm>
            <a:off x="934563" y="2052637"/>
            <a:ext cx="9863335" cy="4235518"/>
          </a:xfrm>
          <a:prstGeom prst="rect">
            <a:avLst/>
          </a:prstGeom>
        </p:spPr>
      </p:pic>
    </p:spTree>
    <p:extLst>
      <p:ext uri="{BB962C8B-B14F-4D97-AF65-F5344CB8AC3E}">
        <p14:creationId xmlns:p14="http://schemas.microsoft.com/office/powerpoint/2010/main" val="1204285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2D36CE5-DF63-44E7-88D5-C51F9D9B8C52}"/>
              </a:ext>
            </a:extLst>
          </p:cNvPr>
          <p:cNvPicPr>
            <a:picLocks noChangeAspect="1"/>
          </p:cNvPicPr>
          <p:nvPr/>
        </p:nvPicPr>
        <p:blipFill>
          <a:blip r:embed="rId2"/>
          <a:stretch>
            <a:fillRect/>
          </a:stretch>
        </p:blipFill>
        <p:spPr>
          <a:xfrm>
            <a:off x="345557" y="543338"/>
            <a:ext cx="10839277" cy="649357"/>
          </a:xfrm>
          <a:prstGeom prst="rect">
            <a:avLst/>
          </a:prstGeom>
        </p:spPr>
      </p:pic>
      <p:sp>
        <p:nvSpPr>
          <p:cNvPr id="3" name="Dikdörtgen 2">
            <a:extLst>
              <a:ext uri="{FF2B5EF4-FFF2-40B4-BE49-F238E27FC236}">
                <a16:creationId xmlns:a16="http://schemas.microsoft.com/office/drawing/2014/main" id="{2719AF7B-4EA2-463B-AC3C-7C213A75652D}"/>
              </a:ext>
            </a:extLst>
          </p:cNvPr>
          <p:cNvSpPr/>
          <p:nvPr/>
        </p:nvSpPr>
        <p:spPr>
          <a:xfrm>
            <a:off x="345557" y="1886635"/>
            <a:ext cx="11144077"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2800" dirty="0">
                <a:solidFill>
                  <a:srgbClr val="000000"/>
                </a:solidFill>
                <a:latin typeface="Roboto"/>
              </a:rPr>
              <a:t>O </a:t>
            </a:r>
            <a:r>
              <a:rPr lang="tr-TR" sz="2800" dirty="0">
                <a:solidFill>
                  <a:srgbClr val="FF0000"/>
                </a:solidFill>
                <a:latin typeface="Roboto"/>
              </a:rPr>
              <a:t>denli çok</a:t>
            </a:r>
            <a:r>
              <a:rPr lang="tr-TR" sz="2800" dirty="0">
                <a:solidFill>
                  <a:srgbClr val="000000"/>
                </a:solidFill>
                <a:latin typeface="Roboto"/>
              </a:rPr>
              <a:t> seviyordum ki Atatürk’ü, onu </a:t>
            </a:r>
            <a:r>
              <a:rPr lang="tr-TR" sz="2800" dirty="0">
                <a:solidFill>
                  <a:srgbClr val="FF0000"/>
                </a:solidFill>
                <a:latin typeface="Roboto"/>
              </a:rPr>
              <a:t>doğaüstü</a:t>
            </a:r>
            <a:r>
              <a:rPr lang="tr-TR" sz="2800" dirty="0">
                <a:solidFill>
                  <a:srgbClr val="000000"/>
                </a:solidFill>
                <a:latin typeface="Roboto"/>
              </a:rPr>
              <a:t> bir varlık olarak düşünüyordum.</a:t>
            </a:r>
            <a:endParaRPr lang="tr-TR" sz="2800" dirty="0"/>
          </a:p>
        </p:txBody>
      </p:sp>
      <p:pic>
        <p:nvPicPr>
          <p:cNvPr id="4" name="Resim 3">
            <a:extLst>
              <a:ext uri="{FF2B5EF4-FFF2-40B4-BE49-F238E27FC236}">
                <a16:creationId xmlns:a16="http://schemas.microsoft.com/office/drawing/2014/main" id="{0CE80B6A-70CF-4525-8B66-B3AC5A12650B}"/>
              </a:ext>
            </a:extLst>
          </p:cNvPr>
          <p:cNvPicPr>
            <a:picLocks noChangeAspect="1"/>
          </p:cNvPicPr>
          <p:nvPr/>
        </p:nvPicPr>
        <p:blipFill>
          <a:blip r:embed="rId3"/>
          <a:stretch>
            <a:fillRect/>
          </a:stretch>
        </p:blipFill>
        <p:spPr>
          <a:xfrm>
            <a:off x="469771" y="3713172"/>
            <a:ext cx="6798012" cy="954107"/>
          </a:xfrm>
          <a:prstGeom prst="rect">
            <a:avLst/>
          </a:prstGeom>
        </p:spPr>
      </p:pic>
      <p:sp>
        <p:nvSpPr>
          <p:cNvPr id="5" name="Dikdörtgen 4">
            <a:extLst>
              <a:ext uri="{FF2B5EF4-FFF2-40B4-BE49-F238E27FC236}">
                <a16:creationId xmlns:a16="http://schemas.microsoft.com/office/drawing/2014/main" id="{D624C54E-FEC6-4A41-8931-AE0458B7CC3C}"/>
              </a:ext>
            </a:extLst>
          </p:cNvPr>
          <p:cNvSpPr/>
          <p:nvPr/>
        </p:nvSpPr>
        <p:spPr>
          <a:xfrm>
            <a:off x="803779" y="5355043"/>
            <a:ext cx="6699270"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dirty="0">
                <a:solidFill>
                  <a:srgbClr val="000000"/>
                </a:solidFill>
                <a:latin typeface="Roboto"/>
              </a:rPr>
              <a:t>Bizi </a:t>
            </a:r>
            <a:r>
              <a:rPr lang="tr-TR" sz="3200" dirty="0">
                <a:solidFill>
                  <a:srgbClr val="FF0000"/>
                </a:solidFill>
                <a:latin typeface="Roboto"/>
              </a:rPr>
              <a:t>istasyona</a:t>
            </a:r>
            <a:r>
              <a:rPr lang="tr-TR" sz="3200" dirty="0">
                <a:solidFill>
                  <a:srgbClr val="000000"/>
                </a:solidFill>
                <a:latin typeface="Roboto"/>
              </a:rPr>
              <a:t> bırakmazlar ki oğlum.</a:t>
            </a:r>
            <a:endParaRPr lang="tr-TR" sz="3200" dirty="0"/>
          </a:p>
        </p:txBody>
      </p:sp>
    </p:spTree>
    <p:extLst>
      <p:ext uri="{BB962C8B-B14F-4D97-AF65-F5344CB8AC3E}">
        <p14:creationId xmlns:p14="http://schemas.microsoft.com/office/powerpoint/2010/main" val="292533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8A4EC62-00FE-4F29-95AD-648154CFC4A9}"/>
              </a:ext>
            </a:extLst>
          </p:cNvPr>
          <p:cNvPicPr>
            <a:picLocks noChangeAspect="1"/>
          </p:cNvPicPr>
          <p:nvPr/>
        </p:nvPicPr>
        <p:blipFill>
          <a:blip r:embed="rId2"/>
          <a:stretch>
            <a:fillRect/>
          </a:stretch>
        </p:blipFill>
        <p:spPr>
          <a:xfrm>
            <a:off x="461895" y="357809"/>
            <a:ext cx="3925610" cy="724728"/>
          </a:xfrm>
          <a:prstGeom prst="rect">
            <a:avLst/>
          </a:prstGeom>
        </p:spPr>
      </p:pic>
      <p:sp>
        <p:nvSpPr>
          <p:cNvPr id="3" name="Dikdörtgen 2">
            <a:extLst>
              <a:ext uri="{FF2B5EF4-FFF2-40B4-BE49-F238E27FC236}">
                <a16:creationId xmlns:a16="http://schemas.microsoft.com/office/drawing/2014/main" id="{96985E36-6E1E-404E-B483-B5B75EDC2B4E}"/>
              </a:ext>
            </a:extLst>
          </p:cNvPr>
          <p:cNvSpPr/>
          <p:nvPr/>
        </p:nvSpPr>
        <p:spPr>
          <a:xfrm>
            <a:off x="7064738" y="397007"/>
            <a:ext cx="3467616"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dirty="0">
                <a:solidFill>
                  <a:srgbClr val="FF0000"/>
                </a:solidFill>
                <a:latin typeface="Roboto"/>
              </a:rPr>
              <a:t>Düş</a:t>
            </a:r>
            <a:r>
              <a:rPr lang="tr-TR" sz="3600" dirty="0">
                <a:solidFill>
                  <a:srgbClr val="000000"/>
                </a:solidFill>
                <a:latin typeface="Roboto"/>
              </a:rPr>
              <a:t> de gördüm.</a:t>
            </a:r>
            <a:endParaRPr lang="tr-TR" sz="3600" dirty="0"/>
          </a:p>
        </p:txBody>
      </p:sp>
      <p:pic>
        <p:nvPicPr>
          <p:cNvPr id="4" name="Resim 3">
            <a:extLst>
              <a:ext uri="{FF2B5EF4-FFF2-40B4-BE49-F238E27FC236}">
                <a16:creationId xmlns:a16="http://schemas.microsoft.com/office/drawing/2014/main" id="{009DAE6F-8C49-402F-B639-D9FAE7E5C752}"/>
              </a:ext>
            </a:extLst>
          </p:cNvPr>
          <p:cNvPicPr>
            <a:picLocks noChangeAspect="1"/>
          </p:cNvPicPr>
          <p:nvPr/>
        </p:nvPicPr>
        <p:blipFill>
          <a:blip r:embed="rId3"/>
          <a:stretch>
            <a:fillRect/>
          </a:stretch>
        </p:blipFill>
        <p:spPr>
          <a:xfrm>
            <a:off x="323950" y="1875930"/>
            <a:ext cx="7626706" cy="646331"/>
          </a:xfrm>
          <a:prstGeom prst="rect">
            <a:avLst/>
          </a:prstGeom>
        </p:spPr>
      </p:pic>
      <p:sp>
        <p:nvSpPr>
          <p:cNvPr id="5" name="Dikdörtgen 4">
            <a:extLst>
              <a:ext uri="{FF2B5EF4-FFF2-40B4-BE49-F238E27FC236}">
                <a16:creationId xmlns:a16="http://schemas.microsoft.com/office/drawing/2014/main" id="{B9409BC6-4FFA-4845-9F76-7D47FF5F9B61}"/>
              </a:ext>
            </a:extLst>
          </p:cNvPr>
          <p:cNvSpPr/>
          <p:nvPr/>
        </p:nvSpPr>
        <p:spPr>
          <a:xfrm>
            <a:off x="225287" y="3354853"/>
            <a:ext cx="10999304"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000000"/>
                </a:solidFill>
                <a:latin typeface="Roboto"/>
              </a:rPr>
              <a:t>Babam bir </a:t>
            </a:r>
            <a:r>
              <a:rPr lang="tr-TR" sz="2800" dirty="0">
                <a:solidFill>
                  <a:srgbClr val="FF0000"/>
                </a:solidFill>
                <a:latin typeface="Roboto"/>
              </a:rPr>
              <a:t>kese kağıdının içine</a:t>
            </a:r>
            <a:r>
              <a:rPr lang="tr-TR" sz="2800" dirty="0">
                <a:solidFill>
                  <a:srgbClr val="000000"/>
                </a:solidFill>
                <a:latin typeface="Roboto"/>
              </a:rPr>
              <a:t> </a:t>
            </a:r>
            <a:r>
              <a:rPr lang="tr-TR" sz="2800" dirty="0" err="1">
                <a:solidFill>
                  <a:srgbClr val="000000"/>
                </a:solidFill>
                <a:latin typeface="Roboto"/>
              </a:rPr>
              <a:t>içine</a:t>
            </a:r>
            <a:r>
              <a:rPr lang="tr-TR" sz="2800" dirty="0">
                <a:solidFill>
                  <a:srgbClr val="000000"/>
                </a:solidFill>
                <a:latin typeface="Roboto"/>
              </a:rPr>
              <a:t> ekmek ve zeytin koymuştu.</a:t>
            </a:r>
            <a:endParaRPr lang="tr-TR" sz="2800" dirty="0"/>
          </a:p>
        </p:txBody>
      </p:sp>
      <p:pic>
        <p:nvPicPr>
          <p:cNvPr id="6" name="Resim 5">
            <a:extLst>
              <a:ext uri="{FF2B5EF4-FFF2-40B4-BE49-F238E27FC236}">
                <a16:creationId xmlns:a16="http://schemas.microsoft.com/office/drawing/2014/main" id="{DDC5C4F7-4CED-4C27-B342-F247E1E1895F}"/>
              </a:ext>
            </a:extLst>
          </p:cNvPr>
          <p:cNvPicPr>
            <a:picLocks noChangeAspect="1"/>
          </p:cNvPicPr>
          <p:nvPr/>
        </p:nvPicPr>
        <p:blipFill>
          <a:blip r:embed="rId4"/>
          <a:stretch>
            <a:fillRect/>
          </a:stretch>
        </p:blipFill>
        <p:spPr>
          <a:xfrm>
            <a:off x="384452" y="4291564"/>
            <a:ext cx="7566203" cy="844957"/>
          </a:xfrm>
          <a:prstGeom prst="rect">
            <a:avLst/>
          </a:prstGeom>
        </p:spPr>
      </p:pic>
      <p:sp>
        <p:nvSpPr>
          <p:cNvPr id="7" name="Dikdörtgen 6">
            <a:extLst>
              <a:ext uri="{FF2B5EF4-FFF2-40B4-BE49-F238E27FC236}">
                <a16:creationId xmlns:a16="http://schemas.microsoft.com/office/drawing/2014/main" id="{849D0E5B-7EF9-4231-9584-3D687F7D6CAB}"/>
              </a:ext>
            </a:extLst>
          </p:cNvPr>
          <p:cNvSpPr/>
          <p:nvPr/>
        </p:nvSpPr>
        <p:spPr>
          <a:xfrm>
            <a:off x="310698" y="5604813"/>
            <a:ext cx="7152920"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dirty="0">
                <a:solidFill>
                  <a:srgbClr val="000000"/>
                </a:solidFill>
                <a:latin typeface="Roboto"/>
              </a:rPr>
              <a:t>O </a:t>
            </a:r>
            <a:r>
              <a:rPr lang="tr-TR" sz="3200" dirty="0">
                <a:solidFill>
                  <a:srgbClr val="FF0000"/>
                </a:solidFill>
                <a:latin typeface="Roboto"/>
              </a:rPr>
              <a:t>okaliptüs</a:t>
            </a:r>
            <a:r>
              <a:rPr lang="tr-TR" sz="3200" dirty="0">
                <a:solidFill>
                  <a:srgbClr val="000000"/>
                </a:solidFill>
                <a:latin typeface="Roboto"/>
              </a:rPr>
              <a:t> ağacı, o kahverengi </a:t>
            </a:r>
            <a:r>
              <a:rPr lang="tr-TR" sz="3200" dirty="0">
                <a:solidFill>
                  <a:srgbClr val="FF0000"/>
                </a:solidFill>
                <a:latin typeface="Roboto"/>
              </a:rPr>
              <a:t>kürsü</a:t>
            </a:r>
            <a:r>
              <a:rPr lang="tr-TR" sz="3200" dirty="0">
                <a:solidFill>
                  <a:srgbClr val="000000"/>
                </a:solidFill>
                <a:latin typeface="Roboto"/>
              </a:rPr>
              <a:t>.</a:t>
            </a:r>
            <a:endParaRPr lang="tr-TR" sz="3200" dirty="0"/>
          </a:p>
        </p:txBody>
      </p:sp>
    </p:spTree>
    <p:extLst>
      <p:ext uri="{BB962C8B-B14F-4D97-AF65-F5344CB8AC3E}">
        <p14:creationId xmlns:p14="http://schemas.microsoft.com/office/powerpoint/2010/main" val="3040724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02870A0-299F-4FC3-B5C1-5374AB7B3961}"/>
              </a:ext>
            </a:extLst>
          </p:cNvPr>
          <p:cNvPicPr>
            <a:picLocks noChangeAspect="1"/>
          </p:cNvPicPr>
          <p:nvPr/>
        </p:nvPicPr>
        <p:blipFill>
          <a:blip r:embed="rId2"/>
          <a:stretch>
            <a:fillRect/>
          </a:stretch>
        </p:blipFill>
        <p:spPr>
          <a:xfrm>
            <a:off x="2544418" y="781049"/>
            <a:ext cx="6709120" cy="5626351"/>
          </a:xfrm>
          <a:prstGeom prst="rect">
            <a:avLst/>
          </a:prstGeom>
        </p:spPr>
      </p:pic>
    </p:spTree>
    <p:extLst>
      <p:ext uri="{BB962C8B-B14F-4D97-AF65-F5344CB8AC3E}">
        <p14:creationId xmlns:p14="http://schemas.microsoft.com/office/powerpoint/2010/main" val="1408071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A6D995D-36AE-4CD7-B3DF-8BC1ED642C29}"/>
              </a:ext>
            </a:extLst>
          </p:cNvPr>
          <p:cNvSpPr/>
          <p:nvPr/>
        </p:nvSpPr>
        <p:spPr>
          <a:xfrm>
            <a:off x="793442" y="1084230"/>
            <a:ext cx="1665841" cy="70788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4000" b="1" dirty="0">
                <a:solidFill>
                  <a:srgbClr val="C00000"/>
                </a:solidFill>
                <a:latin typeface="Roboto"/>
              </a:rPr>
              <a:t>denli</a:t>
            </a:r>
            <a:r>
              <a:rPr lang="tr-TR" sz="4000" dirty="0">
                <a:solidFill>
                  <a:srgbClr val="C00000"/>
                </a:solidFill>
                <a:latin typeface="Roboto"/>
              </a:rPr>
              <a:t>: </a:t>
            </a:r>
            <a:endParaRPr lang="tr-TR" sz="4000" dirty="0">
              <a:solidFill>
                <a:srgbClr val="C00000"/>
              </a:solidFill>
            </a:endParaRPr>
          </a:p>
        </p:txBody>
      </p:sp>
      <p:sp>
        <p:nvSpPr>
          <p:cNvPr id="3" name="Dikdörtgen 2">
            <a:extLst>
              <a:ext uri="{FF2B5EF4-FFF2-40B4-BE49-F238E27FC236}">
                <a16:creationId xmlns:a16="http://schemas.microsoft.com/office/drawing/2014/main" id="{38EB5F1B-370E-4D59-B1A0-EAB0D7D4668D}"/>
              </a:ext>
            </a:extLst>
          </p:cNvPr>
          <p:cNvSpPr/>
          <p:nvPr/>
        </p:nvSpPr>
        <p:spPr>
          <a:xfrm>
            <a:off x="2809180" y="1176563"/>
            <a:ext cx="8786380" cy="523220"/>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800" dirty="0">
                <a:solidFill>
                  <a:srgbClr val="000000"/>
                </a:solidFill>
                <a:latin typeface="Roboto"/>
              </a:rPr>
              <a:t>`Kadar` anlamında üstünlük derecesini belirten bir söz</a:t>
            </a:r>
            <a:endParaRPr lang="tr-TR" sz="2800" dirty="0"/>
          </a:p>
        </p:txBody>
      </p:sp>
      <p:sp>
        <p:nvSpPr>
          <p:cNvPr id="4" name="Dikdörtgen 3">
            <a:extLst>
              <a:ext uri="{FF2B5EF4-FFF2-40B4-BE49-F238E27FC236}">
                <a16:creationId xmlns:a16="http://schemas.microsoft.com/office/drawing/2014/main" id="{843A9471-90F0-45CA-9EF1-616F644AF7A1}"/>
              </a:ext>
            </a:extLst>
          </p:cNvPr>
          <p:cNvSpPr/>
          <p:nvPr/>
        </p:nvSpPr>
        <p:spPr>
          <a:xfrm>
            <a:off x="499534" y="3167390"/>
            <a:ext cx="1903085"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800" b="1" dirty="0">
                <a:solidFill>
                  <a:srgbClr val="C00000"/>
                </a:solidFill>
                <a:latin typeface="Roboto"/>
              </a:rPr>
              <a:t>doğaüstü</a:t>
            </a:r>
            <a:r>
              <a:rPr lang="tr-TR" sz="2800" dirty="0">
                <a:solidFill>
                  <a:srgbClr val="C00000"/>
                </a:solidFill>
                <a:latin typeface="Roboto"/>
              </a:rPr>
              <a:t>:</a:t>
            </a:r>
            <a:endParaRPr lang="tr-TR" sz="2800" dirty="0">
              <a:solidFill>
                <a:srgbClr val="C00000"/>
              </a:solidFill>
            </a:endParaRPr>
          </a:p>
        </p:txBody>
      </p:sp>
      <p:sp>
        <p:nvSpPr>
          <p:cNvPr id="5" name="Dikdörtgen 4">
            <a:extLst>
              <a:ext uri="{FF2B5EF4-FFF2-40B4-BE49-F238E27FC236}">
                <a16:creationId xmlns:a16="http://schemas.microsoft.com/office/drawing/2014/main" id="{7FF6FAA6-0514-47C4-9C58-B682DBEF53B6}"/>
              </a:ext>
            </a:extLst>
          </p:cNvPr>
          <p:cNvSpPr/>
          <p:nvPr/>
        </p:nvSpPr>
        <p:spPr>
          <a:xfrm>
            <a:off x="2902226" y="3044279"/>
            <a:ext cx="8693334"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000000"/>
                </a:solidFill>
                <a:latin typeface="Roboto"/>
              </a:rPr>
              <a:t>Doğa yasalarına uymayan, doğa yasalarıyla açıklanamayan, tabiatüstü</a:t>
            </a:r>
            <a:endParaRPr lang="tr-TR" sz="2800" b="1" dirty="0"/>
          </a:p>
        </p:txBody>
      </p:sp>
      <p:sp>
        <p:nvSpPr>
          <p:cNvPr id="6" name="Dikdörtgen 5">
            <a:extLst>
              <a:ext uri="{FF2B5EF4-FFF2-40B4-BE49-F238E27FC236}">
                <a16:creationId xmlns:a16="http://schemas.microsoft.com/office/drawing/2014/main" id="{B368C02F-6767-4D9B-A816-FC66574675D2}"/>
              </a:ext>
            </a:extLst>
          </p:cNvPr>
          <p:cNvSpPr/>
          <p:nvPr/>
        </p:nvSpPr>
        <p:spPr>
          <a:xfrm>
            <a:off x="793442" y="5098894"/>
            <a:ext cx="1133644" cy="646331"/>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3600" b="1" dirty="0">
                <a:solidFill>
                  <a:srgbClr val="000000"/>
                </a:solidFill>
                <a:latin typeface="Roboto"/>
              </a:rPr>
              <a:t>düş</a:t>
            </a:r>
            <a:r>
              <a:rPr lang="tr-TR" sz="3600" dirty="0">
                <a:solidFill>
                  <a:srgbClr val="000000"/>
                </a:solidFill>
                <a:latin typeface="Roboto"/>
              </a:rPr>
              <a:t>:</a:t>
            </a:r>
            <a:endParaRPr lang="tr-TR" sz="3600" dirty="0"/>
          </a:p>
        </p:txBody>
      </p:sp>
      <p:sp>
        <p:nvSpPr>
          <p:cNvPr id="7" name="Dikdörtgen 6">
            <a:extLst>
              <a:ext uri="{FF2B5EF4-FFF2-40B4-BE49-F238E27FC236}">
                <a16:creationId xmlns:a16="http://schemas.microsoft.com/office/drawing/2014/main" id="{8824974C-B109-4B81-B92E-E97429C96E8D}"/>
              </a:ext>
            </a:extLst>
          </p:cNvPr>
          <p:cNvSpPr/>
          <p:nvPr/>
        </p:nvSpPr>
        <p:spPr>
          <a:xfrm>
            <a:off x="2809180" y="5006560"/>
            <a:ext cx="8931873"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400" b="1" dirty="0">
                <a:solidFill>
                  <a:srgbClr val="000000"/>
                </a:solidFill>
                <a:latin typeface="Roboto"/>
              </a:rPr>
              <a:t>Uyurken zihinde beliren olayların, düşüncelerin bütünü, rüya</a:t>
            </a:r>
            <a:endParaRPr lang="tr-TR" sz="2400" b="1" dirty="0"/>
          </a:p>
        </p:txBody>
      </p:sp>
    </p:spTree>
    <p:extLst>
      <p:ext uri="{BB962C8B-B14F-4D97-AF65-F5344CB8AC3E}">
        <p14:creationId xmlns:p14="http://schemas.microsoft.com/office/powerpoint/2010/main" val="104217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8415E5C-C957-4B19-B3CB-3C1CA2344F25}"/>
              </a:ext>
            </a:extLst>
          </p:cNvPr>
          <p:cNvSpPr/>
          <p:nvPr/>
        </p:nvSpPr>
        <p:spPr>
          <a:xfrm>
            <a:off x="433085" y="593899"/>
            <a:ext cx="2505814"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b="1" dirty="0">
                <a:solidFill>
                  <a:srgbClr val="C00000"/>
                </a:solidFill>
                <a:latin typeface="Roboto"/>
              </a:rPr>
              <a:t>kese kağıdı</a:t>
            </a:r>
            <a:r>
              <a:rPr lang="tr-TR" sz="3200" dirty="0">
                <a:solidFill>
                  <a:srgbClr val="C00000"/>
                </a:solidFill>
                <a:latin typeface="Roboto"/>
              </a:rPr>
              <a:t>:</a:t>
            </a:r>
            <a:endParaRPr lang="tr-TR" sz="3200" dirty="0">
              <a:solidFill>
                <a:srgbClr val="C00000"/>
              </a:solidFill>
            </a:endParaRPr>
          </a:p>
        </p:txBody>
      </p:sp>
      <p:sp>
        <p:nvSpPr>
          <p:cNvPr id="3" name="Dikdörtgen 2">
            <a:extLst>
              <a:ext uri="{FF2B5EF4-FFF2-40B4-BE49-F238E27FC236}">
                <a16:creationId xmlns:a16="http://schemas.microsoft.com/office/drawing/2014/main" id="{C9C63A5E-AD3E-4389-8D61-9EE800D31E0F}"/>
              </a:ext>
            </a:extLst>
          </p:cNvPr>
          <p:cNvSpPr/>
          <p:nvPr/>
        </p:nvSpPr>
        <p:spPr>
          <a:xfrm>
            <a:off x="0" y="3875276"/>
            <a:ext cx="2117887"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b="1" dirty="0" err="1">
                <a:solidFill>
                  <a:srgbClr val="C00000"/>
                </a:solidFill>
                <a:latin typeface="Roboto"/>
              </a:rPr>
              <a:t>okaliptus</a:t>
            </a:r>
            <a:r>
              <a:rPr lang="tr-TR" sz="3200" b="1" dirty="0">
                <a:solidFill>
                  <a:srgbClr val="C00000"/>
                </a:solidFill>
                <a:latin typeface="Roboto"/>
              </a:rPr>
              <a:t>:</a:t>
            </a:r>
            <a:endParaRPr lang="tr-TR" sz="3200" b="1" dirty="0">
              <a:solidFill>
                <a:srgbClr val="C00000"/>
              </a:solidFill>
            </a:endParaRPr>
          </a:p>
        </p:txBody>
      </p:sp>
      <p:sp>
        <p:nvSpPr>
          <p:cNvPr id="4" name="Dikdörtgen 3">
            <a:extLst>
              <a:ext uri="{FF2B5EF4-FFF2-40B4-BE49-F238E27FC236}">
                <a16:creationId xmlns:a16="http://schemas.microsoft.com/office/drawing/2014/main" id="{0C86677B-AABE-45F6-A797-B48B5B131E35}"/>
              </a:ext>
            </a:extLst>
          </p:cNvPr>
          <p:cNvSpPr/>
          <p:nvPr/>
        </p:nvSpPr>
        <p:spPr>
          <a:xfrm>
            <a:off x="3048000" y="611977"/>
            <a:ext cx="6096000" cy="138499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r>
              <a:rPr lang="tr-TR" sz="2800" b="1" dirty="0">
                <a:solidFill>
                  <a:srgbClr val="000000"/>
                </a:solidFill>
                <a:latin typeface="Roboto"/>
              </a:rPr>
              <a:t>İçine bazı şeyler konulmak için kâğıttan yapılmış kese biçiminde torba</a:t>
            </a:r>
            <a:endParaRPr lang="tr-TR" sz="2800" b="1" dirty="0"/>
          </a:p>
        </p:txBody>
      </p:sp>
      <p:sp>
        <p:nvSpPr>
          <p:cNvPr id="5" name="Dikdörtgen 4">
            <a:extLst>
              <a:ext uri="{FF2B5EF4-FFF2-40B4-BE49-F238E27FC236}">
                <a16:creationId xmlns:a16="http://schemas.microsoft.com/office/drawing/2014/main" id="{8E0AEF7F-2924-4871-8D5F-3FA1430C0F63}"/>
              </a:ext>
            </a:extLst>
          </p:cNvPr>
          <p:cNvSpPr/>
          <p:nvPr/>
        </p:nvSpPr>
        <p:spPr>
          <a:xfrm>
            <a:off x="2384196" y="3429000"/>
            <a:ext cx="6096000" cy="1938992"/>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r>
              <a:rPr lang="tr-TR" sz="2400" b="1" dirty="0" err="1">
                <a:solidFill>
                  <a:srgbClr val="000000"/>
                </a:solidFill>
                <a:latin typeface="Roboto"/>
              </a:rPr>
              <a:t>Mersingillerden</a:t>
            </a:r>
            <a:r>
              <a:rPr lang="tr-TR" sz="2400" b="1" dirty="0">
                <a:solidFill>
                  <a:srgbClr val="000000"/>
                </a:solidFill>
                <a:latin typeface="Roboto"/>
              </a:rPr>
              <a:t>, asıl yurdu Avustralya olan, boyu 100 metreyi aşabilen, toprağın suyunu çekerek yerin bataklık duruma gelmesini önleyen bir ağaç, sıtma </a:t>
            </a:r>
            <a:r>
              <a:rPr lang="tr-TR" sz="2400" b="1" dirty="0" err="1">
                <a:solidFill>
                  <a:srgbClr val="000000"/>
                </a:solidFill>
                <a:latin typeface="Roboto"/>
              </a:rPr>
              <a:t>ağac</a:t>
            </a:r>
            <a:endParaRPr lang="tr-TR" sz="2400" b="1" dirty="0"/>
          </a:p>
        </p:txBody>
      </p:sp>
      <p:pic>
        <p:nvPicPr>
          <p:cNvPr id="2050" name="Picture 2" descr="KESE KAĞIDI ile ilgili görsel sonucu">
            <a:extLst>
              <a:ext uri="{FF2B5EF4-FFF2-40B4-BE49-F238E27FC236}">
                <a16:creationId xmlns:a16="http://schemas.microsoft.com/office/drawing/2014/main" id="{A78D06EF-0B2F-4D1A-8A0B-23A78AE0C6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5364" y="540454"/>
            <a:ext cx="2193235" cy="260031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lgili resim">
            <a:extLst>
              <a:ext uri="{FF2B5EF4-FFF2-40B4-BE49-F238E27FC236}">
                <a16:creationId xmlns:a16="http://schemas.microsoft.com/office/drawing/2014/main" id="{B9F2266A-4C6D-4579-9E9F-E7CD92EE70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46506" y="3746781"/>
            <a:ext cx="2912093" cy="2110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6128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wipe(down)">
                                      <p:cBhvr>
                                        <p:cTn id="17" dur="500"/>
                                        <p:tgtEl>
                                          <p:spTgt spid="205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052"/>
                                        </p:tgtEl>
                                        <p:attrNameLst>
                                          <p:attrName>style.visibility</p:attrName>
                                        </p:attrNameLst>
                                      </p:cBhvr>
                                      <p:to>
                                        <p:strVal val="visible"/>
                                      </p:to>
                                    </p:set>
                                    <p:animEffect transition="in" filter="barn(inVertical)">
                                      <p:cBhvr>
                                        <p:cTn id="32"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C974AB4-FAF4-43C0-9299-EC4A3505A099}"/>
              </a:ext>
            </a:extLst>
          </p:cNvPr>
          <p:cNvPicPr>
            <a:picLocks noChangeAspect="1"/>
          </p:cNvPicPr>
          <p:nvPr/>
        </p:nvPicPr>
        <p:blipFill>
          <a:blip r:embed="rId2"/>
          <a:stretch>
            <a:fillRect/>
          </a:stretch>
        </p:blipFill>
        <p:spPr>
          <a:xfrm>
            <a:off x="5072661" y="318053"/>
            <a:ext cx="2566389" cy="890380"/>
          </a:xfrm>
          <a:prstGeom prst="rect">
            <a:avLst/>
          </a:prstGeom>
        </p:spPr>
      </p:pic>
      <p:pic>
        <p:nvPicPr>
          <p:cNvPr id="3" name="Resim 2">
            <a:extLst>
              <a:ext uri="{FF2B5EF4-FFF2-40B4-BE49-F238E27FC236}">
                <a16:creationId xmlns:a16="http://schemas.microsoft.com/office/drawing/2014/main" id="{DE2B188A-F887-40C6-9466-AAD709B6162D}"/>
              </a:ext>
            </a:extLst>
          </p:cNvPr>
          <p:cNvPicPr>
            <a:picLocks noChangeAspect="1"/>
          </p:cNvPicPr>
          <p:nvPr/>
        </p:nvPicPr>
        <p:blipFill>
          <a:blip r:embed="rId3"/>
          <a:stretch>
            <a:fillRect/>
          </a:stretch>
        </p:blipFill>
        <p:spPr>
          <a:xfrm>
            <a:off x="1604792" y="1343024"/>
            <a:ext cx="7629696" cy="5071027"/>
          </a:xfrm>
          <a:prstGeom prst="rect">
            <a:avLst/>
          </a:prstGeom>
        </p:spPr>
      </p:pic>
    </p:spTree>
    <p:extLst>
      <p:ext uri="{BB962C8B-B14F-4D97-AF65-F5344CB8AC3E}">
        <p14:creationId xmlns:p14="http://schemas.microsoft.com/office/powerpoint/2010/main" val="3204640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B9C6490C-F2B2-42AE-BAD2-1761EFDBA37D}"/>
              </a:ext>
            </a:extLst>
          </p:cNvPr>
          <p:cNvPicPr>
            <a:picLocks noChangeAspect="1"/>
          </p:cNvPicPr>
          <p:nvPr/>
        </p:nvPicPr>
        <p:blipFill>
          <a:blip r:embed="rId2"/>
          <a:stretch>
            <a:fillRect/>
          </a:stretch>
        </p:blipFill>
        <p:spPr>
          <a:xfrm>
            <a:off x="307003" y="569843"/>
            <a:ext cx="7288977" cy="643145"/>
          </a:xfrm>
          <a:prstGeom prst="rect">
            <a:avLst/>
          </a:prstGeom>
        </p:spPr>
      </p:pic>
      <p:sp>
        <p:nvSpPr>
          <p:cNvPr id="3" name="Dikdörtgen 2">
            <a:extLst>
              <a:ext uri="{FF2B5EF4-FFF2-40B4-BE49-F238E27FC236}">
                <a16:creationId xmlns:a16="http://schemas.microsoft.com/office/drawing/2014/main" id="{8E30A652-9A39-4CF9-8DB5-00DB00793A37}"/>
              </a:ext>
            </a:extLst>
          </p:cNvPr>
          <p:cNvSpPr/>
          <p:nvPr/>
        </p:nvSpPr>
        <p:spPr>
          <a:xfrm>
            <a:off x="307003" y="1892612"/>
            <a:ext cx="7439281"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800" b="1" dirty="0">
                <a:solidFill>
                  <a:srgbClr val="C00000"/>
                </a:solidFill>
                <a:latin typeface="Roboto"/>
              </a:rPr>
              <a:t>Adana’ya, halka seslenmek için gidecektir.</a:t>
            </a:r>
            <a:endParaRPr lang="tr-TR" sz="2800" b="1" dirty="0">
              <a:solidFill>
                <a:srgbClr val="C00000"/>
              </a:solidFill>
            </a:endParaRPr>
          </a:p>
        </p:txBody>
      </p:sp>
      <p:pic>
        <p:nvPicPr>
          <p:cNvPr id="4" name="Resim 3">
            <a:extLst>
              <a:ext uri="{FF2B5EF4-FFF2-40B4-BE49-F238E27FC236}">
                <a16:creationId xmlns:a16="http://schemas.microsoft.com/office/drawing/2014/main" id="{9B5A5769-F961-4945-ABE8-6572B7FE59B2}"/>
              </a:ext>
            </a:extLst>
          </p:cNvPr>
          <p:cNvPicPr>
            <a:picLocks noChangeAspect="1"/>
          </p:cNvPicPr>
          <p:nvPr/>
        </p:nvPicPr>
        <p:blipFill>
          <a:blip r:embed="rId3"/>
          <a:stretch>
            <a:fillRect/>
          </a:stretch>
        </p:blipFill>
        <p:spPr>
          <a:xfrm>
            <a:off x="307003" y="3226109"/>
            <a:ext cx="10982569" cy="643145"/>
          </a:xfrm>
          <a:prstGeom prst="rect">
            <a:avLst/>
          </a:prstGeom>
        </p:spPr>
      </p:pic>
      <p:sp>
        <p:nvSpPr>
          <p:cNvPr id="5" name="Dikdörtgen 4">
            <a:extLst>
              <a:ext uri="{FF2B5EF4-FFF2-40B4-BE49-F238E27FC236}">
                <a16:creationId xmlns:a16="http://schemas.microsoft.com/office/drawing/2014/main" id="{C50404EE-E7FA-4240-BD50-F8B19B205CE0}"/>
              </a:ext>
            </a:extLst>
          </p:cNvPr>
          <p:cNvSpPr/>
          <p:nvPr/>
        </p:nvSpPr>
        <p:spPr>
          <a:xfrm>
            <a:off x="307003" y="4679531"/>
            <a:ext cx="9331401"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800" b="1" dirty="0">
                <a:solidFill>
                  <a:srgbClr val="000000"/>
                </a:solidFill>
                <a:latin typeface="Roboto"/>
              </a:rPr>
              <a:t>Atatürk’ün saçlarını, sesini, trenini merak ediyormuş. </a:t>
            </a:r>
            <a:endParaRPr lang="tr-TR" sz="2800" b="1" dirty="0"/>
          </a:p>
        </p:txBody>
      </p:sp>
      <p:sp>
        <p:nvSpPr>
          <p:cNvPr id="6" name="Dikdörtgen 5">
            <a:extLst>
              <a:ext uri="{FF2B5EF4-FFF2-40B4-BE49-F238E27FC236}">
                <a16:creationId xmlns:a16="http://schemas.microsoft.com/office/drawing/2014/main" id="{3556724A-A5D1-4826-A50A-A7C4921AA077}"/>
              </a:ext>
            </a:extLst>
          </p:cNvPr>
          <p:cNvSpPr/>
          <p:nvPr/>
        </p:nvSpPr>
        <p:spPr>
          <a:xfrm>
            <a:off x="172279" y="5530983"/>
            <a:ext cx="10853530" cy="70788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000" b="1" i="1" dirty="0">
                <a:solidFill>
                  <a:srgbClr val="000000"/>
                </a:solidFill>
                <a:latin typeface="Roboto"/>
              </a:rPr>
              <a:t>(örnek)</a:t>
            </a:r>
            <a:r>
              <a:rPr lang="tr-TR" sz="2000" b="1" dirty="0">
                <a:solidFill>
                  <a:srgbClr val="000000"/>
                </a:solidFill>
                <a:latin typeface="Roboto"/>
              </a:rPr>
              <a:t> Muzaffer’in yerinde olsaydım onu en çok hangi kitabın etkilediğini merak ederdim.</a:t>
            </a:r>
            <a:endParaRPr lang="tr-TR" sz="2000" b="1" dirty="0"/>
          </a:p>
        </p:txBody>
      </p:sp>
    </p:spTree>
    <p:extLst>
      <p:ext uri="{BB962C8B-B14F-4D97-AF65-F5344CB8AC3E}">
        <p14:creationId xmlns:p14="http://schemas.microsoft.com/office/powerpoint/2010/main" val="4275467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0BAE753-AAE1-4211-AE30-E6F06A3C3787}"/>
              </a:ext>
            </a:extLst>
          </p:cNvPr>
          <p:cNvPicPr>
            <a:picLocks noChangeAspect="1"/>
          </p:cNvPicPr>
          <p:nvPr/>
        </p:nvPicPr>
        <p:blipFill>
          <a:blip r:embed="rId2"/>
          <a:stretch>
            <a:fillRect/>
          </a:stretch>
        </p:blipFill>
        <p:spPr>
          <a:xfrm>
            <a:off x="150259" y="530087"/>
            <a:ext cx="9381781" cy="715203"/>
          </a:xfrm>
          <a:prstGeom prst="rect">
            <a:avLst/>
          </a:prstGeom>
        </p:spPr>
      </p:pic>
      <p:sp>
        <p:nvSpPr>
          <p:cNvPr id="3" name="Dikdörtgen 2">
            <a:extLst>
              <a:ext uri="{FF2B5EF4-FFF2-40B4-BE49-F238E27FC236}">
                <a16:creationId xmlns:a16="http://schemas.microsoft.com/office/drawing/2014/main" id="{3C2C5741-CBD4-451F-914B-82D1B366AC2E}"/>
              </a:ext>
            </a:extLst>
          </p:cNvPr>
          <p:cNvSpPr/>
          <p:nvPr/>
        </p:nvSpPr>
        <p:spPr>
          <a:xfrm>
            <a:off x="290378" y="2038387"/>
            <a:ext cx="9887450" cy="58477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3200" dirty="0">
                <a:solidFill>
                  <a:srgbClr val="C00000"/>
                </a:solidFill>
                <a:latin typeface="Roboto"/>
              </a:rPr>
              <a:t>Ülkesinin çocuklarını görmek için geldiğini düşünüyor.</a:t>
            </a:r>
            <a:endParaRPr lang="tr-TR" sz="3200" dirty="0">
              <a:solidFill>
                <a:srgbClr val="C00000"/>
              </a:solidFill>
            </a:endParaRPr>
          </a:p>
        </p:txBody>
      </p:sp>
      <p:pic>
        <p:nvPicPr>
          <p:cNvPr id="4" name="Resim 3">
            <a:extLst>
              <a:ext uri="{FF2B5EF4-FFF2-40B4-BE49-F238E27FC236}">
                <a16:creationId xmlns:a16="http://schemas.microsoft.com/office/drawing/2014/main" id="{9CA4FF42-A15C-4E6F-9E5C-3671FB5D5286}"/>
              </a:ext>
            </a:extLst>
          </p:cNvPr>
          <p:cNvPicPr>
            <a:picLocks noChangeAspect="1"/>
          </p:cNvPicPr>
          <p:nvPr/>
        </p:nvPicPr>
        <p:blipFill>
          <a:blip r:embed="rId3"/>
          <a:stretch>
            <a:fillRect/>
          </a:stretch>
        </p:blipFill>
        <p:spPr>
          <a:xfrm>
            <a:off x="150259" y="3314701"/>
            <a:ext cx="7602062" cy="584774"/>
          </a:xfrm>
          <a:prstGeom prst="rect">
            <a:avLst/>
          </a:prstGeom>
        </p:spPr>
      </p:pic>
      <p:sp>
        <p:nvSpPr>
          <p:cNvPr id="5" name="Dikdörtgen 4">
            <a:extLst>
              <a:ext uri="{FF2B5EF4-FFF2-40B4-BE49-F238E27FC236}">
                <a16:creationId xmlns:a16="http://schemas.microsoft.com/office/drawing/2014/main" id="{8592A4C0-14B8-41DE-BBE8-B5DBF7B64FDF}"/>
              </a:ext>
            </a:extLst>
          </p:cNvPr>
          <p:cNvSpPr/>
          <p:nvPr/>
        </p:nvSpPr>
        <p:spPr>
          <a:xfrm>
            <a:off x="290378" y="4808090"/>
            <a:ext cx="7734233"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800" b="1" dirty="0">
                <a:solidFill>
                  <a:srgbClr val="C00000"/>
                </a:solidFill>
                <a:latin typeface="Roboto"/>
              </a:rPr>
              <a:t>Heyecanlı ve meraklı bir ruh haliyle bekliyor.</a:t>
            </a:r>
            <a:endParaRPr lang="tr-TR" sz="2800" b="1" dirty="0">
              <a:solidFill>
                <a:srgbClr val="C00000"/>
              </a:solidFill>
            </a:endParaRPr>
          </a:p>
        </p:txBody>
      </p:sp>
    </p:spTree>
    <p:extLst>
      <p:ext uri="{BB962C8B-B14F-4D97-AF65-F5344CB8AC3E}">
        <p14:creationId xmlns:p14="http://schemas.microsoft.com/office/powerpoint/2010/main" val="88676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915808E-F4F7-4824-8F2B-5316B4A577AB}"/>
              </a:ext>
            </a:extLst>
          </p:cNvPr>
          <p:cNvPicPr>
            <a:picLocks noChangeAspect="1"/>
          </p:cNvPicPr>
          <p:nvPr/>
        </p:nvPicPr>
        <p:blipFill>
          <a:blip r:embed="rId2"/>
          <a:stretch>
            <a:fillRect/>
          </a:stretch>
        </p:blipFill>
        <p:spPr>
          <a:xfrm>
            <a:off x="119537" y="530087"/>
            <a:ext cx="10314272" cy="592207"/>
          </a:xfrm>
          <a:prstGeom prst="rect">
            <a:avLst/>
          </a:prstGeom>
        </p:spPr>
      </p:pic>
      <p:sp>
        <p:nvSpPr>
          <p:cNvPr id="3" name="Dikdörtgen 2">
            <a:extLst>
              <a:ext uri="{FF2B5EF4-FFF2-40B4-BE49-F238E27FC236}">
                <a16:creationId xmlns:a16="http://schemas.microsoft.com/office/drawing/2014/main" id="{EBF41190-C893-4F15-8728-0F578F6C987E}"/>
              </a:ext>
            </a:extLst>
          </p:cNvPr>
          <p:cNvSpPr/>
          <p:nvPr/>
        </p:nvSpPr>
        <p:spPr>
          <a:xfrm>
            <a:off x="357808" y="2019157"/>
            <a:ext cx="10787270" cy="954107"/>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square">
            <a:spAutoFit/>
          </a:bodyPr>
          <a:lstStyle/>
          <a:p>
            <a:r>
              <a:rPr lang="tr-TR" sz="2800" b="1" dirty="0">
                <a:solidFill>
                  <a:srgbClr val="C00000"/>
                </a:solidFill>
                <a:latin typeface="Roboto"/>
              </a:rPr>
              <a:t>Atatürk’ün konuşmalarından çok etkilendikleri anlatılmak istenmiştir.</a:t>
            </a:r>
            <a:endParaRPr lang="tr-TR" sz="2800" b="1" dirty="0">
              <a:solidFill>
                <a:srgbClr val="C00000"/>
              </a:solidFill>
            </a:endParaRPr>
          </a:p>
        </p:txBody>
      </p:sp>
    </p:spTree>
    <p:extLst>
      <p:ext uri="{BB962C8B-B14F-4D97-AF65-F5344CB8AC3E}">
        <p14:creationId xmlns:p14="http://schemas.microsoft.com/office/powerpoint/2010/main" val="182779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B94EB83-FE21-4056-A237-D149A0E18DA9}"/>
              </a:ext>
            </a:extLst>
          </p:cNvPr>
          <p:cNvPicPr>
            <a:picLocks noChangeAspect="1"/>
          </p:cNvPicPr>
          <p:nvPr/>
        </p:nvPicPr>
        <p:blipFill>
          <a:blip r:embed="rId2"/>
          <a:stretch>
            <a:fillRect/>
          </a:stretch>
        </p:blipFill>
        <p:spPr>
          <a:xfrm>
            <a:off x="5099058" y="238540"/>
            <a:ext cx="2398359" cy="807140"/>
          </a:xfrm>
          <a:prstGeom prst="rect">
            <a:avLst/>
          </a:prstGeom>
        </p:spPr>
      </p:pic>
      <p:pic>
        <p:nvPicPr>
          <p:cNvPr id="3" name="Resim 2">
            <a:extLst>
              <a:ext uri="{FF2B5EF4-FFF2-40B4-BE49-F238E27FC236}">
                <a16:creationId xmlns:a16="http://schemas.microsoft.com/office/drawing/2014/main" id="{3B800F6B-AA62-4B13-A3B9-7D6D706EB78D}"/>
              </a:ext>
            </a:extLst>
          </p:cNvPr>
          <p:cNvPicPr>
            <a:picLocks noChangeAspect="1"/>
          </p:cNvPicPr>
          <p:nvPr/>
        </p:nvPicPr>
        <p:blipFill>
          <a:blip r:embed="rId3"/>
          <a:stretch>
            <a:fillRect/>
          </a:stretch>
        </p:blipFill>
        <p:spPr>
          <a:xfrm>
            <a:off x="1183229" y="1562099"/>
            <a:ext cx="8113171" cy="4732683"/>
          </a:xfrm>
          <a:prstGeom prst="rect">
            <a:avLst/>
          </a:prstGeom>
        </p:spPr>
      </p:pic>
    </p:spTree>
    <p:extLst>
      <p:ext uri="{BB962C8B-B14F-4D97-AF65-F5344CB8AC3E}">
        <p14:creationId xmlns:p14="http://schemas.microsoft.com/office/powerpoint/2010/main" val="2451240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2E8588A-2CE7-43A8-9818-F607D12650D6}"/>
              </a:ext>
            </a:extLst>
          </p:cNvPr>
          <p:cNvSpPr/>
          <p:nvPr/>
        </p:nvSpPr>
        <p:spPr>
          <a:xfrm>
            <a:off x="225288" y="363915"/>
            <a:ext cx="10548730" cy="649408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3200" dirty="0">
                <a:solidFill>
                  <a:srgbClr val="000000"/>
                </a:solidFill>
                <a:latin typeface="Roboto"/>
              </a:rPr>
              <a:t>Atatürk halka seslenmek için Adana’ya gelecektir. Muzaffer ve ailesi de Atatürk’ü görmeye gideceklerdir. Muzaffer Atatürk hakkında babasına sorular sorar. Ertesi gün Atatürk’ün geleceği alan giderler. Büyük bir kalabalık Atatürk’ü beklemektedir. Muzaffer, ağabeyi ve babası çok heyecanlıdır. Atatürk’ü görebilmek için babalarının omuzlarına sırayla çıkarlar. Atatürk gelir. Halk büyük bir coşku içindedir. Atatürk konuşmasını yapar. Muzaffer konuşmanın sadece “Çok işimiz var, çok çalışmalıyız.” kısmını hatırlar. Ne konuştuğunu Atatürk’ü görmenin heyecanı ile unutur. Eve gelince iki kardeş annelerine gördüklerini anlatırlar. En son anneleri “Çok çalışın da adam olun, Atatürk gibi olun.” der.</a:t>
            </a:r>
            <a:endParaRPr lang="tr-TR" sz="3200" dirty="0"/>
          </a:p>
        </p:txBody>
      </p:sp>
    </p:spTree>
    <p:extLst>
      <p:ext uri="{BB962C8B-B14F-4D97-AF65-F5344CB8AC3E}">
        <p14:creationId xmlns:p14="http://schemas.microsoft.com/office/powerpoint/2010/main" val="2658354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E584FF98-371F-41BF-BB3D-FF6BE2EC8A36}"/>
              </a:ext>
            </a:extLst>
          </p:cNvPr>
          <p:cNvPicPr>
            <a:picLocks noChangeAspect="1"/>
          </p:cNvPicPr>
          <p:nvPr/>
        </p:nvPicPr>
        <p:blipFill>
          <a:blip r:embed="rId2"/>
          <a:stretch>
            <a:fillRect/>
          </a:stretch>
        </p:blipFill>
        <p:spPr>
          <a:xfrm>
            <a:off x="5029200" y="528431"/>
            <a:ext cx="2133600" cy="685800"/>
          </a:xfrm>
          <a:prstGeom prst="rect">
            <a:avLst/>
          </a:prstGeom>
        </p:spPr>
      </p:pic>
      <p:pic>
        <p:nvPicPr>
          <p:cNvPr id="3" name="Resim 2">
            <a:extLst>
              <a:ext uri="{FF2B5EF4-FFF2-40B4-BE49-F238E27FC236}">
                <a16:creationId xmlns:a16="http://schemas.microsoft.com/office/drawing/2014/main" id="{4207098E-AA46-4DD9-8BBD-81F62E7A164F}"/>
              </a:ext>
            </a:extLst>
          </p:cNvPr>
          <p:cNvPicPr>
            <a:picLocks noChangeAspect="1"/>
          </p:cNvPicPr>
          <p:nvPr/>
        </p:nvPicPr>
        <p:blipFill>
          <a:blip r:embed="rId3"/>
          <a:stretch>
            <a:fillRect/>
          </a:stretch>
        </p:blipFill>
        <p:spPr>
          <a:xfrm>
            <a:off x="1443852" y="1966498"/>
            <a:ext cx="9304295" cy="2925003"/>
          </a:xfrm>
          <a:prstGeom prst="rect">
            <a:avLst/>
          </a:prstGeom>
        </p:spPr>
      </p:pic>
    </p:spTree>
    <p:extLst>
      <p:ext uri="{BB962C8B-B14F-4D97-AF65-F5344CB8AC3E}">
        <p14:creationId xmlns:p14="http://schemas.microsoft.com/office/powerpoint/2010/main" val="4000050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60C70D2-4CFD-45A4-AAB3-016AA67DB1CB}"/>
              </a:ext>
            </a:extLst>
          </p:cNvPr>
          <p:cNvPicPr>
            <a:picLocks noChangeAspect="1"/>
          </p:cNvPicPr>
          <p:nvPr/>
        </p:nvPicPr>
        <p:blipFill>
          <a:blip r:embed="rId2"/>
          <a:stretch>
            <a:fillRect/>
          </a:stretch>
        </p:blipFill>
        <p:spPr>
          <a:xfrm>
            <a:off x="899897" y="848140"/>
            <a:ext cx="4369913" cy="702986"/>
          </a:xfrm>
          <a:prstGeom prst="rect">
            <a:avLst/>
          </a:prstGeom>
        </p:spPr>
      </p:pic>
      <p:sp>
        <p:nvSpPr>
          <p:cNvPr id="3" name="Ok: Aşağı 2">
            <a:extLst>
              <a:ext uri="{FF2B5EF4-FFF2-40B4-BE49-F238E27FC236}">
                <a16:creationId xmlns:a16="http://schemas.microsoft.com/office/drawing/2014/main" id="{46A43477-BB61-40FC-B67F-3F543A43A545}"/>
              </a:ext>
            </a:extLst>
          </p:cNvPr>
          <p:cNvSpPr/>
          <p:nvPr/>
        </p:nvSpPr>
        <p:spPr>
          <a:xfrm>
            <a:off x="2796209" y="1709530"/>
            <a:ext cx="940904" cy="19745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4" name="Resim 3">
            <a:extLst>
              <a:ext uri="{FF2B5EF4-FFF2-40B4-BE49-F238E27FC236}">
                <a16:creationId xmlns:a16="http://schemas.microsoft.com/office/drawing/2014/main" id="{66AC36B8-34B8-42F3-9F12-0435D8AFFB5A}"/>
              </a:ext>
            </a:extLst>
          </p:cNvPr>
          <p:cNvPicPr>
            <a:picLocks noChangeAspect="1"/>
          </p:cNvPicPr>
          <p:nvPr/>
        </p:nvPicPr>
        <p:blipFill>
          <a:blip r:embed="rId3"/>
          <a:stretch>
            <a:fillRect/>
          </a:stretch>
        </p:blipFill>
        <p:spPr>
          <a:xfrm>
            <a:off x="6922192" y="848140"/>
            <a:ext cx="4001613" cy="702986"/>
          </a:xfrm>
          <a:prstGeom prst="rect">
            <a:avLst/>
          </a:prstGeom>
        </p:spPr>
      </p:pic>
      <p:sp>
        <p:nvSpPr>
          <p:cNvPr id="5" name="Ok: Aşağı 4">
            <a:extLst>
              <a:ext uri="{FF2B5EF4-FFF2-40B4-BE49-F238E27FC236}">
                <a16:creationId xmlns:a16="http://schemas.microsoft.com/office/drawing/2014/main" id="{F6FA29FE-6C46-40E1-9F30-3F2EB935F843}"/>
              </a:ext>
            </a:extLst>
          </p:cNvPr>
          <p:cNvSpPr/>
          <p:nvPr/>
        </p:nvSpPr>
        <p:spPr>
          <a:xfrm>
            <a:off x="8554278" y="1709530"/>
            <a:ext cx="940904" cy="19745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a:extLst>
              <a:ext uri="{FF2B5EF4-FFF2-40B4-BE49-F238E27FC236}">
                <a16:creationId xmlns:a16="http://schemas.microsoft.com/office/drawing/2014/main" id="{70465CED-4325-4A52-A9DE-6A6946E914F3}"/>
              </a:ext>
            </a:extLst>
          </p:cNvPr>
          <p:cNvSpPr/>
          <p:nvPr/>
        </p:nvSpPr>
        <p:spPr>
          <a:xfrm>
            <a:off x="1124888" y="4291256"/>
            <a:ext cx="4283545" cy="52322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wrap="none">
            <a:spAutoFit/>
          </a:bodyPr>
          <a:lstStyle/>
          <a:p>
            <a:r>
              <a:rPr lang="tr-TR" sz="2800" dirty="0">
                <a:solidFill>
                  <a:srgbClr val="C00000"/>
                </a:solidFill>
                <a:latin typeface="Roboto"/>
              </a:rPr>
              <a:t>Atatürk’ü görme heyecanı</a:t>
            </a:r>
            <a:endParaRPr lang="tr-TR" sz="2800" dirty="0">
              <a:solidFill>
                <a:srgbClr val="C00000"/>
              </a:solidFill>
            </a:endParaRPr>
          </a:p>
        </p:txBody>
      </p:sp>
      <p:sp>
        <p:nvSpPr>
          <p:cNvPr id="7" name="Dikdörtgen 6">
            <a:extLst>
              <a:ext uri="{FF2B5EF4-FFF2-40B4-BE49-F238E27FC236}">
                <a16:creationId xmlns:a16="http://schemas.microsoft.com/office/drawing/2014/main" id="{092E91F8-D08B-41BF-A2C4-2195CEA5D97E}"/>
              </a:ext>
            </a:extLst>
          </p:cNvPr>
          <p:cNvSpPr/>
          <p:nvPr/>
        </p:nvSpPr>
        <p:spPr>
          <a:xfrm>
            <a:off x="5874998" y="4121978"/>
            <a:ext cx="6096000" cy="1384995"/>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a:spAutoFit/>
          </a:bodyPr>
          <a:lstStyle/>
          <a:p>
            <a:r>
              <a:rPr lang="tr-TR" sz="2800" b="1" dirty="0">
                <a:solidFill>
                  <a:srgbClr val="C00000"/>
                </a:solidFill>
                <a:latin typeface="Roboto"/>
              </a:rPr>
              <a:t>Atatürk gibi büyük bir insan olup ülkemize fayda sağlayabilmek için çok çalışmamız gerekir.</a:t>
            </a:r>
            <a:endParaRPr lang="tr-TR" sz="2800" b="1" dirty="0">
              <a:solidFill>
                <a:srgbClr val="C00000"/>
              </a:solidFill>
            </a:endParaRPr>
          </a:p>
        </p:txBody>
      </p:sp>
    </p:spTree>
    <p:extLst>
      <p:ext uri="{BB962C8B-B14F-4D97-AF65-F5344CB8AC3E}">
        <p14:creationId xmlns:p14="http://schemas.microsoft.com/office/powerpoint/2010/main" val="3395916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E017CB0-6B8C-4BF8-8915-E2594A42D80E}"/>
              </a:ext>
            </a:extLst>
          </p:cNvPr>
          <p:cNvPicPr>
            <a:picLocks noChangeAspect="1"/>
          </p:cNvPicPr>
          <p:nvPr/>
        </p:nvPicPr>
        <p:blipFill>
          <a:blip r:embed="rId2"/>
          <a:stretch>
            <a:fillRect/>
          </a:stretch>
        </p:blipFill>
        <p:spPr>
          <a:xfrm>
            <a:off x="5129212" y="499856"/>
            <a:ext cx="1933575" cy="742950"/>
          </a:xfrm>
          <a:prstGeom prst="rect">
            <a:avLst/>
          </a:prstGeom>
        </p:spPr>
      </p:pic>
      <p:pic>
        <p:nvPicPr>
          <p:cNvPr id="3" name="Resim 2">
            <a:extLst>
              <a:ext uri="{FF2B5EF4-FFF2-40B4-BE49-F238E27FC236}">
                <a16:creationId xmlns:a16="http://schemas.microsoft.com/office/drawing/2014/main" id="{583700ED-E6C6-45A9-94F8-7F6B107D9223}"/>
              </a:ext>
            </a:extLst>
          </p:cNvPr>
          <p:cNvPicPr>
            <a:picLocks noChangeAspect="1"/>
          </p:cNvPicPr>
          <p:nvPr/>
        </p:nvPicPr>
        <p:blipFill>
          <a:blip r:embed="rId3"/>
          <a:stretch>
            <a:fillRect/>
          </a:stretch>
        </p:blipFill>
        <p:spPr>
          <a:xfrm>
            <a:off x="766248" y="1557958"/>
            <a:ext cx="10142776" cy="2827683"/>
          </a:xfrm>
          <a:prstGeom prst="rect">
            <a:avLst/>
          </a:prstGeom>
        </p:spPr>
      </p:pic>
    </p:spTree>
    <p:extLst>
      <p:ext uri="{BB962C8B-B14F-4D97-AF65-F5344CB8AC3E}">
        <p14:creationId xmlns:p14="http://schemas.microsoft.com/office/powerpoint/2010/main" val="3539411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9736D2F-629F-4350-8C75-ACF5C00A9B2C}"/>
              </a:ext>
            </a:extLst>
          </p:cNvPr>
          <p:cNvSpPr/>
          <p:nvPr/>
        </p:nvSpPr>
        <p:spPr>
          <a:xfrm>
            <a:off x="1134257" y="991465"/>
            <a:ext cx="5681876"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b="1" dirty="0">
                <a:solidFill>
                  <a:srgbClr val="C00000"/>
                </a:solidFill>
                <a:latin typeface="Roboto"/>
              </a:rPr>
              <a:t>Atatürk Adana’ya Geliyor</a:t>
            </a:r>
            <a:endParaRPr lang="tr-TR" sz="3600" b="1" dirty="0">
              <a:solidFill>
                <a:srgbClr val="C00000"/>
              </a:solidFill>
            </a:endParaRPr>
          </a:p>
        </p:txBody>
      </p:sp>
      <p:sp>
        <p:nvSpPr>
          <p:cNvPr id="3" name="Dikdörtgen 2">
            <a:extLst>
              <a:ext uri="{FF2B5EF4-FFF2-40B4-BE49-F238E27FC236}">
                <a16:creationId xmlns:a16="http://schemas.microsoft.com/office/drawing/2014/main" id="{7BBD6722-7DAF-4F00-A335-A4AE2F110FE7}"/>
              </a:ext>
            </a:extLst>
          </p:cNvPr>
          <p:cNvSpPr/>
          <p:nvPr/>
        </p:nvSpPr>
        <p:spPr>
          <a:xfrm>
            <a:off x="1134257" y="2875002"/>
            <a:ext cx="4792787"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600" b="1" dirty="0">
                <a:solidFill>
                  <a:srgbClr val="C00000"/>
                </a:solidFill>
                <a:latin typeface="Roboto"/>
              </a:rPr>
              <a:t>Muzaffer’in Heyecanı</a:t>
            </a:r>
            <a:endParaRPr lang="tr-TR" sz="3600" b="1" dirty="0">
              <a:solidFill>
                <a:srgbClr val="C00000"/>
              </a:solidFill>
            </a:endParaRPr>
          </a:p>
        </p:txBody>
      </p:sp>
      <p:sp>
        <p:nvSpPr>
          <p:cNvPr id="4" name="Dikdörtgen 3">
            <a:extLst>
              <a:ext uri="{FF2B5EF4-FFF2-40B4-BE49-F238E27FC236}">
                <a16:creationId xmlns:a16="http://schemas.microsoft.com/office/drawing/2014/main" id="{1C320915-E0C4-42CD-BB78-9EABA0F19CC7}"/>
              </a:ext>
            </a:extLst>
          </p:cNvPr>
          <p:cNvSpPr/>
          <p:nvPr/>
        </p:nvSpPr>
        <p:spPr>
          <a:xfrm>
            <a:off x="1134257" y="4834595"/>
            <a:ext cx="4006225" cy="646331"/>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tr-TR" sz="3600" b="1" dirty="0">
                <a:solidFill>
                  <a:srgbClr val="C00000"/>
                </a:solidFill>
                <a:latin typeface="Roboto"/>
              </a:rPr>
              <a:t>Atatürk Gibi Olun</a:t>
            </a:r>
            <a:endParaRPr lang="tr-TR" sz="3600" b="1" dirty="0">
              <a:solidFill>
                <a:srgbClr val="C00000"/>
              </a:solidFill>
            </a:endParaRPr>
          </a:p>
        </p:txBody>
      </p:sp>
    </p:spTree>
    <p:extLst>
      <p:ext uri="{BB962C8B-B14F-4D97-AF65-F5344CB8AC3E}">
        <p14:creationId xmlns:p14="http://schemas.microsoft.com/office/powerpoint/2010/main" val="3387014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7FA5565-6E4A-49F2-94C8-39B3072A4F9A}"/>
              </a:ext>
            </a:extLst>
          </p:cNvPr>
          <p:cNvPicPr>
            <a:picLocks noChangeAspect="1"/>
          </p:cNvPicPr>
          <p:nvPr/>
        </p:nvPicPr>
        <p:blipFill>
          <a:blip r:embed="rId2"/>
          <a:stretch>
            <a:fillRect/>
          </a:stretch>
        </p:blipFill>
        <p:spPr>
          <a:xfrm>
            <a:off x="5072270" y="446847"/>
            <a:ext cx="2286000" cy="742950"/>
          </a:xfrm>
          <a:prstGeom prst="rect">
            <a:avLst/>
          </a:prstGeom>
        </p:spPr>
      </p:pic>
      <p:pic>
        <p:nvPicPr>
          <p:cNvPr id="3" name="Resim 2">
            <a:extLst>
              <a:ext uri="{FF2B5EF4-FFF2-40B4-BE49-F238E27FC236}">
                <a16:creationId xmlns:a16="http://schemas.microsoft.com/office/drawing/2014/main" id="{E3F1136A-2BC7-49ED-8EBE-4C830C51723B}"/>
              </a:ext>
            </a:extLst>
          </p:cNvPr>
          <p:cNvPicPr>
            <a:picLocks noChangeAspect="1"/>
          </p:cNvPicPr>
          <p:nvPr/>
        </p:nvPicPr>
        <p:blipFill>
          <a:blip r:embed="rId3"/>
          <a:stretch>
            <a:fillRect/>
          </a:stretch>
        </p:blipFill>
        <p:spPr>
          <a:xfrm>
            <a:off x="1527408" y="1624012"/>
            <a:ext cx="8926901" cy="4339466"/>
          </a:xfrm>
          <a:prstGeom prst="rect">
            <a:avLst/>
          </a:prstGeom>
        </p:spPr>
      </p:pic>
    </p:spTree>
    <p:extLst>
      <p:ext uri="{BB962C8B-B14F-4D97-AF65-F5344CB8AC3E}">
        <p14:creationId xmlns:p14="http://schemas.microsoft.com/office/powerpoint/2010/main" val="174582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F297A6B-8312-45D1-A78E-88A5AAFB66FE}"/>
              </a:ext>
            </a:extLst>
          </p:cNvPr>
          <p:cNvPicPr>
            <a:picLocks noChangeAspect="1"/>
          </p:cNvPicPr>
          <p:nvPr/>
        </p:nvPicPr>
        <p:blipFill>
          <a:blip r:embed="rId2"/>
          <a:stretch>
            <a:fillRect/>
          </a:stretch>
        </p:blipFill>
        <p:spPr>
          <a:xfrm>
            <a:off x="576676" y="2312711"/>
            <a:ext cx="3307526" cy="1305132"/>
          </a:xfrm>
          <a:prstGeom prst="rect">
            <a:avLst/>
          </a:prstGeom>
        </p:spPr>
      </p:pic>
      <p:pic>
        <p:nvPicPr>
          <p:cNvPr id="3" name="Resim 2">
            <a:extLst>
              <a:ext uri="{FF2B5EF4-FFF2-40B4-BE49-F238E27FC236}">
                <a16:creationId xmlns:a16="http://schemas.microsoft.com/office/drawing/2014/main" id="{C7C6819B-646D-4A7B-A668-9C2E9081E494}"/>
              </a:ext>
            </a:extLst>
          </p:cNvPr>
          <p:cNvPicPr>
            <a:picLocks noChangeAspect="1"/>
          </p:cNvPicPr>
          <p:nvPr/>
        </p:nvPicPr>
        <p:blipFill>
          <a:blip r:embed="rId3"/>
          <a:stretch>
            <a:fillRect/>
          </a:stretch>
        </p:blipFill>
        <p:spPr>
          <a:xfrm>
            <a:off x="4197078" y="417443"/>
            <a:ext cx="6438900" cy="6400800"/>
          </a:xfrm>
          <a:prstGeom prst="rect">
            <a:avLst/>
          </a:prstGeom>
        </p:spPr>
      </p:pic>
    </p:spTree>
    <p:extLst>
      <p:ext uri="{BB962C8B-B14F-4D97-AF65-F5344CB8AC3E}">
        <p14:creationId xmlns:p14="http://schemas.microsoft.com/office/powerpoint/2010/main" val="2942148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0BFF59BD-D2BD-47B5-8AC5-E31C31205F33}"/>
              </a:ext>
            </a:extLst>
          </p:cNvPr>
          <p:cNvPicPr>
            <a:picLocks noChangeAspect="1"/>
          </p:cNvPicPr>
          <p:nvPr/>
        </p:nvPicPr>
        <p:blipFill>
          <a:blip r:embed="rId2"/>
          <a:stretch>
            <a:fillRect/>
          </a:stretch>
        </p:blipFill>
        <p:spPr>
          <a:xfrm>
            <a:off x="183002" y="434157"/>
            <a:ext cx="11294765" cy="1433098"/>
          </a:xfrm>
          <a:prstGeom prst="rect">
            <a:avLst/>
          </a:prstGeom>
        </p:spPr>
      </p:pic>
      <p:pic>
        <p:nvPicPr>
          <p:cNvPr id="3" name="Resim 2">
            <a:extLst>
              <a:ext uri="{FF2B5EF4-FFF2-40B4-BE49-F238E27FC236}">
                <a16:creationId xmlns:a16="http://schemas.microsoft.com/office/drawing/2014/main" id="{23B0972B-C5E9-42F5-96A0-A657BB521955}"/>
              </a:ext>
            </a:extLst>
          </p:cNvPr>
          <p:cNvPicPr>
            <a:picLocks noChangeAspect="1"/>
          </p:cNvPicPr>
          <p:nvPr/>
        </p:nvPicPr>
        <p:blipFill>
          <a:blip r:embed="rId3"/>
          <a:stretch>
            <a:fillRect/>
          </a:stretch>
        </p:blipFill>
        <p:spPr>
          <a:xfrm>
            <a:off x="183002" y="2518296"/>
            <a:ext cx="11074705" cy="1139304"/>
          </a:xfrm>
          <a:prstGeom prst="rect">
            <a:avLst/>
          </a:prstGeom>
        </p:spPr>
      </p:pic>
    </p:spTree>
    <p:extLst>
      <p:ext uri="{BB962C8B-B14F-4D97-AF65-F5344CB8AC3E}">
        <p14:creationId xmlns:p14="http://schemas.microsoft.com/office/powerpoint/2010/main" val="304506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22261DE5-42EB-423B-B378-0A99BAB27392}"/>
              </a:ext>
            </a:extLst>
          </p:cNvPr>
          <p:cNvSpPr/>
          <p:nvPr/>
        </p:nvSpPr>
        <p:spPr>
          <a:xfrm>
            <a:off x="5052773" y="282770"/>
            <a:ext cx="1572866" cy="58477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3200" b="1" i="1" dirty="0">
                <a:solidFill>
                  <a:srgbClr val="C00000"/>
                </a:solidFill>
                <a:latin typeface="Roboto"/>
              </a:rPr>
              <a:t>(örnek)</a:t>
            </a:r>
            <a:endParaRPr lang="tr-TR" sz="3200" b="1" dirty="0">
              <a:solidFill>
                <a:srgbClr val="C00000"/>
              </a:solidFill>
            </a:endParaRPr>
          </a:p>
        </p:txBody>
      </p:sp>
      <p:sp>
        <p:nvSpPr>
          <p:cNvPr id="3" name="Dikdörtgen 2">
            <a:extLst>
              <a:ext uri="{FF2B5EF4-FFF2-40B4-BE49-F238E27FC236}">
                <a16:creationId xmlns:a16="http://schemas.microsoft.com/office/drawing/2014/main" id="{9057BFE9-F2CF-464F-88F0-D8FAE9A47C94}"/>
              </a:ext>
            </a:extLst>
          </p:cNvPr>
          <p:cNvSpPr/>
          <p:nvPr/>
        </p:nvSpPr>
        <p:spPr>
          <a:xfrm>
            <a:off x="419010" y="1312251"/>
            <a:ext cx="10840391" cy="526297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fontAlgn="base"/>
            <a:r>
              <a:rPr lang="tr-TR" sz="2800" dirty="0">
                <a:solidFill>
                  <a:srgbClr val="000000"/>
                </a:solidFill>
                <a:latin typeface="Roboto"/>
              </a:rPr>
              <a:t>Atatürk ömrü boyunca tüm mücadelesini Türk milletinin bağımsızlığını kazanması ve gelişmiş bir ülke için vermiştir. Bunu ülkenin geleceği özellikle biz çocuklar için yapmıştır.</a:t>
            </a:r>
          </a:p>
          <a:p>
            <a:pPr fontAlgn="base"/>
            <a:r>
              <a:rPr lang="tr-TR" sz="2800" dirty="0">
                <a:solidFill>
                  <a:srgbClr val="000000"/>
                </a:solidFill>
                <a:latin typeface="Roboto"/>
              </a:rPr>
              <a:t>Atatürk çocuklara çok önem verirdi. Çünkü geleceğin çocukların elinde olduğunu biliyordu. Çocuklar ne kadar iyi yetişirse, ülkenin de geleceği o kadar parlak olacaktı. Başka bir deyişle çocuk demek, gelecek demekti.</a:t>
            </a:r>
          </a:p>
          <a:p>
            <a:pPr fontAlgn="base"/>
            <a:r>
              <a:rPr lang="tr-TR" sz="2800" dirty="0">
                <a:solidFill>
                  <a:srgbClr val="000000"/>
                </a:solidFill>
                <a:latin typeface="Roboto"/>
              </a:rPr>
              <a:t>Bu nedenle Atatürk’ün çocuklara verdiği değer ve önem çok büyüktür. Çocuklardan ve gençlerden ülkeleri için çok çalışmalarını ister. Ülkemiz için sahip olduğu ideallerinin çocukların gerçekleştireceğini bilir. Sonuç olarak biz de bu idealleri gerçekleştirmek için çalışırsak, Atatürk’ü yaşatmış oluruz.</a:t>
            </a:r>
            <a:endParaRPr lang="tr-TR" sz="2800" b="0" i="0" dirty="0">
              <a:solidFill>
                <a:srgbClr val="000000"/>
              </a:solidFill>
              <a:effectLst/>
              <a:latin typeface="Roboto"/>
            </a:endParaRPr>
          </a:p>
        </p:txBody>
      </p:sp>
    </p:spTree>
    <p:extLst>
      <p:ext uri="{BB962C8B-B14F-4D97-AF65-F5344CB8AC3E}">
        <p14:creationId xmlns:p14="http://schemas.microsoft.com/office/powerpoint/2010/main" val="1278013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D8055CA1-1915-42A4-95FF-685B048C831B}"/>
              </a:ext>
            </a:extLst>
          </p:cNvPr>
          <p:cNvPicPr>
            <a:picLocks noChangeAspect="1"/>
          </p:cNvPicPr>
          <p:nvPr/>
        </p:nvPicPr>
        <p:blipFill>
          <a:blip r:embed="rId2"/>
          <a:stretch>
            <a:fillRect/>
          </a:stretch>
        </p:blipFill>
        <p:spPr>
          <a:xfrm>
            <a:off x="5200650" y="500270"/>
            <a:ext cx="1790700" cy="609600"/>
          </a:xfrm>
          <a:prstGeom prst="rect">
            <a:avLst/>
          </a:prstGeom>
        </p:spPr>
      </p:pic>
      <p:pic>
        <p:nvPicPr>
          <p:cNvPr id="3" name="Resim 2">
            <a:extLst>
              <a:ext uri="{FF2B5EF4-FFF2-40B4-BE49-F238E27FC236}">
                <a16:creationId xmlns:a16="http://schemas.microsoft.com/office/drawing/2014/main" id="{EF2447BE-A2B5-4139-B474-3CC956234709}"/>
              </a:ext>
            </a:extLst>
          </p:cNvPr>
          <p:cNvPicPr>
            <a:picLocks noChangeAspect="1"/>
          </p:cNvPicPr>
          <p:nvPr/>
        </p:nvPicPr>
        <p:blipFill>
          <a:blip r:embed="rId3"/>
          <a:stretch>
            <a:fillRect/>
          </a:stretch>
        </p:blipFill>
        <p:spPr>
          <a:xfrm>
            <a:off x="2843212" y="1557337"/>
            <a:ext cx="6505575" cy="3743325"/>
          </a:xfrm>
          <a:prstGeom prst="rect">
            <a:avLst/>
          </a:prstGeom>
        </p:spPr>
      </p:pic>
    </p:spTree>
    <p:extLst>
      <p:ext uri="{BB962C8B-B14F-4D97-AF65-F5344CB8AC3E}">
        <p14:creationId xmlns:p14="http://schemas.microsoft.com/office/powerpoint/2010/main" val="34417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81C7F42-1207-45CC-9CE8-8005FA6E6A7D}"/>
              </a:ext>
            </a:extLst>
          </p:cNvPr>
          <p:cNvSpPr/>
          <p:nvPr/>
        </p:nvSpPr>
        <p:spPr>
          <a:xfrm>
            <a:off x="5836965" y="633656"/>
            <a:ext cx="915635"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i="1" dirty="0">
                <a:solidFill>
                  <a:srgbClr val="000000"/>
                </a:solidFill>
                <a:latin typeface="Roboto"/>
              </a:rPr>
              <a:t>(örnek)</a:t>
            </a:r>
            <a:endParaRPr lang="tr-TR" dirty="0"/>
          </a:p>
        </p:txBody>
      </p:sp>
      <p:sp>
        <p:nvSpPr>
          <p:cNvPr id="3" name="Dikdörtgen 2">
            <a:extLst>
              <a:ext uri="{FF2B5EF4-FFF2-40B4-BE49-F238E27FC236}">
                <a16:creationId xmlns:a16="http://schemas.microsoft.com/office/drawing/2014/main" id="{154BD900-E6E6-4D39-930F-942586137482}"/>
              </a:ext>
            </a:extLst>
          </p:cNvPr>
          <p:cNvSpPr/>
          <p:nvPr/>
        </p:nvSpPr>
        <p:spPr>
          <a:xfrm>
            <a:off x="5210725" y="1481795"/>
            <a:ext cx="2298643" cy="461665"/>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tr-TR" sz="2400" b="1" dirty="0">
                <a:solidFill>
                  <a:srgbClr val="C00000"/>
                </a:solidFill>
                <a:latin typeface="Roboto"/>
              </a:rPr>
              <a:t>DİKKATSİZLİK</a:t>
            </a:r>
            <a:endParaRPr lang="tr-TR" sz="2400" dirty="0">
              <a:solidFill>
                <a:srgbClr val="C00000"/>
              </a:solidFill>
            </a:endParaRPr>
          </a:p>
        </p:txBody>
      </p:sp>
      <p:sp>
        <p:nvSpPr>
          <p:cNvPr id="4" name="Dikdörtgen 3">
            <a:extLst>
              <a:ext uri="{FF2B5EF4-FFF2-40B4-BE49-F238E27FC236}">
                <a16:creationId xmlns:a16="http://schemas.microsoft.com/office/drawing/2014/main" id="{6152D14A-3B4C-475A-B960-494A7B6F3C3D}"/>
              </a:ext>
            </a:extLst>
          </p:cNvPr>
          <p:cNvSpPr/>
          <p:nvPr/>
        </p:nvSpPr>
        <p:spPr>
          <a:xfrm>
            <a:off x="656600" y="2422267"/>
            <a:ext cx="11204096" cy="378565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fontAlgn="base"/>
            <a:r>
              <a:rPr lang="tr-TR" sz="2400" dirty="0">
                <a:solidFill>
                  <a:srgbClr val="000000"/>
                </a:solidFill>
                <a:latin typeface="Roboto"/>
              </a:rPr>
              <a:t>Güneşli bir günde biraz dolaşmak için arkadaşlarla alış veriş merkezine gittik. Önce karnımızı doyurduk. Sonra bir teknoloji mağazasına girerek yeni gelen ürünleri inceledik. </a:t>
            </a:r>
          </a:p>
          <a:p>
            <a:pPr fontAlgn="base"/>
            <a:r>
              <a:rPr lang="tr-TR" sz="2400" dirty="0">
                <a:solidFill>
                  <a:srgbClr val="000000"/>
                </a:solidFill>
                <a:latin typeface="Roboto"/>
              </a:rPr>
              <a:t>Mağazadan çıkıp yürüyen merdivenlerle aşağı inip çıkışa doğru ilerledik. O an bir çığlık duyduk. Bu bir kadın çığlığıydı. İstemsizce arkamızı döndük. Bir çocuk yukarı katta parmaklıklardan aşağı doğru sarkmıştı. Parmaklıkların öbür tarafına geçemiyordu. Elleriyle demirlere sıkıca tutunmuş, ayakları aşağı sarkmış halde ağlıyordu. Daha fazla dayanamadı ve ellerini saldı. O an bir güvenlik görevlisi hızla çocuğun düştüğü yöne doğru atıldı. Kollarını açarak çocuğu havada yakaladı.</a:t>
            </a:r>
            <a:endParaRPr lang="tr-TR" sz="2400" b="0" i="0" dirty="0">
              <a:solidFill>
                <a:srgbClr val="000000"/>
              </a:solidFill>
              <a:effectLst/>
              <a:latin typeface="Roboto"/>
            </a:endParaRPr>
          </a:p>
        </p:txBody>
      </p:sp>
    </p:spTree>
    <p:extLst>
      <p:ext uri="{BB962C8B-B14F-4D97-AF65-F5344CB8AC3E}">
        <p14:creationId xmlns:p14="http://schemas.microsoft.com/office/powerpoint/2010/main" val="4236153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E84824A-6511-4C41-A839-77F7A708C284}"/>
              </a:ext>
            </a:extLst>
          </p:cNvPr>
          <p:cNvSpPr/>
          <p:nvPr/>
        </p:nvSpPr>
        <p:spPr>
          <a:xfrm>
            <a:off x="397564" y="1179588"/>
            <a:ext cx="10416209"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tr-TR" sz="2800" dirty="0">
                <a:solidFill>
                  <a:srgbClr val="000000"/>
                </a:solidFill>
                <a:latin typeface="Roboto"/>
              </a:rPr>
              <a:t>Herkes çok korkmuştu. Çocuğun bir şeyi olmadığı anlaşılınca bir alkış koptu. Herkes güvenlik görevlisini alkışlıyordu. Yanına gidip tebrik ediyorlardı. Bir annenin dikkatsizliği ile meydana gelebilecek bir felaket, bir güvenlik görevlisinin dikkati sayesinde ucuz atlatılmıştı.</a:t>
            </a:r>
            <a:endParaRPr lang="tr-TR" sz="2800" dirty="0"/>
          </a:p>
        </p:txBody>
      </p:sp>
    </p:spTree>
    <p:extLst>
      <p:ext uri="{BB962C8B-B14F-4D97-AF65-F5344CB8AC3E}">
        <p14:creationId xmlns:p14="http://schemas.microsoft.com/office/powerpoint/2010/main" val="157361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B0381ADA-4C5E-4836-B6BA-78601DF1586D}"/>
              </a:ext>
            </a:extLst>
          </p:cNvPr>
          <p:cNvPicPr>
            <a:picLocks noChangeAspect="1"/>
          </p:cNvPicPr>
          <p:nvPr/>
        </p:nvPicPr>
        <p:blipFill>
          <a:blip r:embed="rId2"/>
          <a:stretch>
            <a:fillRect/>
          </a:stretch>
        </p:blipFill>
        <p:spPr>
          <a:xfrm>
            <a:off x="1215103" y="1153973"/>
            <a:ext cx="9260119" cy="1151905"/>
          </a:xfrm>
          <a:prstGeom prst="rect">
            <a:avLst/>
          </a:prstGeom>
        </p:spPr>
      </p:pic>
    </p:spTree>
    <p:extLst>
      <p:ext uri="{BB962C8B-B14F-4D97-AF65-F5344CB8AC3E}">
        <p14:creationId xmlns:p14="http://schemas.microsoft.com/office/powerpoint/2010/main" val="3102196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EB2ABB6B-C932-47D8-BBE8-9FE9FC92DC42}"/>
              </a:ext>
            </a:extLst>
          </p:cNvPr>
          <p:cNvPicPr>
            <a:picLocks noChangeAspect="1"/>
          </p:cNvPicPr>
          <p:nvPr/>
        </p:nvPicPr>
        <p:blipFill>
          <a:blip r:embed="rId2"/>
          <a:stretch>
            <a:fillRect/>
          </a:stretch>
        </p:blipFill>
        <p:spPr>
          <a:xfrm>
            <a:off x="3948876" y="609600"/>
            <a:ext cx="5290996" cy="578954"/>
          </a:xfrm>
          <a:prstGeom prst="rect">
            <a:avLst/>
          </a:prstGeom>
        </p:spPr>
      </p:pic>
      <p:sp>
        <p:nvSpPr>
          <p:cNvPr id="3" name="Dikdörtgen: Köşeleri Yuvarlatılmış 2">
            <a:extLst>
              <a:ext uri="{FF2B5EF4-FFF2-40B4-BE49-F238E27FC236}">
                <a16:creationId xmlns:a16="http://schemas.microsoft.com/office/drawing/2014/main" id="{E04AE176-6F54-43EC-B3E9-EB53E8053880}"/>
              </a:ext>
            </a:extLst>
          </p:cNvPr>
          <p:cNvSpPr/>
          <p:nvPr/>
        </p:nvSpPr>
        <p:spPr>
          <a:xfrm>
            <a:off x="1762539" y="1696278"/>
            <a:ext cx="9356035" cy="86139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800" b="1" dirty="0">
                <a:solidFill>
                  <a:srgbClr val="C00000"/>
                </a:solidFill>
              </a:rPr>
              <a:t>Şiirde geçen fiilimsileri bulup altını çiziniz, çeşidini yazınız.</a:t>
            </a:r>
          </a:p>
        </p:txBody>
      </p:sp>
    </p:spTree>
    <p:extLst>
      <p:ext uri="{BB962C8B-B14F-4D97-AF65-F5344CB8AC3E}">
        <p14:creationId xmlns:p14="http://schemas.microsoft.com/office/powerpoint/2010/main" val="1516156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9F82A0C-A1BB-4F2A-BCB2-F57B61049FDA}"/>
              </a:ext>
            </a:extLst>
          </p:cNvPr>
          <p:cNvPicPr>
            <a:picLocks noChangeAspect="1"/>
          </p:cNvPicPr>
          <p:nvPr/>
        </p:nvPicPr>
        <p:blipFill>
          <a:blip r:embed="rId2"/>
          <a:stretch>
            <a:fillRect/>
          </a:stretch>
        </p:blipFill>
        <p:spPr>
          <a:xfrm>
            <a:off x="148988" y="521390"/>
            <a:ext cx="4907751" cy="2205245"/>
          </a:xfrm>
          <a:prstGeom prst="rect">
            <a:avLst/>
          </a:prstGeom>
        </p:spPr>
      </p:pic>
      <p:pic>
        <p:nvPicPr>
          <p:cNvPr id="3" name="Resim 2">
            <a:extLst>
              <a:ext uri="{FF2B5EF4-FFF2-40B4-BE49-F238E27FC236}">
                <a16:creationId xmlns:a16="http://schemas.microsoft.com/office/drawing/2014/main" id="{91A21F7F-8E6B-462F-8B24-E69859E93976}"/>
              </a:ext>
            </a:extLst>
          </p:cNvPr>
          <p:cNvPicPr>
            <a:picLocks noChangeAspect="1"/>
          </p:cNvPicPr>
          <p:nvPr/>
        </p:nvPicPr>
        <p:blipFill>
          <a:blip r:embed="rId3"/>
          <a:stretch>
            <a:fillRect/>
          </a:stretch>
        </p:blipFill>
        <p:spPr>
          <a:xfrm>
            <a:off x="7135263" y="490426"/>
            <a:ext cx="4164289" cy="2938574"/>
          </a:xfrm>
          <a:prstGeom prst="rect">
            <a:avLst/>
          </a:prstGeom>
        </p:spPr>
      </p:pic>
      <p:sp>
        <p:nvSpPr>
          <p:cNvPr id="4" name="Dikdörtgen: Köşeleri Yuvarlatılmış 3">
            <a:extLst>
              <a:ext uri="{FF2B5EF4-FFF2-40B4-BE49-F238E27FC236}">
                <a16:creationId xmlns:a16="http://schemas.microsoft.com/office/drawing/2014/main" id="{D2D465A6-F0B2-4FBB-B48F-03AE61473428}"/>
              </a:ext>
            </a:extLst>
          </p:cNvPr>
          <p:cNvSpPr/>
          <p:nvPr/>
        </p:nvSpPr>
        <p:spPr>
          <a:xfrm>
            <a:off x="410817" y="3260035"/>
            <a:ext cx="1775792" cy="58309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FF0000"/>
                </a:solidFill>
              </a:rPr>
              <a:t>almak</a:t>
            </a:r>
          </a:p>
        </p:txBody>
      </p:sp>
      <p:sp>
        <p:nvSpPr>
          <p:cNvPr id="5" name="Dikdörtgen: Köşeleri Yuvarlatılmış 4">
            <a:extLst>
              <a:ext uri="{FF2B5EF4-FFF2-40B4-BE49-F238E27FC236}">
                <a16:creationId xmlns:a16="http://schemas.microsoft.com/office/drawing/2014/main" id="{4726CB75-2405-44FE-B5CC-924E8B6F4088}"/>
              </a:ext>
            </a:extLst>
          </p:cNvPr>
          <p:cNvSpPr/>
          <p:nvPr/>
        </p:nvSpPr>
        <p:spPr>
          <a:xfrm>
            <a:off x="6765235" y="3703982"/>
            <a:ext cx="1775792" cy="58309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FF0000"/>
                </a:solidFill>
              </a:rPr>
              <a:t>yattığı</a:t>
            </a:r>
          </a:p>
        </p:txBody>
      </p:sp>
      <p:sp>
        <p:nvSpPr>
          <p:cNvPr id="6" name="Dikdörtgen: Köşeleri Yuvarlatılmış 5">
            <a:extLst>
              <a:ext uri="{FF2B5EF4-FFF2-40B4-BE49-F238E27FC236}">
                <a16:creationId xmlns:a16="http://schemas.microsoft.com/office/drawing/2014/main" id="{C087C25C-96EC-4AEF-AC4F-3243405164E2}"/>
              </a:ext>
            </a:extLst>
          </p:cNvPr>
          <p:cNvSpPr/>
          <p:nvPr/>
        </p:nvSpPr>
        <p:spPr>
          <a:xfrm>
            <a:off x="6765235" y="4439478"/>
            <a:ext cx="1775792" cy="58309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FF0000"/>
                </a:solidFill>
              </a:rPr>
              <a:t>tuttuğu</a:t>
            </a:r>
          </a:p>
        </p:txBody>
      </p:sp>
      <p:sp>
        <p:nvSpPr>
          <p:cNvPr id="7" name="Dikdörtgen: Köşeleri Yuvarlatılmış 6">
            <a:extLst>
              <a:ext uri="{FF2B5EF4-FFF2-40B4-BE49-F238E27FC236}">
                <a16:creationId xmlns:a16="http://schemas.microsoft.com/office/drawing/2014/main" id="{A7909372-9F2E-409D-9EED-D4DF66D2D21D}"/>
              </a:ext>
            </a:extLst>
          </p:cNvPr>
          <p:cNvSpPr/>
          <p:nvPr/>
        </p:nvSpPr>
        <p:spPr>
          <a:xfrm>
            <a:off x="6765235" y="5234607"/>
            <a:ext cx="1775792" cy="58309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400" b="1" dirty="0">
                <a:solidFill>
                  <a:srgbClr val="FF0000"/>
                </a:solidFill>
              </a:rPr>
              <a:t>gelip</a:t>
            </a:r>
          </a:p>
        </p:txBody>
      </p:sp>
    </p:spTree>
    <p:extLst>
      <p:ext uri="{BB962C8B-B14F-4D97-AF65-F5344CB8AC3E}">
        <p14:creationId xmlns:p14="http://schemas.microsoft.com/office/powerpoint/2010/main" val="3112481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arn(inVertical)">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barn(inVertical)">
                                      <p:cBhvr>
                                        <p:cTn id="3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D573DC7A-13AC-4675-BCF4-BC79AB3C189D}"/>
              </a:ext>
            </a:extLst>
          </p:cNvPr>
          <p:cNvPicPr>
            <a:picLocks noChangeAspect="1"/>
          </p:cNvPicPr>
          <p:nvPr/>
        </p:nvPicPr>
        <p:blipFill>
          <a:blip r:embed="rId2"/>
          <a:stretch>
            <a:fillRect/>
          </a:stretch>
        </p:blipFill>
        <p:spPr>
          <a:xfrm>
            <a:off x="357809" y="424139"/>
            <a:ext cx="3835883" cy="5446574"/>
          </a:xfrm>
          <a:prstGeom prst="rect">
            <a:avLst/>
          </a:prstGeom>
        </p:spPr>
      </p:pic>
    </p:spTree>
    <p:extLst>
      <p:ext uri="{BB962C8B-B14F-4D97-AF65-F5344CB8AC3E}">
        <p14:creationId xmlns:p14="http://schemas.microsoft.com/office/powerpoint/2010/main" val="3844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1D98B20-2FAD-4489-A5CE-0E88E5C37583}"/>
              </a:ext>
            </a:extLst>
          </p:cNvPr>
          <p:cNvPicPr>
            <a:picLocks noChangeAspect="1"/>
          </p:cNvPicPr>
          <p:nvPr/>
        </p:nvPicPr>
        <p:blipFill>
          <a:blip r:embed="rId2"/>
          <a:stretch>
            <a:fillRect/>
          </a:stretch>
        </p:blipFill>
        <p:spPr>
          <a:xfrm>
            <a:off x="6496547" y="265044"/>
            <a:ext cx="5271383" cy="5857092"/>
          </a:xfrm>
          <a:prstGeom prst="rect">
            <a:avLst/>
          </a:prstGeom>
        </p:spPr>
      </p:pic>
      <p:sp>
        <p:nvSpPr>
          <p:cNvPr id="3" name="Dikdörtgen: Köşeleri Yuvarlatılmış 2">
            <a:extLst>
              <a:ext uri="{FF2B5EF4-FFF2-40B4-BE49-F238E27FC236}">
                <a16:creationId xmlns:a16="http://schemas.microsoft.com/office/drawing/2014/main" id="{2EA541FB-15A4-4D05-B762-DF1A013A6569}"/>
              </a:ext>
            </a:extLst>
          </p:cNvPr>
          <p:cNvSpPr/>
          <p:nvPr/>
        </p:nvSpPr>
        <p:spPr>
          <a:xfrm>
            <a:off x="1133061" y="854765"/>
            <a:ext cx="1775792" cy="58309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FF0000"/>
                </a:solidFill>
              </a:rPr>
              <a:t>söyleyenler</a:t>
            </a:r>
          </a:p>
        </p:txBody>
      </p:sp>
      <p:sp>
        <p:nvSpPr>
          <p:cNvPr id="4" name="Dikdörtgen: Köşeleri Yuvarlatılmış 3">
            <a:extLst>
              <a:ext uri="{FF2B5EF4-FFF2-40B4-BE49-F238E27FC236}">
                <a16:creationId xmlns:a16="http://schemas.microsoft.com/office/drawing/2014/main" id="{F8F6CF6C-5E88-463A-B412-073C60F3A293}"/>
              </a:ext>
            </a:extLst>
          </p:cNvPr>
          <p:cNvSpPr/>
          <p:nvPr/>
        </p:nvSpPr>
        <p:spPr>
          <a:xfrm>
            <a:off x="947529" y="2166730"/>
            <a:ext cx="2060713" cy="58309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000" b="1" dirty="0">
                <a:solidFill>
                  <a:srgbClr val="FF0000"/>
                </a:solidFill>
              </a:rPr>
              <a:t>dalgalanmak</a:t>
            </a:r>
          </a:p>
        </p:txBody>
      </p:sp>
    </p:spTree>
    <p:extLst>
      <p:ext uri="{BB962C8B-B14F-4D97-AF65-F5344CB8AC3E}">
        <p14:creationId xmlns:p14="http://schemas.microsoft.com/office/powerpoint/2010/main" val="3072272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B8C20A0-B2F5-4738-940F-0BDF5D06025D}"/>
              </a:ext>
            </a:extLst>
          </p:cNvPr>
          <p:cNvPicPr>
            <a:picLocks noChangeAspect="1"/>
          </p:cNvPicPr>
          <p:nvPr/>
        </p:nvPicPr>
        <p:blipFill>
          <a:blip r:embed="rId2"/>
          <a:stretch>
            <a:fillRect/>
          </a:stretch>
        </p:blipFill>
        <p:spPr>
          <a:xfrm>
            <a:off x="326847" y="1152940"/>
            <a:ext cx="5086046" cy="3197915"/>
          </a:xfrm>
          <a:prstGeom prst="rect">
            <a:avLst/>
          </a:prstGeom>
        </p:spPr>
      </p:pic>
      <p:sp>
        <p:nvSpPr>
          <p:cNvPr id="3" name="Dikdörtgen: Köşeleri Yuvarlatılmış 2">
            <a:extLst>
              <a:ext uri="{FF2B5EF4-FFF2-40B4-BE49-F238E27FC236}">
                <a16:creationId xmlns:a16="http://schemas.microsoft.com/office/drawing/2014/main" id="{ECD9B81B-1EE2-44D5-9232-BC83BF4AB995}"/>
              </a:ext>
            </a:extLst>
          </p:cNvPr>
          <p:cNvSpPr/>
          <p:nvPr/>
        </p:nvSpPr>
        <p:spPr>
          <a:xfrm>
            <a:off x="6639339" y="2751897"/>
            <a:ext cx="1775792" cy="58309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2000" b="1" dirty="0">
                <a:solidFill>
                  <a:srgbClr val="FF0000"/>
                </a:solidFill>
              </a:rPr>
              <a:t>tuttuğu</a:t>
            </a:r>
            <a:endParaRPr lang="tr-TR" b="1" dirty="0">
              <a:solidFill>
                <a:srgbClr val="FF0000"/>
              </a:solidFill>
            </a:endParaRPr>
          </a:p>
        </p:txBody>
      </p:sp>
      <p:sp>
        <p:nvSpPr>
          <p:cNvPr id="4" name="Dikdörtgen: Köşeleri Yuvarlatılmış 3">
            <a:extLst>
              <a:ext uri="{FF2B5EF4-FFF2-40B4-BE49-F238E27FC236}">
                <a16:creationId xmlns:a16="http://schemas.microsoft.com/office/drawing/2014/main" id="{14878367-CEA0-429B-A7DE-ECE036C027EC}"/>
              </a:ext>
            </a:extLst>
          </p:cNvPr>
          <p:cNvSpPr/>
          <p:nvPr/>
        </p:nvSpPr>
        <p:spPr>
          <a:xfrm>
            <a:off x="6639339" y="1616765"/>
            <a:ext cx="1775792" cy="58309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FF0000"/>
                </a:solidFill>
              </a:rPr>
              <a:t>Yattığı</a:t>
            </a:r>
          </a:p>
        </p:txBody>
      </p:sp>
    </p:spTree>
    <p:extLst>
      <p:ext uri="{BB962C8B-B14F-4D97-AF65-F5344CB8AC3E}">
        <p14:creationId xmlns:p14="http://schemas.microsoft.com/office/powerpoint/2010/main" val="2099080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C7CB5E15-50E7-4C1E-AE8D-5C6068AAE9D4}"/>
              </a:ext>
            </a:extLst>
          </p:cNvPr>
          <p:cNvPicPr>
            <a:picLocks noChangeAspect="1"/>
          </p:cNvPicPr>
          <p:nvPr/>
        </p:nvPicPr>
        <p:blipFill>
          <a:blip r:embed="rId2"/>
          <a:stretch>
            <a:fillRect/>
          </a:stretch>
        </p:blipFill>
        <p:spPr>
          <a:xfrm>
            <a:off x="1513071" y="408953"/>
            <a:ext cx="8855305" cy="704229"/>
          </a:xfrm>
          <a:prstGeom prst="rect">
            <a:avLst/>
          </a:prstGeom>
        </p:spPr>
      </p:pic>
      <p:pic>
        <p:nvPicPr>
          <p:cNvPr id="3" name="Resim 2">
            <a:extLst>
              <a:ext uri="{FF2B5EF4-FFF2-40B4-BE49-F238E27FC236}">
                <a16:creationId xmlns:a16="http://schemas.microsoft.com/office/drawing/2014/main" id="{578B18A2-5A69-4DE7-A35F-2865C813C8F0}"/>
              </a:ext>
            </a:extLst>
          </p:cNvPr>
          <p:cNvPicPr>
            <a:picLocks noChangeAspect="1"/>
          </p:cNvPicPr>
          <p:nvPr/>
        </p:nvPicPr>
        <p:blipFill>
          <a:blip r:embed="rId3"/>
          <a:stretch>
            <a:fillRect/>
          </a:stretch>
        </p:blipFill>
        <p:spPr>
          <a:xfrm>
            <a:off x="477078" y="1676399"/>
            <a:ext cx="10853531" cy="4772647"/>
          </a:xfrm>
          <a:prstGeom prst="rect">
            <a:avLst/>
          </a:prstGeom>
        </p:spPr>
      </p:pic>
    </p:spTree>
    <p:extLst>
      <p:ext uri="{BB962C8B-B14F-4D97-AF65-F5344CB8AC3E}">
        <p14:creationId xmlns:p14="http://schemas.microsoft.com/office/powerpoint/2010/main" val="139249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C94B773-CBC7-4EF6-BA79-A87280E95CA4}"/>
              </a:ext>
            </a:extLst>
          </p:cNvPr>
          <p:cNvPicPr>
            <a:picLocks noChangeAspect="1"/>
          </p:cNvPicPr>
          <p:nvPr/>
        </p:nvPicPr>
        <p:blipFill>
          <a:blip r:embed="rId2"/>
          <a:stretch>
            <a:fillRect/>
          </a:stretch>
        </p:blipFill>
        <p:spPr>
          <a:xfrm>
            <a:off x="3782783" y="609599"/>
            <a:ext cx="4852044" cy="700295"/>
          </a:xfrm>
          <a:prstGeom prst="rect">
            <a:avLst/>
          </a:prstGeom>
        </p:spPr>
      </p:pic>
      <p:pic>
        <p:nvPicPr>
          <p:cNvPr id="3" name="Resim 2">
            <a:extLst>
              <a:ext uri="{FF2B5EF4-FFF2-40B4-BE49-F238E27FC236}">
                <a16:creationId xmlns:a16="http://schemas.microsoft.com/office/drawing/2014/main" id="{1344E8F8-0188-4F9C-8CCF-90B6409B1E1B}"/>
              </a:ext>
            </a:extLst>
          </p:cNvPr>
          <p:cNvPicPr>
            <a:picLocks noChangeAspect="1"/>
          </p:cNvPicPr>
          <p:nvPr/>
        </p:nvPicPr>
        <p:blipFill>
          <a:blip r:embed="rId3"/>
          <a:stretch>
            <a:fillRect/>
          </a:stretch>
        </p:blipFill>
        <p:spPr>
          <a:xfrm>
            <a:off x="221703" y="1967666"/>
            <a:ext cx="7584863" cy="450780"/>
          </a:xfrm>
          <a:prstGeom prst="rect">
            <a:avLst/>
          </a:prstGeom>
        </p:spPr>
      </p:pic>
      <p:pic>
        <p:nvPicPr>
          <p:cNvPr id="4" name="Resim 3">
            <a:extLst>
              <a:ext uri="{FF2B5EF4-FFF2-40B4-BE49-F238E27FC236}">
                <a16:creationId xmlns:a16="http://schemas.microsoft.com/office/drawing/2014/main" id="{ECF7DECD-EC05-404C-AFE7-F7638CE0A760}"/>
              </a:ext>
            </a:extLst>
          </p:cNvPr>
          <p:cNvPicPr>
            <a:picLocks noChangeAspect="1"/>
          </p:cNvPicPr>
          <p:nvPr/>
        </p:nvPicPr>
        <p:blipFill>
          <a:blip r:embed="rId4"/>
          <a:stretch>
            <a:fillRect/>
          </a:stretch>
        </p:blipFill>
        <p:spPr>
          <a:xfrm>
            <a:off x="0" y="4207386"/>
            <a:ext cx="10712973" cy="806285"/>
          </a:xfrm>
          <a:prstGeom prst="rect">
            <a:avLst/>
          </a:prstGeom>
        </p:spPr>
      </p:pic>
      <p:pic>
        <p:nvPicPr>
          <p:cNvPr id="5" name="Resim 4">
            <a:extLst>
              <a:ext uri="{FF2B5EF4-FFF2-40B4-BE49-F238E27FC236}">
                <a16:creationId xmlns:a16="http://schemas.microsoft.com/office/drawing/2014/main" id="{9482DFCE-4EC4-4D85-9311-956956843802}"/>
              </a:ext>
            </a:extLst>
          </p:cNvPr>
          <p:cNvPicPr>
            <a:picLocks noChangeAspect="1"/>
          </p:cNvPicPr>
          <p:nvPr/>
        </p:nvPicPr>
        <p:blipFill>
          <a:blip r:embed="rId5"/>
          <a:stretch>
            <a:fillRect/>
          </a:stretch>
        </p:blipFill>
        <p:spPr>
          <a:xfrm>
            <a:off x="221703" y="3098834"/>
            <a:ext cx="9015600" cy="450780"/>
          </a:xfrm>
          <a:prstGeom prst="rect">
            <a:avLst/>
          </a:prstGeom>
        </p:spPr>
      </p:pic>
      <p:pic>
        <p:nvPicPr>
          <p:cNvPr id="6" name="Resim 5">
            <a:extLst>
              <a:ext uri="{FF2B5EF4-FFF2-40B4-BE49-F238E27FC236}">
                <a16:creationId xmlns:a16="http://schemas.microsoft.com/office/drawing/2014/main" id="{0FB5071A-EEC2-4E68-9DED-2E0C22D76B14}"/>
              </a:ext>
            </a:extLst>
          </p:cNvPr>
          <p:cNvPicPr>
            <a:picLocks noChangeAspect="1"/>
          </p:cNvPicPr>
          <p:nvPr/>
        </p:nvPicPr>
        <p:blipFill>
          <a:blip r:embed="rId6"/>
          <a:stretch>
            <a:fillRect/>
          </a:stretch>
        </p:blipFill>
        <p:spPr>
          <a:xfrm>
            <a:off x="548101" y="5641626"/>
            <a:ext cx="7258465" cy="614353"/>
          </a:xfrm>
          <a:prstGeom prst="rect">
            <a:avLst/>
          </a:prstGeom>
        </p:spPr>
      </p:pic>
    </p:spTree>
    <p:extLst>
      <p:ext uri="{BB962C8B-B14F-4D97-AF65-F5344CB8AC3E}">
        <p14:creationId xmlns:p14="http://schemas.microsoft.com/office/powerpoint/2010/main" val="250801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E31494B-F375-4F59-8AB5-E03CCDDBC347}"/>
              </a:ext>
            </a:extLst>
          </p:cNvPr>
          <p:cNvPicPr>
            <a:picLocks noChangeAspect="1"/>
          </p:cNvPicPr>
          <p:nvPr/>
        </p:nvPicPr>
        <p:blipFill>
          <a:blip r:embed="rId2"/>
          <a:stretch>
            <a:fillRect/>
          </a:stretch>
        </p:blipFill>
        <p:spPr>
          <a:xfrm>
            <a:off x="391243" y="424070"/>
            <a:ext cx="7757602" cy="499027"/>
          </a:xfrm>
          <a:prstGeom prst="rect">
            <a:avLst/>
          </a:prstGeom>
        </p:spPr>
      </p:pic>
      <p:pic>
        <p:nvPicPr>
          <p:cNvPr id="3" name="Resim 2">
            <a:extLst>
              <a:ext uri="{FF2B5EF4-FFF2-40B4-BE49-F238E27FC236}">
                <a16:creationId xmlns:a16="http://schemas.microsoft.com/office/drawing/2014/main" id="{5C754FB7-EB52-471E-B15D-D786D50F40FD}"/>
              </a:ext>
            </a:extLst>
          </p:cNvPr>
          <p:cNvPicPr>
            <a:picLocks noChangeAspect="1"/>
          </p:cNvPicPr>
          <p:nvPr/>
        </p:nvPicPr>
        <p:blipFill>
          <a:blip r:embed="rId3"/>
          <a:stretch>
            <a:fillRect/>
          </a:stretch>
        </p:blipFill>
        <p:spPr>
          <a:xfrm>
            <a:off x="391243" y="3298164"/>
            <a:ext cx="4671477" cy="592827"/>
          </a:xfrm>
          <a:prstGeom prst="rect">
            <a:avLst/>
          </a:prstGeom>
        </p:spPr>
      </p:pic>
      <p:pic>
        <p:nvPicPr>
          <p:cNvPr id="4" name="Resim 3">
            <a:extLst>
              <a:ext uri="{FF2B5EF4-FFF2-40B4-BE49-F238E27FC236}">
                <a16:creationId xmlns:a16="http://schemas.microsoft.com/office/drawing/2014/main" id="{73B3779E-B43C-4D44-8CA2-73D71E8277F5}"/>
              </a:ext>
            </a:extLst>
          </p:cNvPr>
          <p:cNvPicPr>
            <a:picLocks noChangeAspect="1"/>
          </p:cNvPicPr>
          <p:nvPr/>
        </p:nvPicPr>
        <p:blipFill>
          <a:blip r:embed="rId4"/>
          <a:stretch>
            <a:fillRect/>
          </a:stretch>
        </p:blipFill>
        <p:spPr>
          <a:xfrm>
            <a:off x="209559" y="1497298"/>
            <a:ext cx="11772882" cy="789936"/>
          </a:xfrm>
          <a:prstGeom prst="rect">
            <a:avLst/>
          </a:prstGeom>
        </p:spPr>
      </p:pic>
    </p:spTree>
    <p:extLst>
      <p:ext uri="{BB962C8B-B14F-4D97-AF65-F5344CB8AC3E}">
        <p14:creationId xmlns:p14="http://schemas.microsoft.com/office/powerpoint/2010/main" val="3914332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95E3CF9-3CB0-4A0F-ADFE-F651287FEB6F}"/>
              </a:ext>
            </a:extLst>
          </p:cNvPr>
          <p:cNvPicPr>
            <a:picLocks noChangeAspect="1"/>
          </p:cNvPicPr>
          <p:nvPr/>
        </p:nvPicPr>
        <p:blipFill>
          <a:blip r:embed="rId2"/>
          <a:stretch>
            <a:fillRect/>
          </a:stretch>
        </p:blipFill>
        <p:spPr>
          <a:xfrm>
            <a:off x="1015721" y="675860"/>
            <a:ext cx="9413326" cy="921233"/>
          </a:xfrm>
          <a:prstGeom prst="rect">
            <a:avLst/>
          </a:prstGeom>
        </p:spPr>
      </p:pic>
      <p:pic>
        <p:nvPicPr>
          <p:cNvPr id="3" name="Resim 2">
            <a:extLst>
              <a:ext uri="{FF2B5EF4-FFF2-40B4-BE49-F238E27FC236}">
                <a16:creationId xmlns:a16="http://schemas.microsoft.com/office/drawing/2014/main" id="{6ACE3DED-FD99-435A-BFE7-CB02FB9E2BB6}"/>
              </a:ext>
            </a:extLst>
          </p:cNvPr>
          <p:cNvPicPr>
            <a:picLocks noChangeAspect="1"/>
          </p:cNvPicPr>
          <p:nvPr/>
        </p:nvPicPr>
        <p:blipFill>
          <a:blip r:embed="rId3"/>
          <a:stretch>
            <a:fillRect/>
          </a:stretch>
        </p:blipFill>
        <p:spPr>
          <a:xfrm>
            <a:off x="1761426" y="2888352"/>
            <a:ext cx="5741167" cy="540648"/>
          </a:xfrm>
          <a:prstGeom prst="rect">
            <a:avLst/>
          </a:prstGeom>
        </p:spPr>
      </p:pic>
    </p:spTree>
    <p:extLst>
      <p:ext uri="{BB962C8B-B14F-4D97-AF65-F5344CB8AC3E}">
        <p14:creationId xmlns:p14="http://schemas.microsoft.com/office/powerpoint/2010/main" val="1232060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9EB273B-A0F8-4D5D-804B-3690CD9CADCF}"/>
              </a:ext>
            </a:extLst>
          </p:cNvPr>
          <p:cNvPicPr>
            <a:picLocks noChangeAspect="1"/>
          </p:cNvPicPr>
          <p:nvPr/>
        </p:nvPicPr>
        <p:blipFill>
          <a:blip r:embed="rId2"/>
          <a:stretch>
            <a:fillRect/>
          </a:stretch>
        </p:blipFill>
        <p:spPr>
          <a:xfrm>
            <a:off x="434006" y="230669"/>
            <a:ext cx="10917516" cy="5242479"/>
          </a:xfrm>
          <a:prstGeom prst="rect">
            <a:avLst/>
          </a:prstGeom>
        </p:spPr>
      </p:pic>
    </p:spTree>
    <p:extLst>
      <p:ext uri="{BB962C8B-B14F-4D97-AF65-F5344CB8AC3E}">
        <p14:creationId xmlns:p14="http://schemas.microsoft.com/office/powerpoint/2010/main" val="25009717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0775DE5-75AD-4879-810E-A8A9741E17FB}"/>
              </a:ext>
            </a:extLst>
          </p:cNvPr>
          <p:cNvPicPr>
            <a:picLocks noChangeAspect="1"/>
          </p:cNvPicPr>
          <p:nvPr/>
        </p:nvPicPr>
        <p:blipFill>
          <a:blip r:embed="rId2"/>
          <a:stretch>
            <a:fillRect/>
          </a:stretch>
        </p:blipFill>
        <p:spPr>
          <a:xfrm>
            <a:off x="405640" y="907774"/>
            <a:ext cx="4245873" cy="1835426"/>
          </a:xfrm>
          <a:prstGeom prst="rect">
            <a:avLst/>
          </a:prstGeom>
        </p:spPr>
      </p:pic>
      <p:pic>
        <p:nvPicPr>
          <p:cNvPr id="3" name="Resim 2">
            <a:extLst>
              <a:ext uri="{FF2B5EF4-FFF2-40B4-BE49-F238E27FC236}">
                <a16:creationId xmlns:a16="http://schemas.microsoft.com/office/drawing/2014/main" id="{BBFA3CB0-0E3E-493D-BD2E-C5479F4B6F1E}"/>
              </a:ext>
            </a:extLst>
          </p:cNvPr>
          <p:cNvPicPr>
            <a:picLocks noChangeAspect="1"/>
          </p:cNvPicPr>
          <p:nvPr/>
        </p:nvPicPr>
        <p:blipFill>
          <a:blip r:embed="rId3"/>
          <a:stretch>
            <a:fillRect/>
          </a:stretch>
        </p:blipFill>
        <p:spPr>
          <a:xfrm>
            <a:off x="7177295" y="907774"/>
            <a:ext cx="4007540" cy="1564233"/>
          </a:xfrm>
          <a:prstGeom prst="rect">
            <a:avLst/>
          </a:prstGeom>
        </p:spPr>
      </p:pic>
      <p:pic>
        <p:nvPicPr>
          <p:cNvPr id="4" name="Resim 3">
            <a:extLst>
              <a:ext uri="{FF2B5EF4-FFF2-40B4-BE49-F238E27FC236}">
                <a16:creationId xmlns:a16="http://schemas.microsoft.com/office/drawing/2014/main" id="{F1FD45CA-07EC-417C-A789-4EF8284E666A}"/>
              </a:ext>
            </a:extLst>
          </p:cNvPr>
          <p:cNvPicPr>
            <a:picLocks noChangeAspect="1"/>
          </p:cNvPicPr>
          <p:nvPr/>
        </p:nvPicPr>
        <p:blipFill>
          <a:blip r:embed="rId4"/>
          <a:stretch>
            <a:fillRect/>
          </a:stretch>
        </p:blipFill>
        <p:spPr>
          <a:xfrm>
            <a:off x="942869" y="4235933"/>
            <a:ext cx="2300292" cy="766764"/>
          </a:xfrm>
          <a:prstGeom prst="rect">
            <a:avLst/>
          </a:prstGeom>
        </p:spPr>
      </p:pic>
      <p:pic>
        <p:nvPicPr>
          <p:cNvPr id="5" name="Resim 4">
            <a:extLst>
              <a:ext uri="{FF2B5EF4-FFF2-40B4-BE49-F238E27FC236}">
                <a16:creationId xmlns:a16="http://schemas.microsoft.com/office/drawing/2014/main" id="{FEEFCE10-68FF-46CA-83C9-BFF5357825B6}"/>
              </a:ext>
            </a:extLst>
          </p:cNvPr>
          <p:cNvPicPr>
            <a:picLocks noChangeAspect="1"/>
          </p:cNvPicPr>
          <p:nvPr/>
        </p:nvPicPr>
        <p:blipFill>
          <a:blip r:embed="rId5"/>
          <a:stretch>
            <a:fillRect/>
          </a:stretch>
        </p:blipFill>
        <p:spPr>
          <a:xfrm>
            <a:off x="7413142" y="4235933"/>
            <a:ext cx="2707636" cy="766764"/>
          </a:xfrm>
          <a:prstGeom prst="rect">
            <a:avLst/>
          </a:prstGeom>
        </p:spPr>
      </p:pic>
    </p:spTree>
    <p:extLst>
      <p:ext uri="{BB962C8B-B14F-4D97-AF65-F5344CB8AC3E}">
        <p14:creationId xmlns:p14="http://schemas.microsoft.com/office/powerpoint/2010/main" val="4004722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02C1EC9-7C42-48FD-BC2B-1517DB8D7B6C}"/>
              </a:ext>
            </a:extLst>
          </p:cNvPr>
          <p:cNvPicPr>
            <a:picLocks noChangeAspect="1"/>
          </p:cNvPicPr>
          <p:nvPr/>
        </p:nvPicPr>
        <p:blipFill>
          <a:blip r:embed="rId2"/>
          <a:stretch>
            <a:fillRect/>
          </a:stretch>
        </p:blipFill>
        <p:spPr>
          <a:xfrm>
            <a:off x="799633" y="516835"/>
            <a:ext cx="10290574" cy="688077"/>
          </a:xfrm>
          <a:prstGeom prst="rect">
            <a:avLst/>
          </a:prstGeom>
        </p:spPr>
      </p:pic>
      <p:pic>
        <p:nvPicPr>
          <p:cNvPr id="3" name="Resim 2">
            <a:extLst>
              <a:ext uri="{FF2B5EF4-FFF2-40B4-BE49-F238E27FC236}">
                <a16:creationId xmlns:a16="http://schemas.microsoft.com/office/drawing/2014/main" id="{3FF45A82-CA7A-4B9A-BD5A-0AA6FA3E28E7}"/>
              </a:ext>
            </a:extLst>
          </p:cNvPr>
          <p:cNvPicPr>
            <a:picLocks noChangeAspect="1"/>
          </p:cNvPicPr>
          <p:nvPr/>
        </p:nvPicPr>
        <p:blipFill>
          <a:blip r:embed="rId3"/>
          <a:stretch>
            <a:fillRect/>
          </a:stretch>
        </p:blipFill>
        <p:spPr>
          <a:xfrm>
            <a:off x="244651" y="2747961"/>
            <a:ext cx="11589653" cy="2526403"/>
          </a:xfrm>
          <a:prstGeom prst="rect">
            <a:avLst/>
          </a:prstGeom>
        </p:spPr>
      </p:pic>
    </p:spTree>
    <p:extLst>
      <p:ext uri="{BB962C8B-B14F-4D97-AF65-F5344CB8AC3E}">
        <p14:creationId xmlns:p14="http://schemas.microsoft.com/office/powerpoint/2010/main" val="318978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86B218E-6CEF-4C59-B8BF-D58C55F97370}"/>
              </a:ext>
            </a:extLst>
          </p:cNvPr>
          <p:cNvPicPr>
            <a:picLocks noChangeAspect="1"/>
          </p:cNvPicPr>
          <p:nvPr/>
        </p:nvPicPr>
        <p:blipFill>
          <a:blip r:embed="rId2"/>
          <a:stretch>
            <a:fillRect/>
          </a:stretch>
        </p:blipFill>
        <p:spPr>
          <a:xfrm>
            <a:off x="201035" y="357810"/>
            <a:ext cx="8729895" cy="608150"/>
          </a:xfrm>
          <a:prstGeom prst="rect">
            <a:avLst/>
          </a:prstGeom>
        </p:spPr>
      </p:pic>
      <p:pic>
        <p:nvPicPr>
          <p:cNvPr id="3" name="Resim 2">
            <a:extLst>
              <a:ext uri="{FF2B5EF4-FFF2-40B4-BE49-F238E27FC236}">
                <a16:creationId xmlns:a16="http://schemas.microsoft.com/office/drawing/2014/main" id="{7FD0AD4D-B919-48F6-9AF3-6059B11C9A9E}"/>
              </a:ext>
            </a:extLst>
          </p:cNvPr>
          <p:cNvPicPr>
            <a:picLocks noChangeAspect="1"/>
          </p:cNvPicPr>
          <p:nvPr/>
        </p:nvPicPr>
        <p:blipFill>
          <a:blip r:embed="rId3"/>
          <a:stretch>
            <a:fillRect/>
          </a:stretch>
        </p:blipFill>
        <p:spPr>
          <a:xfrm>
            <a:off x="75967" y="1948069"/>
            <a:ext cx="8567209" cy="608150"/>
          </a:xfrm>
          <a:prstGeom prst="rect">
            <a:avLst/>
          </a:prstGeom>
        </p:spPr>
      </p:pic>
      <p:pic>
        <p:nvPicPr>
          <p:cNvPr id="4" name="Resim 3">
            <a:extLst>
              <a:ext uri="{FF2B5EF4-FFF2-40B4-BE49-F238E27FC236}">
                <a16:creationId xmlns:a16="http://schemas.microsoft.com/office/drawing/2014/main" id="{9FBADA78-8719-46E9-8B0D-82E566FC196F}"/>
              </a:ext>
            </a:extLst>
          </p:cNvPr>
          <p:cNvPicPr>
            <a:picLocks noChangeAspect="1"/>
          </p:cNvPicPr>
          <p:nvPr/>
        </p:nvPicPr>
        <p:blipFill>
          <a:blip r:embed="rId4"/>
          <a:stretch>
            <a:fillRect/>
          </a:stretch>
        </p:blipFill>
        <p:spPr>
          <a:xfrm>
            <a:off x="0" y="3176483"/>
            <a:ext cx="9044682" cy="505033"/>
          </a:xfrm>
          <a:prstGeom prst="rect">
            <a:avLst/>
          </a:prstGeom>
        </p:spPr>
      </p:pic>
      <p:pic>
        <p:nvPicPr>
          <p:cNvPr id="5" name="Resim 4">
            <a:extLst>
              <a:ext uri="{FF2B5EF4-FFF2-40B4-BE49-F238E27FC236}">
                <a16:creationId xmlns:a16="http://schemas.microsoft.com/office/drawing/2014/main" id="{A9E10A25-8147-4B20-9FEE-FE7313EDD2E4}"/>
              </a:ext>
            </a:extLst>
          </p:cNvPr>
          <p:cNvPicPr>
            <a:picLocks noChangeAspect="1"/>
          </p:cNvPicPr>
          <p:nvPr/>
        </p:nvPicPr>
        <p:blipFill>
          <a:blip r:embed="rId5"/>
          <a:stretch>
            <a:fillRect/>
          </a:stretch>
        </p:blipFill>
        <p:spPr>
          <a:xfrm>
            <a:off x="0" y="4301780"/>
            <a:ext cx="8161087" cy="737165"/>
          </a:xfrm>
          <a:prstGeom prst="rect">
            <a:avLst/>
          </a:prstGeom>
        </p:spPr>
      </p:pic>
      <p:pic>
        <p:nvPicPr>
          <p:cNvPr id="6" name="Resim 5">
            <a:extLst>
              <a:ext uri="{FF2B5EF4-FFF2-40B4-BE49-F238E27FC236}">
                <a16:creationId xmlns:a16="http://schemas.microsoft.com/office/drawing/2014/main" id="{3891144A-42BA-4772-884A-FCB6B8D23FFF}"/>
              </a:ext>
            </a:extLst>
          </p:cNvPr>
          <p:cNvPicPr>
            <a:picLocks noChangeAspect="1"/>
          </p:cNvPicPr>
          <p:nvPr/>
        </p:nvPicPr>
        <p:blipFill>
          <a:blip r:embed="rId6"/>
          <a:stretch>
            <a:fillRect/>
          </a:stretch>
        </p:blipFill>
        <p:spPr>
          <a:xfrm>
            <a:off x="1" y="5639523"/>
            <a:ext cx="8534400" cy="382772"/>
          </a:xfrm>
          <a:prstGeom prst="rect">
            <a:avLst/>
          </a:prstGeom>
        </p:spPr>
      </p:pic>
      <p:sp>
        <p:nvSpPr>
          <p:cNvPr id="7" name="Dikdörtgen: Köşeleri Yuvarlatılmış 6">
            <a:extLst>
              <a:ext uri="{FF2B5EF4-FFF2-40B4-BE49-F238E27FC236}">
                <a16:creationId xmlns:a16="http://schemas.microsoft.com/office/drawing/2014/main" id="{486CFE33-BD64-4530-9B90-AC68868710BE}"/>
              </a:ext>
            </a:extLst>
          </p:cNvPr>
          <p:cNvSpPr/>
          <p:nvPr/>
        </p:nvSpPr>
        <p:spPr>
          <a:xfrm>
            <a:off x="9157252" y="357810"/>
            <a:ext cx="1272209" cy="75537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rPr>
              <a:t>Y</a:t>
            </a:r>
          </a:p>
        </p:txBody>
      </p:sp>
      <p:sp>
        <p:nvSpPr>
          <p:cNvPr id="8" name="Dikdörtgen: Köşeleri Yuvarlatılmış 7">
            <a:extLst>
              <a:ext uri="{FF2B5EF4-FFF2-40B4-BE49-F238E27FC236}">
                <a16:creationId xmlns:a16="http://schemas.microsoft.com/office/drawing/2014/main" id="{90FF155D-C85F-4609-9E0A-96187454C50A}"/>
              </a:ext>
            </a:extLst>
          </p:cNvPr>
          <p:cNvSpPr/>
          <p:nvPr/>
        </p:nvSpPr>
        <p:spPr>
          <a:xfrm>
            <a:off x="9157252" y="1874457"/>
            <a:ext cx="1272209" cy="75537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rPr>
              <a:t>Y</a:t>
            </a:r>
          </a:p>
        </p:txBody>
      </p:sp>
      <p:sp>
        <p:nvSpPr>
          <p:cNvPr id="9" name="Dikdörtgen: Köşeleri Yuvarlatılmış 8">
            <a:extLst>
              <a:ext uri="{FF2B5EF4-FFF2-40B4-BE49-F238E27FC236}">
                <a16:creationId xmlns:a16="http://schemas.microsoft.com/office/drawing/2014/main" id="{00295957-F304-4875-B3B1-F51BF250A28F}"/>
              </a:ext>
            </a:extLst>
          </p:cNvPr>
          <p:cNvSpPr/>
          <p:nvPr/>
        </p:nvSpPr>
        <p:spPr>
          <a:xfrm>
            <a:off x="9157252" y="4301780"/>
            <a:ext cx="1272209" cy="75537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rPr>
              <a:t>Y</a:t>
            </a:r>
          </a:p>
        </p:txBody>
      </p:sp>
      <p:sp>
        <p:nvSpPr>
          <p:cNvPr id="10" name="Dikdörtgen: Köşeleri Yuvarlatılmış 9">
            <a:extLst>
              <a:ext uri="{FF2B5EF4-FFF2-40B4-BE49-F238E27FC236}">
                <a16:creationId xmlns:a16="http://schemas.microsoft.com/office/drawing/2014/main" id="{D0099065-5352-41E8-92B0-930029AFAF27}"/>
              </a:ext>
            </a:extLst>
          </p:cNvPr>
          <p:cNvSpPr/>
          <p:nvPr/>
        </p:nvSpPr>
        <p:spPr>
          <a:xfrm>
            <a:off x="9269895" y="3013417"/>
            <a:ext cx="1272209" cy="75537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rPr>
              <a:t>D</a:t>
            </a:r>
          </a:p>
        </p:txBody>
      </p:sp>
      <p:sp>
        <p:nvSpPr>
          <p:cNvPr id="11" name="Dikdörtgen: Köşeleri Yuvarlatılmış 10">
            <a:extLst>
              <a:ext uri="{FF2B5EF4-FFF2-40B4-BE49-F238E27FC236}">
                <a16:creationId xmlns:a16="http://schemas.microsoft.com/office/drawing/2014/main" id="{4C713B25-CCC0-4DC7-9659-79CE27D1FFBC}"/>
              </a:ext>
            </a:extLst>
          </p:cNvPr>
          <p:cNvSpPr/>
          <p:nvPr/>
        </p:nvSpPr>
        <p:spPr>
          <a:xfrm>
            <a:off x="9157252" y="5590143"/>
            <a:ext cx="1272209" cy="75537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4000" b="1" dirty="0">
                <a:solidFill>
                  <a:srgbClr val="C00000"/>
                </a:solidFill>
              </a:rPr>
              <a:t>D</a:t>
            </a:r>
          </a:p>
        </p:txBody>
      </p:sp>
    </p:spTree>
    <p:extLst>
      <p:ext uri="{BB962C8B-B14F-4D97-AF65-F5344CB8AC3E}">
        <p14:creationId xmlns:p14="http://schemas.microsoft.com/office/powerpoint/2010/main" val="1048605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barn(inVertical)">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barn(inVertical)">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barn(inVertical)">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barn(inVertical)">
                                      <p:cBhvr>
                                        <p:cTn id="5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C2665A2-A886-4C06-8607-9CED2EA4CC76}"/>
              </a:ext>
            </a:extLst>
          </p:cNvPr>
          <p:cNvPicPr>
            <a:picLocks noChangeAspect="1"/>
          </p:cNvPicPr>
          <p:nvPr/>
        </p:nvPicPr>
        <p:blipFill>
          <a:blip r:embed="rId2"/>
          <a:stretch>
            <a:fillRect/>
          </a:stretch>
        </p:blipFill>
        <p:spPr>
          <a:xfrm>
            <a:off x="344732" y="781878"/>
            <a:ext cx="11502536" cy="2747963"/>
          </a:xfrm>
          <a:prstGeom prst="rect">
            <a:avLst/>
          </a:prstGeom>
        </p:spPr>
      </p:pic>
      <p:sp>
        <p:nvSpPr>
          <p:cNvPr id="3" name="Dikdörtgen: Köşeleri Yuvarlatılmış 2">
            <a:extLst>
              <a:ext uri="{FF2B5EF4-FFF2-40B4-BE49-F238E27FC236}">
                <a16:creationId xmlns:a16="http://schemas.microsoft.com/office/drawing/2014/main" id="{3A0A47A5-8D18-46A9-BA7C-2FE1A20E1F0A}"/>
              </a:ext>
            </a:extLst>
          </p:cNvPr>
          <p:cNvSpPr/>
          <p:nvPr/>
        </p:nvSpPr>
        <p:spPr>
          <a:xfrm>
            <a:off x="4678017" y="4272373"/>
            <a:ext cx="1755913" cy="145256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8800" b="1" dirty="0">
                <a:solidFill>
                  <a:srgbClr val="C00000"/>
                </a:solidFill>
              </a:rPr>
              <a:t>B</a:t>
            </a:r>
          </a:p>
        </p:txBody>
      </p:sp>
    </p:spTree>
    <p:extLst>
      <p:ext uri="{BB962C8B-B14F-4D97-AF65-F5344CB8AC3E}">
        <p14:creationId xmlns:p14="http://schemas.microsoft.com/office/powerpoint/2010/main" val="3280807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94209D93-BF47-4CCE-A3DF-9690E231E895}"/>
              </a:ext>
            </a:extLst>
          </p:cNvPr>
          <p:cNvPicPr>
            <a:picLocks noChangeAspect="1"/>
          </p:cNvPicPr>
          <p:nvPr/>
        </p:nvPicPr>
        <p:blipFill>
          <a:blip r:embed="rId2"/>
          <a:stretch>
            <a:fillRect/>
          </a:stretch>
        </p:blipFill>
        <p:spPr>
          <a:xfrm>
            <a:off x="179369" y="172278"/>
            <a:ext cx="11833262" cy="5274365"/>
          </a:xfrm>
          <a:prstGeom prst="rect">
            <a:avLst/>
          </a:prstGeom>
        </p:spPr>
      </p:pic>
      <p:sp>
        <p:nvSpPr>
          <p:cNvPr id="3" name="Dikdörtgen: Köşeleri Yuvarlatılmış 2">
            <a:extLst>
              <a:ext uri="{FF2B5EF4-FFF2-40B4-BE49-F238E27FC236}">
                <a16:creationId xmlns:a16="http://schemas.microsoft.com/office/drawing/2014/main" id="{0448F650-C25C-467C-8A9B-29B4C479F9A0}"/>
              </a:ext>
            </a:extLst>
          </p:cNvPr>
          <p:cNvSpPr/>
          <p:nvPr/>
        </p:nvSpPr>
        <p:spPr>
          <a:xfrm>
            <a:off x="4671391" y="5822878"/>
            <a:ext cx="1272209" cy="75537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6000" b="1" dirty="0">
                <a:solidFill>
                  <a:srgbClr val="C00000"/>
                </a:solidFill>
              </a:rPr>
              <a:t>A</a:t>
            </a:r>
          </a:p>
        </p:txBody>
      </p:sp>
    </p:spTree>
    <p:extLst>
      <p:ext uri="{BB962C8B-B14F-4D97-AF65-F5344CB8AC3E}">
        <p14:creationId xmlns:p14="http://schemas.microsoft.com/office/powerpoint/2010/main" val="2873407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ğ Gözü">
  <a:themeElements>
    <a:clrScheme name="Mesh">
      <a:dk1>
        <a:sysClr val="windowText" lastClr="000000"/>
      </a:dk1>
      <a:lt1>
        <a:sysClr val="window" lastClr="FFFFFF"/>
      </a:lt1>
      <a:dk2>
        <a:srgbClr val="363D46"/>
      </a:dk2>
      <a:lt2>
        <a:srgbClr val="EBEBEB"/>
      </a:lt2>
      <a:accent1>
        <a:srgbClr val="A9E023"/>
      </a:accent1>
      <a:accent2>
        <a:srgbClr val="1FCDB6"/>
      </a:accent2>
      <a:accent3>
        <a:srgbClr val="5F99C9"/>
      </a:accent3>
      <a:accent4>
        <a:srgbClr val="AE65D1"/>
      </a:accent4>
      <a:accent5>
        <a:srgbClr val="D06423"/>
      </a:accent5>
      <a:accent6>
        <a:srgbClr val="DCAB11"/>
      </a:accent6>
      <a:hlink>
        <a:srgbClr val="ADE133"/>
      </a:hlink>
      <a:folHlink>
        <a:srgbClr val="C2EA66"/>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1FEE2289-88FB-467C-9C9A-54F3C85768F0}"/>
    </a:ext>
  </a:extLst>
</a:theme>
</file>

<file path=docProps/app.xml><?xml version="1.0" encoding="utf-8"?>
<Properties xmlns="http://schemas.openxmlformats.org/officeDocument/2006/extended-properties" xmlns:vt="http://schemas.openxmlformats.org/officeDocument/2006/docPropsVTypes">
  <Template>Ağ Gözü</Template>
  <TotalTime>47</TotalTime>
  <Words>611</Words>
  <Application>Microsoft Office PowerPoint</Application>
  <PresentationFormat>Geniş ekran</PresentationFormat>
  <Paragraphs>53</Paragraphs>
  <Slides>42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42</vt:i4>
      </vt:variant>
    </vt:vector>
  </HeadingPairs>
  <TitlesOfParts>
    <vt:vector size="46" baseType="lpstr">
      <vt:lpstr>Arial</vt:lpstr>
      <vt:lpstr>Century Gothic</vt:lpstr>
      <vt:lpstr>Roboto</vt:lpstr>
      <vt:lpstr>Ağ Gözü</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Mehmet</dc:creator>
  <cp:lastModifiedBy>Mehmet</cp:lastModifiedBy>
  <cp:revision>8</cp:revision>
  <dcterms:created xsi:type="dcterms:W3CDTF">2019-10-26T22:16:37Z</dcterms:created>
  <dcterms:modified xsi:type="dcterms:W3CDTF">2020-11-20T17:19:53Z</dcterms:modified>
</cp:coreProperties>
</file>