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460" r:id="rId2"/>
    <p:sldId id="463" r:id="rId3"/>
    <p:sldId id="464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461" r:id="rId22"/>
    <p:sldId id="462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9" r:id="rId32"/>
    <p:sldId id="390" r:id="rId33"/>
    <p:sldId id="391" r:id="rId34"/>
    <p:sldId id="392" r:id="rId35"/>
    <p:sldId id="420" r:id="rId36"/>
    <p:sldId id="421" r:id="rId37"/>
    <p:sldId id="422" r:id="rId38"/>
    <p:sldId id="423" r:id="rId39"/>
    <p:sldId id="424" r:id="rId40"/>
    <p:sldId id="425" r:id="rId41"/>
    <p:sldId id="426" r:id="rId42"/>
    <p:sldId id="427" r:id="rId43"/>
    <p:sldId id="465" r:id="rId44"/>
    <p:sldId id="442" r:id="rId45"/>
    <p:sldId id="443" r:id="rId46"/>
    <p:sldId id="444" r:id="rId47"/>
    <p:sldId id="445" r:id="rId48"/>
    <p:sldId id="446" r:id="rId49"/>
    <p:sldId id="447" r:id="rId50"/>
    <p:sldId id="450" r:id="rId51"/>
    <p:sldId id="451" r:id="rId52"/>
    <p:sldId id="452" r:id="rId53"/>
    <p:sldId id="453" r:id="rId54"/>
  </p:sldIdLst>
  <p:sldSz cx="12192000" cy="6858000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2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4A500-7166-47EE-9308-695F4B17DF4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A9D17-0C8B-4AF0-A3A4-6EFDD050F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17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447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385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291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050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34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722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75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747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9739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71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273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0E3DA-4192-456A-91EC-8EF7F7D4DAB0}" type="datetimeFigureOut">
              <a:rPr lang="tr-TR" smtClean="0"/>
              <a:t>25.02.2019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BF76F-A723-43C3-9076-6679B6C120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469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BASİT BİR ELEKTRİK DEVRESİNDE LAMBA PARLAKLIĞINI ETKİLEYEN DEĞİŞKENLER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043" y="1582230"/>
            <a:ext cx="8838405" cy="4757485"/>
          </a:xfrm>
        </p:spPr>
      </p:pic>
    </p:spTree>
    <p:extLst>
      <p:ext uri="{BB962C8B-B14F-4D97-AF65-F5344CB8AC3E}">
        <p14:creationId xmlns:p14="http://schemas.microsoft.com/office/powerpoint/2010/main" val="4416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2" y="353961"/>
            <a:ext cx="11474244" cy="5909187"/>
          </a:xfrm>
        </p:spPr>
      </p:pic>
    </p:spTree>
    <p:extLst>
      <p:ext uri="{BB962C8B-B14F-4D97-AF65-F5344CB8AC3E}">
        <p14:creationId xmlns:p14="http://schemas.microsoft.com/office/powerpoint/2010/main" val="90364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4" y="206478"/>
            <a:ext cx="10982632" cy="6194322"/>
          </a:xfrm>
        </p:spPr>
      </p:pic>
    </p:spTree>
    <p:extLst>
      <p:ext uri="{BB962C8B-B14F-4D97-AF65-F5344CB8AC3E}">
        <p14:creationId xmlns:p14="http://schemas.microsoft.com/office/powerpoint/2010/main" val="417144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37-6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5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39-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40-8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1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43-8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47-7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50-9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53-8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56-2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7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3-58-3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01-6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03-8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06-4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11-4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14-9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9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19-6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25-9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4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28-4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38" name="ShockwaveFlash1" r:id="rId2" imgW="11904840" imgH="6632640"/>
        </mc:Choice>
        <mc:Fallback>
          <p:control name="ShockwaveFlash1" r:id="rId2" imgW="11904840" imgH="663264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120650" y="112713"/>
                  <a:ext cx="11904663" cy="6632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149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2061" name="ShockwaveFlash1" r:id="rId2" imgW="11955600" imgH="6649920"/>
        </mc:Choice>
        <mc:Fallback>
          <p:control name="ShockwaveFlash1" r:id="rId2" imgW="11955600" imgH="664992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128588" y="104775"/>
                  <a:ext cx="11955462" cy="66500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4668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4-57-2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00-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9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08-2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10-7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12-5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14-0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15-9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5-17-9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6-02-2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4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6-04-3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7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6-06-2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8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6-08-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29-4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1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31-6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33-5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3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35-7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38-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39-9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41-5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4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7-43-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1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85004" y="2389218"/>
            <a:ext cx="10363200" cy="1470025"/>
          </a:xfrm>
        </p:spPr>
        <p:txBody>
          <a:bodyPr>
            <a:normAutofit/>
          </a:bodyPr>
          <a:lstStyle/>
          <a:p>
            <a:r>
              <a:rPr lang="tr-TR" sz="6000" dirty="0" smtClean="0">
                <a:solidFill>
                  <a:srgbClr val="FF0000"/>
                </a:solidFill>
              </a:rPr>
              <a:t>DEĞERLENDİRME SORULARI</a:t>
            </a:r>
            <a:endParaRPr lang="tr-TR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5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39-0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88"/>
            <a:ext cx="12192000" cy="60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6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44-7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7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46-7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49-2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51-4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7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54-1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9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8-59-3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9-01-5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1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9-03-4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0-09-05-3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13"/>
            <a:ext cx="12192000" cy="660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6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10</Words>
  <Application>Microsoft Office PowerPoint</Application>
  <PresentationFormat>Geniş ekran</PresentationFormat>
  <Paragraphs>2</Paragraphs>
  <Slides>53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53</vt:i4>
      </vt:variant>
    </vt:vector>
  </HeadingPairs>
  <TitlesOfParts>
    <vt:vector size="56" baseType="lpstr">
      <vt:lpstr>Arial</vt:lpstr>
      <vt:lpstr>Calibri</vt:lpstr>
      <vt:lpstr>Ofis Teması</vt:lpstr>
      <vt:lpstr>BASİT BİR ELEKTRİK DEVRESİNDE LAMBA PARLAKLIĞINI ETKİLEYEN DEĞİŞKENLER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DEĞERLENDİRME SORULARI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Fotoğraf Albümü</dc:title>
  <dc:creator>sylar</dc:creator>
  <cp:lastModifiedBy>ögretmen 2</cp:lastModifiedBy>
  <cp:revision>17</cp:revision>
  <dcterms:created xsi:type="dcterms:W3CDTF">2018-01-21T07:01:10Z</dcterms:created>
  <dcterms:modified xsi:type="dcterms:W3CDTF">2019-02-25T12:38:32Z</dcterms:modified>
</cp:coreProperties>
</file>