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30.10.2020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457200" y="857232"/>
            <a:ext cx="4038600" cy="5268931"/>
          </a:xfrm>
        </p:spPr>
        <p:txBody>
          <a:bodyPr>
            <a:normAutofit/>
          </a:bodyPr>
          <a:lstStyle/>
          <a:p>
            <a:pPr>
              <a:buNone/>
            </a:pPr>
            <a:endParaRPr lang="ar-JO" sz="8800" dirty="0" smtClean="0"/>
          </a:p>
          <a:p>
            <a:pPr algn="ctr">
              <a:buNone/>
            </a:pPr>
            <a:r>
              <a:rPr lang="ar-JO" sz="8800" dirty="0" smtClean="0"/>
              <a:t>قَاضِيٌّ</a:t>
            </a:r>
            <a:endParaRPr lang="tr-TR" sz="8800" dirty="0"/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>
          <a:xfrm>
            <a:off x="4648200" y="1000108"/>
            <a:ext cx="4038600" cy="5126055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026" name="Picture 2" descr="C:\Users\M. Akif\Desktop\authorities-clipart-hakim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928670"/>
            <a:ext cx="4071966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JO" sz="8800" dirty="0" smtClean="0"/>
          </a:p>
          <a:p>
            <a:pPr algn="ctr">
              <a:buNone/>
            </a:pPr>
            <a:r>
              <a:rPr lang="ar-JO" sz="8800" dirty="0" smtClean="0"/>
              <a:t>مُحَامِيٌّ</a:t>
            </a:r>
            <a:endParaRPr lang="tr-TR" sz="88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14876" y="1071546"/>
            <a:ext cx="3857652" cy="5054617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2051" name="Picture 3" descr="C:\Users\M. Akif\Desktop\hmk_doneminde_bilgisiz_avukat_davayi_kaybetmeye_mahkmdur_h173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071546"/>
            <a:ext cx="3857652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JO" sz="8800" dirty="0" smtClean="0"/>
          </a:p>
          <a:p>
            <a:pPr algn="ctr">
              <a:buNone/>
            </a:pPr>
            <a:r>
              <a:rPr lang="ar-JO" sz="8800" dirty="0" smtClean="0"/>
              <a:t> </a:t>
            </a:r>
            <a:r>
              <a:rPr lang="ar-JO" sz="8800" dirty="0" smtClean="0"/>
              <a:t>ضَابِطٌ</a:t>
            </a:r>
            <a:endParaRPr lang="tr-TR" sz="88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3074" name="Picture 2" descr="C:\Users\M. Akif\Desktop\military-clipart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285860"/>
            <a:ext cx="4000528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498317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JO" sz="8800" dirty="0" smtClean="0"/>
          </a:p>
          <a:p>
            <a:pPr algn="ctr">
              <a:buNone/>
            </a:pPr>
            <a:r>
              <a:rPr lang="ar-JO" sz="8800" dirty="0" smtClean="0"/>
              <a:t>شُرْطِيٌّ</a:t>
            </a:r>
            <a:endParaRPr lang="tr-TR" sz="88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3438" y="1142984"/>
            <a:ext cx="4038600" cy="4911741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4098" name="Picture 2" descr="C:\Users\M. Akif\Desktop\110873263-1024x1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214422"/>
            <a:ext cx="3763967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42844" y="1142984"/>
            <a:ext cx="4429156" cy="507209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JO" sz="8800" dirty="0" smtClean="0"/>
          </a:p>
          <a:p>
            <a:pPr algn="ctr">
              <a:buNone/>
            </a:pPr>
            <a:r>
              <a:rPr lang="ar-JO" sz="6600" dirty="0" smtClean="0"/>
              <a:t>طَبِيبُ </a:t>
            </a:r>
            <a:r>
              <a:rPr lang="ar-JO" sz="6600" dirty="0" smtClean="0"/>
              <a:t>الْأَسنَانِ</a:t>
            </a:r>
            <a:endParaRPr lang="tr-TR" sz="66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857784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5122" name="Picture 2" descr="C:\Users\M. Akif\Desktop\4-dentist-checking-teeth-of-little-girl-cartoon-clipart-324x4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214422"/>
            <a:ext cx="4000528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14282" y="1285860"/>
            <a:ext cx="4281518" cy="478634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JO" sz="8000" dirty="0" smtClean="0"/>
          </a:p>
          <a:p>
            <a:pPr algn="ctr">
              <a:buNone/>
            </a:pPr>
            <a:r>
              <a:rPr lang="ar-JO" sz="7200" dirty="0" smtClean="0"/>
              <a:t>طَبِيبَةٌ نَفْسِيَّة</a:t>
            </a:r>
            <a:endParaRPr lang="tr-TR" sz="72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840303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6146" name="Picture 2" descr="C:\Users\M. Akif\Desktop\67654583-깨진-된-사업가-심리학자-이야기입니다-정신-요법-상담-스트레스를-다루는-비즈니스-사람-현대-다채로운-평면-스타일-벡터-일러스트-레이-션-흰색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142984"/>
            <a:ext cx="4000528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14423"/>
            <a:ext cx="4186238" cy="478634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JO" sz="8000" dirty="0" smtClean="0"/>
          </a:p>
          <a:p>
            <a:pPr algn="ctr">
              <a:buNone/>
            </a:pPr>
            <a:r>
              <a:rPr lang="ar-JO" sz="8000" dirty="0" smtClean="0"/>
              <a:t>صَيْدَلَانِيَّة</a:t>
            </a:r>
            <a:endParaRPr lang="tr-TR" sz="80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7170" name="Picture 2" descr="C:\Users\M. Akif\Desktop\depositphotos_96221552-stock-illustration-smiling-female-pharmaci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142984"/>
            <a:ext cx="4071966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JO" sz="8800" dirty="0" smtClean="0"/>
          </a:p>
          <a:p>
            <a:pPr algn="ctr">
              <a:buNone/>
            </a:pPr>
            <a:r>
              <a:rPr lang="ar-JO" sz="8800" dirty="0" smtClean="0"/>
              <a:t>مُحَاسِبٌ</a:t>
            </a:r>
            <a:endParaRPr lang="tr-TR" sz="88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840303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8194" name="Picture 2" descr="C:\Users\M. Akif\Desktop\kisspng-accountant-accounting-cartoon-accounting-financial-5ade05d54ec3d5.53563078152449992532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357298"/>
            <a:ext cx="3929090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JO" sz="8000" dirty="0" smtClean="0"/>
          </a:p>
          <a:p>
            <a:pPr algn="ctr">
              <a:buNone/>
            </a:pPr>
            <a:r>
              <a:rPr lang="ar-JO" sz="8000" dirty="0" smtClean="0"/>
              <a:t>صَحَفِيٌّ</a:t>
            </a:r>
            <a:endParaRPr lang="tr-TR" sz="80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840303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9218" name="Picture 2" descr="C:\Users\M. Akif\Desktop\depositphotos_109234080-stock-illustration-journalist-cartoon-illustr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214422"/>
            <a:ext cx="4000528" cy="4986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</Words>
  <PresentationFormat>Ekran Gösterisi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M. Akif</dc:creator>
  <cp:lastModifiedBy>Serdar</cp:lastModifiedBy>
  <cp:revision>6</cp:revision>
  <dcterms:created xsi:type="dcterms:W3CDTF">2018-10-21T17:39:42Z</dcterms:created>
  <dcterms:modified xsi:type="dcterms:W3CDTF">2020-10-30T17:52:45Z</dcterms:modified>
</cp:coreProperties>
</file>