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1A6A5-2DD8-4670-AFA0-703A3D2F75D1}" type="datetimeFigureOut">
              <a:rPr lang="tr-TR" smtClean="0"/>
              <a:t>16.10.2020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F04C-B78A-414E-A99B-9D373DD481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739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1A6A5-2DD8-4670-AFA0-703A3D2F75D1}" type="datetimeFigureOut">
              <a:rPr lang="tr-TR" smtClean="0"/>
              <a:t>16.10.2020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F04C-B78A-414E-A99B-9D373DD481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418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1A6A5-2DD8-4670-AFA0-703A3D2F75D1}" type="datetimeFigureOut">
              <a:rPr lang="tr-TR" smtClean="0"/>
              <a:t>16.10.2020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F04C-B78A-414E-A99B-9D373DD481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734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1A6A5-2DD8-4670-AFA0-703A3D2F75D1}" type="datetimeFigureOut">
              <a:rPr lang="tr-TR" smtClean="0"/>
              <a:t>16.10.2020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F04C-B78A-414E-A99B-9D373DD481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987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1A6A5-2DD8-4670-AFA0-703A3D2F75D1}" type="datetimeFigureOut">
              <a:rPr lang="tr-TR" smtClean="0"/>
              <a:t>16.10.2020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F04C-B78A-414E-A99B-9D373DD481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5156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1A6A5-2DD8-4670-AFA0-703A3D2F75D1}" type="datetimeFigureOut">
              <a:rPr lang="tr-TR" smtClean="0"/>
              <a:t>16.10.2020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F04C-B78A-414E-A99B-9D373DD481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7702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1A6A5-2DD8-4670-AFA0-703A3D2F75D1}" type="datetimeFigureOut">
              <a:rPr lang="tr-TR" smtClean="0"/>
              <a:t>16.10.2020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F04C-B78A-414E-A99B-9D373DD481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9388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1A6A5-2DD8-4670-AFA0-703A3D2F75D1}" type="datetimeFigureOut">
              <a:rPr lang="tr-TR" smtClean="0"/>
              <a:t>16.10.2020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F04C-B78A-414E-A99B-9D373DD481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2802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1A6A5-2DD8-4670-AFA0-703A3D2F75D1}" type="datetimeFigureOut">
              <a:rPr lang="tr-TR" smtClean="0"/>
              <a:t>16.10.2020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F04C-B78A-414E-A99B-9D373DD481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6118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1A6A5-2DD8-4670-AFA0-703A3D2F75D1}" type="datetimeFigureOut">
              <a:rPr lang="tr-TR" smtClean="0"/>
              <a:t>16.10.2020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F04C-B78A-414E-A99B-9D373DD481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690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1A6A5-2DD8-4670-AFA0-703A3D2F75D1}" type="datetimeFigureOut">
              <a:rPr lang="tr-TR" smtClean="0"/>
              <a:t>16.10.2020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F04C-B78A-414E-A99B-9D373DD481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298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1A6A5-2DD8-4670-AFA0-703A3D2F75D1}" type="datetimeFigureOut">
              <a:rPr lang="tr-TR" smtClean="0"/>
              <a:t>16.10.2020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4F04C-B78A-414E-A99B-9D373DD481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284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4" y="678873"/>
            <a:ext cx="10377055" cy="52508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8971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72" y="651164"/>
            <a:ext cx="10723418" cy="4821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7644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34291"/>
            <a:ext cx="10972799" cy="50846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9661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51164"/>
            <a:ext cx="10155382" cy="50430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8422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2076450"/>
            <a:ext cx="1065847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40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18" y="190929"/>
            <a:ext cx="9971809" cy="655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594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766550"/>
            <a:ext cx="10119880" cy="553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42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251" y="1773381"/>
            <a:ext cx="11777749" cy="308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65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36" y="872835"/>
            <a:ext cx="11017517" cy="458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17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5" y="1576387"/>
            <a:ext cx="10229850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047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579418"/>
            <a:ext cx="12192000" cy="341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487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57" y="1704109"/>
            <a:ext cx="11627988" cy="307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48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26" y="1233054"/>
            <a:ext cx="10422062" cy="452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29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58" y="803565"/>
            <a:ext cx="10252167" cy="459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75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139" y="997527"/>
            <a:ext cx="9766704" cy="477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230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527" y="153170"/>
            <a:ext cx="9041823" cy="580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48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164" y="104116"/>
            <a:ext cx="8017019" cy="640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89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582" y="535945"/>
            <a:ext cx="7922202" cy="586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610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5" y="581891"/>
            <a:ext cx="11070508" cy="523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486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2" y="1390650"/>
            <a:ext cx="10887075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11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01" y="540327"/>
            <a:ext cx="10110762" cy="538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00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37" y="838200"/>
            <a:ext cx="999172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10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22" y="484909"/>
            <a:ext cx="10918753" cy="552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7875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62" y="1123950"/>
            <a:ext cx="11115675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34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5" y="1856508"/>
            <a:ext cx="12174215" cy="274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92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837" y="853567"/>
            <a:ext cx="6904326" cy="5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34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509" y="1045628"/>
            <a:ext cx="7655935" cy="433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02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491" y="260115"/>
            <a:ext cx="7553325" cy="587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7704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166" y="1025236"/>
            <a:ext cx="8088571" cy="371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526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691" y="762568"/>
            <a:ext cx="6812107" cy="563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05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691" y="342017"/>
            <a:ext cx="7204364" cy="619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023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10" y="390897"/>
            <a:ext cx="6871854" cy="612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17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327" y="976312"/>
            <a:ext cx="7032048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4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37" y="981075"/>
            <a:ext cx="7302644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592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436" y="790275"/>
            <a:ext cx="6968837" cy="52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414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964" y="766696"/>
            <a:ext cx="6756255" cy="453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207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473" y="847362"/>
            <a:ext cx="8573366" cy="53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32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273" y="289056"/>
            <a:ext cx="7992341" cy="624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681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54" y="138113"/>
            <a:ext cx="11038609" cy="2771342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15" y="3061856"/>
            <a:ext cx="11272748" cy="362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875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081" y="886691"/>
            <a:ext cx="8318669" cy="424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370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2" y="1619250"/>
            <a:ext cx="1145857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125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74" y="601805"/>
            <a:ext cx="9654708" cy="538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4055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11" y="1039092"/>
            <a:ext cx="9741751" cy="434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232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32" y="928254"/>
            <a:ext cx="10342939" cy="481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25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0</Words>
  <Application>Microsoft Office PowerPoint</Application>
  <PresentationFormat>Geniş ekran</PresentationFormat>
  <Paragraphs>0</Paragraphs>
  <Slides>44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NouS/TncTR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Admin</dc:creator>
  <cp:lastModifiedBy>Admin</cp:lastModifiedBy>
  <cp:revision>8</cp:revision>
  <dcterms:created xsi:type="dcterms:W3CDTF">2020-10-16T18:26:02Z</dcterms:created>
  <dcterms:modified xsi:type="dcterms:W3CDTF">2020-10-16T19:40:10Z</dcterms:modified>
</cp:coreProperties>
</file>