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ikdörtgen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İçerik Yer Tutucus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İçerik Yer Tutucus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İçerik Yer Tutucus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Başlık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ikdörtgen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Dikdörtgen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kdörtgen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Dikdörtgen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İçerik Yer Tutucus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üz Bağlayıcı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E1B4A3E-443C-4745-9FB6-32B85AB11286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D561983-2890-4AEE-8221-D5E9571D25C7}" type="slidenum">
              <a:rPr lang="tr-TR" smtClean="0"/>
              <a:t>‹#›</a:t>
            </a:fld>
            <a:endParaRPr lang="tr-TR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10. SINIF FELSEFE </a:t>
            </a:r>
            <a:br>
              <a:rPr lang="tr-TR" b="1" dirty="0" smtClean="0"/>
            </a:br>
            <a:r>
              <a:rPr lang="tr-TR" b="1" dirty="0" smtClean="0"/>
              <a:t>2. ÜNİTE TEKRAR TEST-2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56336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95536" y="4725144"/>
            <a:ext cx="648072" cy="504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796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611560" y="5949280"/>
            <a:ext cx="504056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42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680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39552" y="6453336"/>
            <a:ext cx="648072" cy="376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508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67544" y="2492896"/>
            <a:ext cx="79208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53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5805264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550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4221088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175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6165304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632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3933056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613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6093296"/>
            <a:ext cx="5040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33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5589240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9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393305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24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4077072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07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23528" y="4869160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68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6021288"/>
            <a:ext cx="43204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573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2996952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5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4581128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987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07504" y="6381328"/>
            <a:ext cx="50405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48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95536" y="4653136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620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23528" y="580526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130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6093296"/>
            <a:ext cx="360040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651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79512" y="4581128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127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43651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403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520" y="4005064"/>
            <a:ext cx="50405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689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23528" y="5445224"/>
            <a:ext cx="36004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16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</TotalTime>
  <Words>4</Words>
  <Application>Microsoft Office PowerPoint</Application>
  <PresentationFormat>Ekran Gösterisi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Kent</vt:lpstr>
      <vt:lpstr>10. SINIF FELSEFE  2. ÜNİTE TEKRAR TEST-2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Progressive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 SINIF FELSEFE  2. ÜNİTE TEKRAR TEST-2</dc:title>
  <dc:creator>Windows Kullanıcısı</dc:creator>
  <cp:lastModifiedBy>Windows Kullanıcısı</cp:lastModifiedBy>
  <cp:revision>45</cp:revision>
  <dcterms:created xsi:type="dcterms:W3CDTF">2020-11-29T19:45:56Z</dcterms:created>
  <dcterms:modified xsi:type="dcterms:W3CDTF">2020-11-29T20:17:21Z</dcterms:modified>
</cp:coreProperties>
</file>