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328" r:id="rId3"/>
    <p:sldId id="277" r:id="rId4"/>
    <p:sldId id="278" r:id="rId5"/>
    <p:sldId id="276" r:id="rId6"/>
    <p:sldId id="279" r:id="rId7"/>
    <p:sldId id="329" r:id="rId8"/>
    <p:sldId id="287" r:id="rId9"/>
    <p:sldId id="280" r:id="rId10"/>
    <p:sldId id="257" r:id="rId11"/>
    <p:sldId id="258" r:id="rId12"/>
    <p:sldId id="281" r:id="rId13"/>
    <p:sldId id="288" r:id="rId14"/>
    <p:sldId id="283" r:id="rId15"/>
    <p:sldId id="289" r:id="rId16"/>
    <p:sldId id="282" r:id="rId17"/>
    <p:sldId id="286" r:id="rId18"/>
    <p:sldId id="285" r:id="rId19"/>
    <p:sldId id="284" r:id="rId20"/>
    <p:sldId id="290" r:id="rId21"/>
    <p:sldId id="296" r:id="rId22"/>
    <p:sldId id="292" r:id="rId23"/>
    <p:sldId id="291" r:id="rId24"/>
    <p:sldId id="293" r:id="rId25"/>
    <p:sldId id="294" r:id="rId26"/>
    <p:sldId id="326" r:id="rId27"/>
    <p:sldId id="295" r:id="rId28"/>
    <p:sldId id="331" r:id="rId29"/>
    <p:sldId id="297" r:id="rId30"/>
    <p:sldId id="327" r:id="rId31"/>
    <p:sldId id="298" r:id="rId32"/>
    <p:sldId id="299" r:id="rId33"/>
    <p:sldId id="303" r:id="rId34"/>
    <p:sldId id="302" r:id="rId35"/>
    <p:sldId id="300" r:id="rId36"/>
    <p:sldId id="301" r:id="rId37"/>
    <p:sldId id="268" r:id="rId38"/>
    <p:sldId id="267" r:id="rId39"/>
    <p:sldId id="304" r:id="rId40"/>
    <p:sldId id="311" r:id="rId41"/>
    <p:sldId id="313" r:id="rId42"/>
    <p:sldId id="312" r:id="rId43"/>
    <p:sldId id="325" r:id="rId44"/>
    <p:sldId id="314" r:id="rId45"/>
    <p:sldId id="306" r:id="rId46"/>
    <p:sldId id="323" r:id="rId47"/>
    <p:sldId id="307" r:id="rId48"/>
    <p:sldId id="322" r:id="rId49"/>
    <p:sldId id="324" r:id="rId50"/>
    <p:sldId id="317" r:id="rId51"/>
    <p:sldId id="319" r:id="rId52"/>
    <p:sldId id="310" r:id="rId53"/>
    <p:sldId id="320" r:id="rId54"/>
    <p:sldId id="321" r:id="rId55"/>
    <p:sldId id="316" r:id="rId56"/>
    <p:sldId id="330" r:id="rId5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C3EB"/>
    <a:srgbClr val="F0F8A4"/>
    <a:srgbClr val="CCFF66"/>
    <a:srgbClr val="FFFF66"/>
    <a:srgbClr val="D2A31E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slide" Target="slides/slide40.xml" /><Relationship Id="rId47" Type="http://schemas.openxmlformats.org/officeDocument/2006/relationships/slide" Target="slides/slide45.xml" /><Relationship Id="rId50" Type="http://schemas.openxmlformats.org/officeDocument/2006/relationships/slide" Target="slides/slide48.xml" /><Relationship Id="rId55" Type="http://schemas.openxmlformats.org/officeDocument/2006/relationships/slide" Target="slides/slide53.xml" /><Relationship Id="rId7" Type="http://schemas.openxmlformats.org/officeDocument/2006/relationships/slide" Target="slides/slide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slide" Target="slides/slide39.xml" /><Relationship Id="rId54" Type="http://schemas.openxmlformats.org/officeDocument/2006/relationships/slide" Target="slides/slide5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slide" Target="slides/slide43.xml" /><Relationship Id="rId53" Type="http://schemas.openxmlformats.org/officeDocument/2006/relationships/slide" Target="slides/slide51.xml" /><Relationship Id="rId58" Type="http://schemas.openxmlformats.org/officeDocument/2006/relationships/presProps" Target="presProp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49" Type="http://schemas.openxmlformats.org/officeDocument/2006/relationships/slide" Target="slides/slide47.xml" /><Relationship Id="rId57" Type="http://schemas.openxmlformats.org/officeDocument/2006/relationships/slide" Target="slides/slide55.xml" /><Relationship Id="rId61" Type="http://schemas.openxmlformats.org/officeDocument/2006/relationships/tableStyles" Target="tableStyle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slide" Target="slides/slide42.xml" /><Relationship Id="rId52" Type="http://schemas.openxmlformats.org/officeDocument/2006/relationships/slide" Target="slides/slide50.xml" /><Relationship Id="rId60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slide" Target="slides/slide41.xml" /><Relationship Id="rId48" Type="http://schemas.openxmlformats.org/officeDocument/2006/relationships/slide" Target="slides/slide46.xml" /><Relationship Id="rId56" Type="http://schemas.openxmlformats.org/officeDocument/2006/relationships/slide" Target="slides/slide54.xml" /><Relationship Id="rId8" Type="http://schemas.openxmlformats.org/officeDocument/2006/relationships/slide" Target="slides/slide6.xml" /><Relationship Id="rId51" Type="http://schemas.openxmlformats.org/officeDocument/2006/relationships/slide" Target="slides/slide49.xml" /><Relationship Id="rId3" Type="http://schemas.openxmlformats.org/officeDocument/2006/relationships/slide" Target="slides/slide1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46" Type="http://schemas.openxmlformats.org/officeDocument/2006/relationships/slide" Target="slides/slide44.xml" /><Relationship Id="rId59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5909BF-C5A0-49AF-A6AD-E86B2852648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636BA5C-32B8-41EE-91CD-F3C868C4F04A}">
      <dgm:prSet phldrT="[Metin]"/>
      <dgm:spPr>
        <a:solidFill>
          <a:srgbClr val="92D050"/>
        </a:solidFill>
      </dgm:spPr>
      <dgm:t>
        <a:bodyPr/>
        <a:lstStyle/>
        <a:p>
          <a:r>
            <a:rPr lang="tr-T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</a:t>
          </a:r>
          <a:endParaRPr lang="tr-TR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C74EBF-BD3A-4B0F-BD6C-056789A71943}" type="parTrans" cxnId="{3E0EE455-8FEA-4CC0-9F69-341105077ECB}">
      <dgm:prSet/>
      <dgm:spPr/>
      <dgm:t>
        <a:bodyPr/>
        <a:lstStyle/>
        <a:p>
          <a:endParaRPr lang="tr-TR"/>
        </a:p>
      </dgm:t>
    </dgm:pt>
    <dgm:pt modelId="{93F8855E-FED8-4CC2-9C9A-9C411C9D1CC4}" type="sibTrans" cxnId="{3E0EE455-8FEA-4CC0-9F69-341105077ECB}">
      <dgm:prSet/>
      <dgm:spPr/>
      <dgm:t>
        <a:bodyPr/>
        <a:lstStyle/>
        <a:p>
          <a:endParaRPr lang="tr-TR"/>
        </a:p>
      </dgm:t>
    </dgm:pt>
    <dgm:pt modelId="{7E1DBB66-53FA-40FE-8E76-54B8A32C1402}">
      <dgm:prSet phldrT="[Metin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r-T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 geçer</a:t>
          </a:r>
          <a:r>
            <a:rPr lang="tr-TR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379DC0-7051-4753-9F88-2BAC530860AE}" type="parTrans" cxnId="{B2E8D233-9C41-42B6-8F02-35041B245A95}">
      <dgm:prSet/>
      <dgm:spPr/>
      <dgm:t>
        <a:bodyPr/>
        <a:lstStyle/>
        <a:p>
          <a:endParaRPr lang="tr-TR"/>
        </a:p>
      </dgm:t>
    </dgm:pt>
    <dgm:pt modelId="{3C7B51AB-9729-42E4-AA75-A755E4718D93}" type="sibTrans" cxnId="{B2E8D233-9C41-42B6-8F02-35041B245A95}">
      <dgm:prSet/>
      <dgm:spPr/>
      <dgm:t>
        <a:bodyPr/>
        <a:lstStyle/>
        <a:p>
          <a:endParaRPr lang="tr-TR"/>
        </a:p>
      </dgm:t>
    </dgm:pt>
    <dgm:pt modelId="{C725A9EA-CF66-4DB1-8771-F0AF745E29A8}">
      <dgm:prSet phldrT="[Metin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r-T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Ticari bakımdan önemli ve zengin bölgedir.</a:t>
          </a:r>
          <a:endParaRPr lang="tr-TR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76B5F5-08DB-4FD7-A7DB-55DCEE0CBD58}" type="parTrans" cxnId="{D46B6401-69AD-4445-BB45-3405D5F8BDF6}">
      <dgm:prSet/>
      <dgm:spPr/>
      <dgm:t>
        <a:bodyPr/>
        <a:lstStyle/>
        <a:p>
          <a:endParaRPr lang="tr-TR"/>
        </a:p>
      </dgm:t>
    </dgm:pt>
    <dgm:pt modelId="{96D0AC78-1049-4D8B-B293-56255F36AF3A}" type="sibTrans" cxnId="{D46B6401-69AD-4445-BB45-3405D5F8BDF6}">
      <dgm:prSet/>
      <dgm:spPr/>
      <dgm:t>
        <a:bodyPr/>
        <a:lstStyle/>
        <a:p>
          <a:endParaRPr lang="tr-TR"/>
        </a:p>
      </dgm:t>
    </dgm:pt>
    <dgm:pt modelId="{0FF0517C-BA1D-47E3-A310-A63CDFDE24BB}">
      <dgm:prSet phldrT="[Metin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r-T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Afrika’ya Asya’dan açılan kapıdır.</a:t>
          </a:r>
          <a:endParaRPr lang="tr-TR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557242-F0F2-468E-9AA7-9727906B0993}" type="parTrans" cxnId="{B32A3643-05DB-448D-9559-B3346C552D92}">
      <dgm:prSet/>
      <dgm:spPr/>
      <dgm:t>
        <a:bodyPr/>
        <a:lstStyle/>
        <a:p>
          <a:endParaRPr lang="tr-TR"/>
        </a:p>
      </dgm:t>
    </dgm:pt>
    <dgm:pt modelId="{FDA4436F-20FF-4068-82BC-6739AA4529B1}" type="sibTrans" cxnId="{B32A3643-05DB-448D-9559-B3346C552D92}">
      <dgm:prSet/>
      <dgm:spPr/>
      <dgm:t>
        <a:bodyPr/>
        <a:lstStyle/>
        <a:p>
          <a:endParaRPr lang="tr-TR"/>
        </a:p>
      </dgm:t>
    </dgm:pt>
    <dgm:pt modelId="{56A1E222-151A-432B-A460-D40881224C79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r-T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Hz. Ömer döneminde İslam devleti alır.</a:t>
          </a:r>
          <a:endParaRPr lang="tr-TR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15722E-CB04-44E2-9461-7B948E63BE43}" type="parTrans" cxnId="{E4B6F7E6-1A65-475C-BCCA-783B52CAAA0A}">
      <dgm:prSet/>
      <dgm:spPr/>
      <dgm:t>
        <a:bodyPr/>
        <a:lstStyle/>
        <a:p>
          <a:endParaRPr lang="tr-TR"/>
        </a:p>
      </dgm:t>
    </dgm:pt>
    <dgm:pt modelId="{C4B8BE94-1768-4C2E-9A08-97FA41A1E114}" type="sibTrans" cxnId="{E4B6F7E6-1A65-475C-BCCA-783B52CAAA0A}">
      <dgm:prSet/>
      <dgm:spPr/>
      <dgm:t>
        <a:bodyPr/>
        <a:lstStyle/>
        <a:p>
          <a:endParaRPr lang="tr-TR"/>
        </a:p>
      </dgm:t>
    </dgm:pt>
    <dgm:pt modelId="{3B8009E3-37E6-4760-8398-8BB8C680A57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r-T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 Türk-İslam devleti kurulur.</a:t>
          </a:r>
          <a:endParaRPr lang="tr-TR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51CC1D-AC12-483F-B610-97DEB7458F13}" type="parTrans" cxnId="{7F007D22-1A98-4367-A10D-5EF0E61B0D49}">
      <dgm:prSet/>
      <dgm:spPr/>
      <dgm:t>
        <a:bodyPr/>
        <a:lstStyle/>
        <a:p>
          <a:endParaRPr lang="tr-TR"/>
        </a:p>
      </dgm:t>
    </dgm:pt>
    <dgm:pt modelId="{DDDAD4EF-9FF7-4E5E-82A4-9D8EBAD2193E}" type="sibTrans" cxnId="{7F007D22-1A98-4367-A10D-5EF0E61B0D49}">
      <dgm:prSet/>
      <dgm:spPr/>
      <dgm:t>
        <a:bodyPr/>
        <a:lstStyle/>
        <a:p>
          <a:endParaRPr lang="tr-TR"/>
        </a:p>
      </dgm:t>
    </dgm:pt>
    <dgm:pt modelId="{31991A5A-75D9-46E4-BE36-E7446AFB2872}" type="pres">
      <dgm:prSet presAssocID="{735909BF-C5A0-49AF-A6AD-E86B2852648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3C888AC-7422-4997-941D-DCB232AB9B52}" type="pres">
      <dgm:prSet presAssocID="{4636BA5C-32B8-41EE-91CD-F3C868C4F04A}" presName="root1" presStyleCnt="0"/>
      <dgm:spPr/>
    </dgm:pt>
    <dgm:pt modelId="{6454D936-8207-44A8-A842-036260C187EB}" type="pres">
      <dgm:prSet presAssocID="{4636BA5C-32B8-41EE-91CD-F3C868C4F04A}" presName="LevelOneTextNode" presStyleLbl="node0" presStyleIdx="0" presStyleCnt="1" custLinFactX="-100000" custLinFactNeighborX="-130045" custLinFactNeighborY="55">
        <dgm:presLayoutVars>
          <dgm:chPref val="3"/>
        </dgm:presLayoutVars>
      </dgm:prSet>
      <dgm:spPr/>
    </dgm:pt>
    <dgm:pt modelId="{452246AB-E8F2-464F-B03C-78AD0DBD4411}" type="pres">
      <dgm:prSet presAssocID="{4636BA5C-32B8-41EE-91CD-F3C868C4F04A}" presName="level2hierChild" presStyleCnt="0"/>
      <dgm:spPr/>
    </dgm:pt>
    <dgm:pt modelId="{F3781608-D03D-43BA-A773-2120508916FD}" type="pres">
      <dgm:prSet presAssocID="{18379DC0-7051-4753-9F88-2BAC530860AE}" presName="conn2-1" presStyleLbl="parChTrans1D2" presStyleIdx="0" presStyleCnt="5"/>
      <dgm:spPr/>
    </dgm:pt>
    <dgm:pt modelId="{94967A88-87E0-4818-8ECD-2F1014F894FB}" type="pres">
      <dgm:prSet presAssocID="{18379DC0-7051-4753-9F88-2BAC530860AE}" presName="connTx" presStyleLbl="parChTrans1D2" presStyleIdx="0" presStyleCnt="5"/>
      <dgm:spPr/>
    </dgm:pt>
    <dgm:pt modelId="{3A46D261-0CA8-421F-91A7-63E47D37BBC2}" type="pres">
      <dgm:prSet presAssocID="{7E1DBB66-53FA-40FE-8E76-54B8A32C1402}" presName="root2" presStyleCnt="0"/>
      <dgm:spPr/>
    </dgm:pt>
    <dgm:pt modelId="{D99B6920-B633-49D3-A6B1-CE280645D4BB}" type="pres">
      <dgm:prSet presAssocID="{7E1DBB66-53FA-40FE-8E76-54B8A32C1402}" presName="LevelTwoTextNode" presStyleLbl="node2" presStyleIdx="0" presStyleCnt="5">
        <dgm:presLayoutVars>
          <dgm:chPref val="3"/>
        </dgm:presLayoutVars>
      </dgm:prSet>
      <dgm:spPr/>
    </dgm:pt>
    <dgm:pt modelId="{69DBAD2A-4580-4089-B25F-5B0E820A80E8}" type="pres">
      <dgm:prSet presAssocID="{7E1DBB66-53FA-40FE-8E76-54B8A32C1402}" presName="level3hierChild" presStyleCnt="0"/>
      <dgm:spPr/>
    </dgm:pt>
    <dgm:pt modelId="{42B4C04C-30DF-4ED8-88E7-D09C8A27EE8E}" type="pres">
      <dgm:prSet presAssocID="{BB76B5F5-08DB-4FD7-A7DB-55DCEE0CBD58}" presName="conn2-1" presStyleLbl="parChTrans1D2" presStyleIdx="1" presStyleCnt="5"/>
      <dgm:spPr/>
    </dgm:pt>
    <dgm:pt modelId="{28DA9C81-CA96-4538-B2D6-4C3634D3CBDC}" type="pres">
      <dgm:prSet presAssocID="{BB76B5F5-08DB-4FD7-A7DB-55DCEE0CBD58}" presName="connTx" presStyleLbl="parChTrans1D2" presStyleIdx="1" presStyleCnt="5"/>
      <dgm:spPr/>
    </dgm:pt>
    <dgm:pt modelId="{0A6E5FA5-99C0-4C1C-90F4-5F97B3FF1B3C}" type="pres">
      <dgm:prSet presAssocID="{C725A9EA-CF66-4DB1-8771-F0AF745E29A8}" presName="root2" presStyleCnt="0"/>
      <dgm:spPr/>
    </dgm:pt>
    <dgm:pt modelId="{2EF45804-A3CA-4A40-8F53-FEEAC76B7501}" type="pres">
      <dgm:prSet presAssocID="{C725A9EA-CF66-4DB1-8771-F0AF745E29A8}" presName="LevelTwoTextNode" presStyleLbl="node2" presStyleIdx="1" presStyleCnt="5">
        <dgm:presLayoutVars>
          <dgm:chPref val="3"/>
        </dgm:presLayoutVars>
      </dgm:prSet>
      <dgm:spPr/>
    </dgm:pt>
    <dgm:pt modelId="{6A23D441-384C-4372-B33F-EC0D8932DA62}" type="pres">
      <dgm:prSet presAssocID="{C725A9EA-CF66-4DB1-8771-F0AF745E29A8}" presName="level3hierChild" presStyleCnt="0"/>
      <dgm:spPr/>
    </dgm:pt>
    <dgm:pt modelId="{60005E61-F4DC-4542-BF51-2BF9F664D387}" type="pres">
      <dgm:prSet presAssocID="{FE557242-F0F2-468E-9AA7-9727906B0993}" presName="conn2-1" presStyleLbl="parChTrans1D2" presStyleIdx="2" presStyleCnt="5"/>
      <dgm:spPr/>
    </dgm:pt>
    <dgm:pt modelId="{FB7A6D28-CC6C-418C-A051-F29911BE248A}" type="pres">
      <dgm:prSet presAssocID="{FE557242-F0F2-468E-9AA7-9727906B0993}" presName="connTx" presStyleLbl="parChTrans1D2" presStyleIdx="2" presStyleCnt="5"/>
      <dgm:spPr/>
    </dgm:pt>
    <dgm:pt modelId="{FE79CE0A-8E14-4CB7-BC80-B691D990E2C7}" type="pres">
      <dgm:prSet presAssocID="{0FF0517C-BA1D-47E3-A310-A63CDFDE24BB}" presName="root2" presStyleCnt="0"/>
      <dgm:spPr/>
    </dgm:pt>
    <dgm:pt modelId="{ECCF6377-3FB4-41A5-81EE-74F2478F67E1}" type="pres">
      <dgm:prSet presAssocID="{0FF0517C-BA1D-47E3-A310-A63CDFDE24BB}" presName="LevelTwoTextNode" presStyleLbl="node2" presStyleIdx="2" presStyleCnt="5">
        <dgm:presLayoutVars>
          <dgm:chPref val="3"/>
        </dgm:presLayoutVars>
      </dgm:prSet>
      <dgm:spPr/>
    </dgm:pt>
    <dgm:pt modelId="{BBC7A021-30C8-457B-AE9E-1983D3E050A6}" type="pres">
      <dgm:prSet presAssocID="{0FF0517C-BA1D-47E3-A310-A63CDFDE24BB}" presName="level3hierChild" presStyleCnt="0"/>
      <dgm:spPr/>
    </dgm:pt>
    <dgm:pt modelId="{F4406ED3-12E3-407F-89DF-E8597C1FC063}" type="pres">
      <dgm:prSet presAssocID="{0515722E-CB04-44E2-9461-7B948E63BE43}" presName="conn2-1" presStyleLbl="parChTrans1D2" presStyleIdx="3" presStyleCnt="5"/>
      <dgm:spPr/>
    </dgm:pt>
    <dgm:pt modelId="{4E3516E8-9305-4A79-8D25-52C09C4B1512}" type="pres">
      <dgm:prSet presAssocID="{0515722E-CB04-44E2-9461-7B948E63BE43}" presName="connTx" presStyleLbl="parChTrans1D2" presStyleIdx="3" presStyleCnt="5"/>
      <dgm:spPr/>
    </dgm:pt>
    <dgm:pt modelId="{859DF185-7E11-4189-B0F0-13829F68BB97}" type="pres">
      <dgm:prSet presAssocID="{56A1E222-151A-432B-A460-D40881224C79}" presName="root2" presStyleCnt="0"/>
      <dgm:spPr/>
    </dgm:pt>
    <dgm:pt modelId="{54ED77C6-26BD-4278-9BF6-5DA313803A68}" type="pres">
      <dgm:prSet presAssocID="{56A1E222-151A-432B-A460-D40881224C79}" presName="LevelTwoTextNode" presStyleLbl="node2" presStyleIdx="3" presStyleCnt="5">
        <dgm:presLayoutVars>
          <dgm:chPref val="3"/>
        </dgm:presLayoutVars>
      </dgm:prSet>
      <dgm:spPr/>
    </dgm:pt>
    <dgm:pt modelId="{58C403AD-F5EF-484B-9735-D37DC6478AA9}" type="pres">
      <dgm:prSet presAssocID="{56A1E222-151A-432B-A460-D40881224C79}" presName="level3hierChild" presStyleCnt="0"/>
      <dgm:spPr/>
    </dgm:pt>
    <dgm:pt modelId="{CACCBCBC-01A4-4941-AD9C-1FB5AD756197}" type="pres">
      <dgm:prSet presAssocID="{7C51CC1D-AC12-483F-B610-97DEB7458F13}" presName="conn2-1" presStyleLbl="parChTrans1D2" presStyleIdx="4" presStyleCnt="5"/>
      <dgm:spPr/>
    </dgm:pt>
    <dgm:pt modelId="{E49D9CC1-F6AF-4809-A1D1-D3EFD214789F}" type="pres">
      <dgm:prSet presAssocID="{7C51CC1D-AC12-483F-B610-97DEB7458F13}" presName="connTx" presStyleLbl="parChTrans1D2" presStyleIdx="4" presStyleCnt="5"/>
      <dgm:spPr/>
    </dgm:pt>
    <dgm:pt modelId="{36FDFF55-43DD-47CB-B711-9A015880A963}" type="pres">
      <dgm:prSet presAssocID="{3B8009E3-37E6-4760-8398-8BB8C680A57B}" presName="root2" presStyleCnt="0"/>
      <dgm:spPr/>
    </dgm:pt>
    <dgm:pt modelId="{D9BDC8DC-FB30-42BC-AB8F-96989E431E3F}" type="pres">
      <dgm:prSet presAssocID="{3B8009E3-37E6-4760-8398-8BB8C680A57B}" presName="LevelTwoTextNode" presStyleLbl="node2" presStyleIdx="4" presStyleCnt="5">
        <dgm:presLayoutVars>
          <dgm:chPref val="3"/>
        </dgm:presLayoutVars>
      </dgm:prSet>
      <dgm:spPr/>
    </dgm:pt>
    <dgm:pt modelId="{04B8880F-9CC2-4FBF-87AD-48615D990146}" type="pres">
      <dgm:prSet presAssocID="{3B8009E3-37E6-4760-8398-8BB8C680A57B}" presName="level3hierChild" presStyleCnt="0"/>
      <dgm:spPr/>
    </dgm:pt>
  </dgm:ptLst>
  <dgm:cxnLst>
    <dgm:cxn modelId="{D46B6401-69AD-4445-BB45-3405D5F8BDF6}" srcId="{4636BA5C-32B8-41EE-91CD-F3C868C4F04A}" destId="{C725A9EA-CF66-4DB1-8771-F0AF745E29A8}" srcOrd="1" destOrd="0" parTransId="{BB76B5F5-08DB-4FD7-A7DB-55DCEE0CBD58}" sibTransId="{96D0AC78-1049-4D8B-B293-56255F36AF3A}"/>
    <dgm:cxn modelId="{D30B2B03-F63E-4BA1-9F0C-2DC0B3F45316}" type="presOf" srcId="{FE557242-F0F2-468E-9AA7-9727906B0993}" destId="{FB7A6D28-CC6C-418C-A051-F29911BE248A}" srcOrd="1" destOrd="0" presId="urn:microsoft.com/office/officeart/2008/layout/HorizontalMultiLevelHierarchy"/>
    <dgm:cxn modelId="{F7C2970C-E43F-456A-8D9D-9348E88BEA56}" type="presOf" srcId="{7C51CC1D-AC12-483F-B610-97DEB7458F13}" destId="{CACCBCBC-01A4-4941-AD9C-1FB5AD756197}" srcOrd="0" destOrd="0" presId="urn:microsoft.com/office/officeart/2008/layout/HorizontalMultiLevelHierarchy"/>
    <dgm:cxn modelId="{17A1F118-3742-4E4C-912A-559C6FD06B73}" type="presOf" srcId="{4636BA5C-32B8-41EE-91CD-F3C868C4F04A}" destId="{6454D936-8207-44A8-A842-036260C187EB}" srcOrd="0" destOrd="0" presId="urn:microsoft.com/office/officeart/2008/layout/HorizontalMultiLevelHierarchy"/>
    <dgm:cxn modelId="{3DDCD11D-1784-4344-B4EF-24F5537D3C5E}" type="presOf" srcId="{BB76B5F5-08DB-4FD7-A7DB-55DCEE0CBD58}" destId="{28DA9C81-CA96-4538-B2D6-4C3634D3CBDC}" srcOrd="1" destOrd="0" presId="urn:microsoft.com/office/officeart/2008/layout/HorizontalMultiLevelHierarchy"/>
    <dgm:cxn modelId="{7F007D22-1A98-4367-A10D-5EF0E61B0D49}" srcId="{4636BA5C-32B8-41EE-91CD-F3C868C4F04A}" destId="{3B8009E3-37E6-4760-8398-8BB8C680A57B}" srcOrd="4" destOrd="0" parTransId="{7C51CC1D-AC12-483F-B610-97DEB7458F13}" sibTransId="{DDDAD4EF-9FF7-4E5E-82A4-9D8EBAD2193E}"/>
    <dgm:cxn modelId="{AF8F7F22-9322-4BA6-B188-2611973DCA3F}" type="presOf" srcId="{7C51CC1D-AC12-483F-B610-97DEB7458F13}" destId="{E49D9CC1-F6AF-4809-A1D1-D3EFD214789F}" srcOrd="1" destOrd="0" presId="urn:microsoft.com/office/officeart/2008/layout/HorizontalMultiLevelHierarchy"/>
    <dgm:cxn modelId="{DC0CF123-4525-475D-9BBE-714501BE1135}" type="presOf" srcId="{56A1E222-151A-432B-A460-D40881224C79}" destId="{54ED77C6-26BD-4278-9BF6-5DA313803A68}" srcOrd="0" destOrd="0" presId="urn:microsoft.com/office/officeart/2008/layout/HorizontalMultiLevelHierarchy"/>
    <dgm:cxn modelId="{557C1427-A402-45E9-A6A9-5D54B151F0CC}" type="presOf" srcId="{0515722E-CB04-44E2-9461-7B948E63BE43}" destId="{F4406ED3-12E3-407F-89DF-E8597C1FC063}" srcOrd="0" destOrd="0" presId="urn:microsoft.com/office/officeart/2008/layout/HorizontalMultiLevelHierarchy"/>
    <dgm:cxn modelId="{B2E8D233-9C41-42B6-8F02-35041B245A95}" srcId="{4636BA5C-32B8-41EE-91CD-F3C868C4F04A}" destId="{7E1DBB66-53FA-40FE-8E76-54B8A32C1402}" srcOrd="0" destOrd="0" parTransId="{18379DC0-7051-4753-9F88-2BAC530860AE}" sibTransId="{3C7B51AB-9729-42E4-AA75-A755E4718D93}"/>
    <dgm:cxn modelId="{B32A3643-05DB-448D-9559-B3346C552D92}" srcId="{4636BA5C-32B8-41EE-91CD-F3C868C4F04A}" destId="{0FF0517C-BA1D-47E3-A310-A63CDFDE24BB}" srcOrd="2" destOrd="0" parTransId="{FE557242-F0F2-468E-9AA7-9727906B0993}" sibTransId="{FDA4436F-20FF-4068-82BC-6739AA4529B1}"/>
    <dgm:cxn modelId="{4AE92B45-C05A-4195-8FB5-58887BF77EA9}" type="presOf" srcId="{3B8009E3-37E6-4760-8398-8BB8C680A57B}" destId="{D9BDC8DC-FB30-42BC-AB8F-96989E431E3F}" srcOrd="0" destOrd="0" presId="urn:microsoft.com/office/officeart/2008/layout/HorizontalMultiLevelHierarchy"/>
    <dgm:cxn modelId="{0CE59165-AB63-456A-9EDF-E1ADB8AA467F}" type="presOf" srcId="{0515722E-CB04-44E2-9461-7B948E63BE43}" destId="{4E3516E8-9305-4A79-8D25-52C09C4B1512}" srcOrd="1" destOrd="0" presId="urn:microsoft.com/office/officeart/2008/layout/HorizontalMultiLevelHierarchy"/>
    <dgm:cxn modelId="{ECAD3466-467B-48FE-BDA7-39AB18DCB50E}" type="presOf" srcId="{18379DC0-7051-4753-9F88-2BAC530860AE}" destId="{F3781608-D03D-43BA-A773-2120508916FD}" srcOrd="0" destOrd="0" presId="urn:microsoft.com/office/officeart/2008/layout/HorizontalMultiLevelHierarchy"/>
    <dgm:cxn modelId="{35C6FF69-A6F0-4273-82B9-D077F4C8AFBA}" type="presOf" srcId="{C725A9EA-CF66-4DB1-8771-F0AF745E29A8}" destId="{2EF45804-A3CA-4A40-8F53-FEEAC76B7501}" srcOrd="0" destOrd="0" presId="urn:microsoft.com/office/officeart/2008/layout/HorizontalMultiLevelHierarchy"/>
    <dgm:cxn modelId="{39549D70-CB6E-4AAB-A2CB-2BDE305ACA67}" type="presOf" srcId="{BB76B5F5-08DB-4FD7-A7DB-55DCEE0CBD58}" destId="{42B4C04C-30DF-4ED8-88E7-D09C8A27EE8E}" srcOrd="0" destOrd="0" presId="urn:microsoft.com/office/officeart/2008/layout/HorizontalMultiLevelHierarchy"/>
    <dgm:cxn modelId="{3E0EE455-8FEA-4CC0-9F69-341105077ECB}" srcId="{735909BF-C5A0-49AF-A6AD-E86B28526486}" destId="{4636BA5C-32B8-41EE-91CD-F3C868C4F04A}" srcOrd="0" destOrd="0" parTransId="{3EC74EBF-BD3A-4B0F-BD6C-056789A71943}" sibTransId="{93F8855E-FED8-4CC2-9C9A-9C411C9D1CC4}"/>
    <dgm:cxn modelId="{E6F1D7B6-1600-4789-991F-A421CF35CD70}" type="presOf" srcId="{FE557242-F0F2-468E-9AA7-9727906B0993}" destId="{60005E61-F4DC-4542-BF51-2BF9F664D387}" srcOrd="0" destOrd="0" presId="urn:microsoft.com/office/officeart/2008/layout/HorizontalMultiLevelHierarchy"/>
    <dgm:cxn modelId="{8611C7D4-9982-4FC3-A447-B279F2FE3ABC}" type="presOf" srcId="{7E1DBB66-53FA-40FE-8E76-54B8A32C1402}" destId="{D99B6920-B633-49D3-A6B1-CE280645D4BB}" srcOrd="0" destOrd="0" presId="urn:microsoft.com/office/officeart/2008/layout/HorizontalMultiLevelHierarchy"/>
    <dgm:cxn modelId="{E74E7FE5-D3EB-4F99-A3C5-E39C6F16467A}" type="presOf" srcId="{0FF0517C-BA1D-47E3-A310-A63CDFDE24BB}" destId="{ECCF6377-3FB4-41A5-81EE-74F2478F67E1}" srcOrd="0" destOrd="0" presId="urn:microsoft.com/office/officeart/2008/layout/HorizontalMultiLevelHierarchy"/>
    <dgm:cxn modelId="{E4B6F7E6-1A65-475C-BCCA-783B52CAAA0A}" srcId="{4636BA5C-32B8-41EE-91CD-F3C868C4F04A}" destId="{56A1E222-151A-432B-A460-D40881224C79}" srcOrd="3" destOrd="0" parTransId="{0515722E-CB04-44E2-9461-7B948E63BE43}" sibTransId="{C4B8BE94-1768-4C2E-9A08-97FA41A1E114}"/>
    <dgm:cxn modelId="{A2776EF1-A3C7-4CF6-B6B2-5C35542C1893}" type="presOf" srcId="{735909BF-C5A0-49AF-A6AD-E86B28526486}" destId="{31991A5A-75D9-46E4-BE36-E7446AFB2872}" srcOrd="0" destOrd="0" presId="urn:microsoft.com/office/officeart/2008/layout/HorizontalMultiLevelHierarchy"/>
    <dgm:cxn modelId="{DBA482FC-189A-42E0-B504-68053CE8A7E7}" type="presOf" srcId="{18379DC0-7051-4753-9F88-2BAC530860AE}" destId="{94967A88-87E0-4818-8ECD-2F1014F894FB}" srcOrd="1" destOrd="0" presId="urn:microsoft.com/office/officeart/2008/layout/HorizontalMultiLevelHierarchy"/>
    <dgm:cxn modelId="{F10D272F-A640-443D-B55E-576177EEDACB}" type="presParOf" srcId="{31991A5A-75D9-46E4-BE36-E7446AFB2872}" destId="{C3C888AC-7422-4997-941D-DCB232AB9B52}" srcOrd="0" destOrd="0" presId="urn:microsoft.com/office/officeart/2008/layout/HorizontalMultiLevelHierarchy"/>
    <dgm:cxn modelId="{D7B9B8CC-0087-40F3-8FD8-7EBF0CAC86DE}" type="presParOf" srcId="{C3C888AC-7422-4997-941D-DCB232AB9B52}" destId="{6454D936-8207-44A8-A842-036260C187EB}" srcOrd="0" destOrd="0" presId="urn:microsoft.com/office/officeart/2008/layout/HorizontalMultiLevelHierarchy"/>
    <dgm:cxn modelId="{926D9CFE-9549-4DA9-8B2D-608425F5C024}" type="presParOf" srcId="{C3C888AC-7422-4997-941D-DCB232AB9B52}" destId="{452246AB-E8F2-464F-B03C-78AD0DBD4411}" srcOrd="1" destOrd="0" presId="urn:microsoft.com/office/officeart/2008/layout/HorizontalMultiLevelHierarchy"/>
    <dgm:cxn modelId="{3776B8C6-D9EA-4FD0-A8CE-A2D966BF3742}" type="presParOf" srcId="{452246AB-E8F2-464F-B03C-78AD0DBD4411}" destId="{F3781608-D03D-43BA-A773-2120508916FD}" srcOrd="0" destOrd="0" presId="urn:microsoft.com/office/officeart/2008/layout/HorizontalMultiLevelHierarchy"/>
    <dgm:cxn modelId="{350D2ECC-8B29-4759-946C-8C6B50384D30}" type="presParOf" srcId="{F3781608-D03D-43BA-A773-2120508916FD}" destId="{94967A88-87E0-4818-8ECD-2F1014F894FB}" srcOrd="0" destOrd="0" presId="urn:microsoft.com/office/officeart/2008/layout/HorizontalMultiLevelHierarchy"/>
    <dgm:cxn modelId="{BFDB806B-B56C-4B50-B1F2-7D1299655956}" type="presParOf" srcId="{452246AB-E8F2-464F-B03C-78AD0DBD4411}" destId="{3A46D261-0CA8-421F-91A7-63E47D37BBC2}" srcOrd="1" destOrd="0" presId="urn:microsoft.com/office/officeart/2008/layout/HorizontalMultiLevelHierarchy"/>
    <dgm:cxn modelId="{BE003E03-6960-4717-AB0E-F1D03C5858C2}" type="presParOf" srcId="{3A46D261-0CA8-421F-91A7-63E47D37BBC2}" destId="{D99B6920-B633-49D3-A6B1-CE280645D4BB}" srcOrd="0" destOrd="0" presId="urn:microsoft.com/office/officeart/2008/layout/HorizontalMultiLevelHierarchy"/>
    <dgm:cxn modelId="{CC391713-0A50-40DB-80C1-151493E5323F}" type="presParOf" srcId="{3A46D261-0CA8-421F-91A7-63E47D37BBC2}" destId="{69DBAD2A-4580-4089-B25F-5B0E820A80E8}" srcOrd="1" destOrd="0" presId="urn:microsoft.com/office/officeart/2008/layout/HorizontalMultiLevelHierarchy"/>
    <dgm:cxn modelId="{5BAA7DB7-16C3-45C2-9354-4E8BD64FAD60}" type="presParOf" srcId="{452246AB-E8F2-464F-B03C-78AD0DBD4411}" destId="{42B4C04C-30DF-4ED8-88E7-D09C8A27EE8E}" srcOrd="2" destOrd="0" presId="urn:microsoft.com/office/officeart/2008/layout/HorizontalMultiLevelHierarchy"/>
    <dgm:cxn modelId="{D13BD204-1AB9-49B1-A71A-9E9620122962}" type="presParOf" srcId="{42B4C04C-30DF-4ED8-88E7-D09C8A27EE8E}" destId="{28DA9C81-CA96-4538-B2D6-4C3634D3CBDC}" srcOrd="0" destOrd="0" presId="urn:microsoft.com/office/officeart/2008/layout/HorizontalMultiLevelHierarchy"/>
    <dgm:cxn modelId="{E5CA25A2-1004-4BFA-8750-4E8622C62540}" type="presParOf" srcId="{452246AB-E8F2-464F-B03C-78AD0DBD4411}" destId="{0A6E5FA5-99C0-4C1C-90F4-5F97B3FF1B3C}" srcOrd="3" destOrd="0" presId="urn:microsoft.com/office/officeart/2008/layout/HorizontalMultiLevelHierarchy"/>
    <dgm:cxn modelId="{01FB6C00-7DCC-48A9-BBF6-55D04B2CA5D3}" type="presParOf" srcId="{0A6E5FA5-99C0-4C1C-90F4-5F97B3FF1B3C}" destId="{2EF45804-A3CA-4A40-8F53-FEEAC76B7501}" srcOrd="0" destOrd="0" presId="urn:microsoft.com/office/officeart/2008/layout/HorizontalMultiLevelHierarchy"/>
    <dgm:cxn modelId="{7F1FD5A1-EAC9-4116-A131-2D410B23F901}" type="presParOf" srcId="{0A6E5FA5-99C0-4C1C-90F4-5F97B3FF1B3C}" destId="{6A23D441-384C-4372-B33F-EC0D8932DA62}" srcOrd="1" destOrd="0" presId="urn:microsoft.com/office/officeart/2008/layout/HorizontalMultiLevelHierarchy"/>
    <dgm:cxn modelId="{F72C8C0E-E53E-4D9D-B9EE-FFD9A9148FAA}" type="presParOf" srcId="{452246AB-E8F2-464F-B03C-78AD0DBD4411}" destId="{60005E61-F4DC-4542-BF51-2BF9F664D387}" srcOrd="4" destOrd="0" presId="urn:microsoft.com/office/officeart/2008/layout/HorizontalMultiLevelHierarchy"/>
    <dgm:cxn modelId="{ED4C20EC-0FBB-44B7-98F7-BFB8C7C6ECE9}" type="presParOf" srcId="{60005E61-F4DC-4542-BF51-2BF9F664D387}" destId="{FB7A6D28-CC6C-418C-A051-F29911BE248A}" srcOrd="0" destOrd="0" presId="urn:microsoft.com/office/officeart/2008/layout/HorizontalMultiLevelHierarchy"/>
    <dgm:cxn modelId="{2BFD2A3A-8755-4F1E-A6EE-05628104ED8B}" type="presParOf" srcId="{452246AB-E8F2-464F-B03C-78AD0DBD4411}" destId="{FE79CE0A-8E14-4CB7-BC80-B691D990E2C7}" srcOrd="5" destOrd="0" presId="urn:microsoft.com/office/officeart/2008/layout/HorizontalMultiLevelHierarchy"/>
    <dgm:cxn modelId="{08F6FEA9-A784-4713-88E1-B81F006B2C4C}" type="presParOf" srcId="{FE79CE0A-8E14-4CB7-BC80-B691D990E2C7}" destId="{ECCF6377-3FB4-41A5-81EE-74F2478F67E1}" srcOrd="0" destOrd="0" presId="urn:microsoft.com/office/officeart/2008/layout/HorizontalMultiLevelHierarchy"/>
    <dgm:cxn modelId="{480772E6-F216-4EAC-AFC1-C7E280A221F5}" type="presParOf" srcId="{FE79CE0A-8E14-4CB7-BC80-B691D990E2C7}" destId="{BBC7A021-30C8-457B-AE9E-1983D3E050A6}" srcOrd="1" destOrd="0" presId="urn:microsoft.com/office/officeart/2008/layout/HorizontalMultiLevelHierarchy"/>
    <dgm:cxn modelId="{C0916505-7504-4753-A093-E260C3CD3AD2}" type="presParOf" srcId="{452246AB-E8F2-464F-B03C-78AD0DBD4411}" destId="{F4406ED3-12E3-407F-89DF-E8597C1FC063}" srcOrd="6" destOrd="0" presId="urn:microsoft.com/office/officeart/2008/layout/HorizontalMultiLevelHierarchy"/>
    <dgm:cxn modelId="{E66ADB70-8B97-43C7-8301-F8FBCEB6A60B}" type="presParOf" srcId="{F4406ED3-12E3-407F-89DF-E8597C1FC063}" destId="{4E3516E8-9305-4A79-8D25-52C09C4B1512}" srcOrd="0" destOrd="0" presId="urn:microsoft.com/office/officeart/2008/layout/HorizontalMultiLevelHierarchy"/>
    <dgm:cxn modelId="{9BA05187-D5DB-4301-82FF-4E116829E09E}" type="presParOf" srcId="{452246AB-E8F2-464F-B03C-78AD0DBD4411}" destId="{859DF185-7E11-4189-B0F0-13829F68BB97}" srcOrd="7" destOrd="0" presId="urn:microsoft.com/office/officeart/2008/layout/HorizontalMultiLevelHierarchy"/>
    <dgm:cxn modelId="{566156A0-3D4E-4E69-9286-8EBF605B5106}" type="presParOf" srcId="{859DF185-7E11-4189-B0F0-13829F68BB97}" destId="{54ED77C6-26BD-4278-9BF6-5DA313803A68}" srcOrd="0" destOrd="0" presId="urn:microsoft.com/office/officeart/2008/layout/HorizontalMultiLevelHierarchy"/>
    <dgm:cxn modelId="{9E91A1D0-E080-436E-A5B9-F0D92B3BB0DD}" type="presParOf" srcId="{859DF185-7E11-4189-B0F0-13829F68BB97}" destId="{58C403AD-F5EF-484B-9735-D37DC6478AA9}" srcOrd="1" destOrd="0" presId="urn:microsoft.com/office/officeart/2008/layout/HorizontalMultiLevelHierarchy"/>
    <dgm:cxn modelId="{519BEAC2-BA7F-4D2A-A9C3-B34A7F3E03CE}" type="presParOf" srcId="{452246AB-E8F2-464F-B03C-78AD0DBD4411}" destId="{CACCBCBC-01A4-4941-AD9C-1FB5AD756197}" srcOrd="8" destOrd="0" presId="urn:microsoft.com/office/officeart/2008/layout/HorizontalMultiLevelHierarchy"/>
    <dgm:cxn modelId="{05BDB84A-4BCD-463A-9196-95746916CB73}" type="presParOf" srcId="{CACCBCBC-01A4-4941-AD9C-1FB5AD756197}" destId="{E49D9CC1-F6AF-4809-A1D1-D3EFD214789F}" srcOrd="0" destOrd="0" presId="urn:microsoft.com/office/officeart/2008/layout/HorizontalMultiLevelHierarchy"/>
    <dgm:cxn modelId="{A01761C7-3404-4887-A97E-DF73E986DDE0}" type="presParOf" srcId="{452246AB-E8F2-464F-B03C-78AD0DBD4411}" destId="{36FDFF55-43DD-47CB-B711-9A015880A963}" srcOrd="9" destOrd="0" presId="urn:microsoft.com/office/officeart/2008/layout/HorizontalMultiLevelHierarchy"/>
    <dgm:cxn modelId="{617BCE5E-A25D-4A6F-B34C-71FBD90FB38A}" type="presParOf" srcId="{36FDFF55-43DD-47CB-B711-9A015880A963}" destId="{D9BDC8DC-FB30-42BC-AB8F-96989E431E3F}" srcOrd="0" destOrd="0" presId="urn:microsoft.com/office/officeart/2008/layout/HorizontalMultiLevelHierarchy"/>
    <dgm:cxn modelId="{727EB65C-1566-4B7A-B82C-5D15BC178A2F}" type="presParOf" srcId="{36FDFF55-43DD-47CB-B711-9A015880A963}" destId="{04B8880F-9CC2-4FBF-87AD-48615D990146}" srcOrd="1" destOrd="0" presId="urn:microsoft.com/office/officeart/2008/layout/HorizontalMultiLevelHierarchy"/>
  </dgm:cxnLst>
  <dgm:bg>
    <a:solidFill>
      <a:srgbClr val="CCFF66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DEFE92-65A6-4AFE-B1B9-5C535EEA678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7D71280-570E-427C-B5B1-A780867BF369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gm:t>
    </dgm:pt>
    <dgm:pt modelId="{214E7933-FD7B-46A7-8286-74B8303D13C2}" type="parTrans" cxnId="{375C57A6-85EC-4C49-97E2-63334A1A4056}">
      <dgm:prSet/>
      <dgm:spPr/>
      <dgm:t>
        <a:bodyPr/>
        <a:lstStyle/>
        <a:p>
          <a:endParaRPr lang="tr-TR"/>
        </a:p>
      </dgm:t>
    </dgm:pt>
    <dgm:pt modelId="{0C32A5ED-A6DE-4168-AF21-38EDA8C4B973}" type="sibTrans" cxnId="{375C57A6-85EC-4C49-97E2-63334A1A4056}">
      <dgm:prSet/>
      <dgm:spPr/>
      <dgm:t>
        <a:bodyPr/>
        <a:lstStyle/>
        <a:p>
          <a:endParaRPr lang="tr-TR"/>
        </a:p>
      </dgm:t>
    </dgm:pt>
    <dgm:pt modelId="{EFF3501C-69EE-42CB-9C69-B99AB5EB62CE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Akşitler (</a:t>
          </a:r>
          <a:r>
            <a:rPr lang="tr-TR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935-969</a:t>
          </a:r>
        </a:p>
      </dgm:t>
    </dgm:pt>
    <dgm:pt modelId="{A598D4A6-1722-440C-AAF2-93266CA3AF12}" type="parTrans" cxnId="{7A6EC2D9-FFA0-4304-AC1C-02C388626A04}">
      <dgm:prSet/>
      <dgm:spPr/>
      <dgm:t>
        <a:bodyPr/>
        <a:lstStyle/>
        <a:p>
          <a:endParaRPr lang="tr-TR"/>
        </a:p>
      </dgm:t>
    </dgm:pt>
    <dgm:pt modelId="{7008DF7F-B349-45A2-889C-EE7C586247BC}" type="sibTrans" cxnId="{7A6EC2D9-FFA0-4304-AC1C-02C388626A04}">
      <dgm:prSet/>
      <dgm:spPr/>
      <dgm:t>
        <a:bodyPr/>
        <a:lstStyle/>
        <a:p>
          <a:endParaRPr lang="tr-TR"/>
        </a:p>
      </dgm:t>
    </dgm:pt>
    <dgm:pt modelId="{219FFBD2-7AEF-4894-BED0-01E1BCFF42E1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Memlukler</a:t>
          </a: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1250-1517</a:t>
          </a:r>
        </a:p>
      </dgm:t>
    </dgm:pt>
    <dgm:pt modelId="{2653574A-75BE-41CF-8092-9B469FC3E96A}" type="parTrans" cxnId="{549F0914-EE98-4FE3-B4DA-971405C2A9B3}">
      <dgm:prSet/>
      <dgm:spPr/>
      <dgm:t>
        <a:bodyPr/>
        <a:lstStyle/>
        <a:p>
          <a:endParaRPr lang="tr-TR"/>
        </a:p>
      </dgm:t>
    </dgm:pt>
    <dgm:pt modelId="{9C7DC767-D3BA-468D-888A-BC8A472C8024}" type="sibTrans" cxnId="{549F0914-EE98-4FE3-B4DA-971405C2A9B3}">
      <dgm:prSet/>
      <dgm:spPr/>
      <dgm:t>
        <a:bodyPr/>
        <a:lstStyle/>
        <a:p>
          <a:endParaRPr lang="tr-TR"/>
        </a:p>
      </dgm:t>
    </dgm:pt>
    <dgm:pt modelId="{4DEFCC32-CA1B-44DE-914D-57CBF00162B5}">
      <dgm:prSet custT="1"/>
      <dgm:spPr>
        <a:solidFill>
          <a:srgbClr val="92D05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Eyyubiler</a:t>
          </a: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1187-1250</a:t>
          </a:r>
        </a:p>
      </dgm:t>
    </dgm:pt>
    <dgm:pt modelId="{F36C413B-B875-4153-95FF-AC41623A0805}" type="parTrans" cxnId="{D4F9274D-5616-4C48-8ADD-2288C311533B}">
      <dgm:prSet/>
      <dgm:spPr/>
      <dgm:t>
        <a:bodyPr/>
        <a:lstStyle/>
        <a:p>
          <a:endParaRPr lang="tr-TR"/>
        </a:p>
      </dgm:t>
    </dgm:pt>
    <dgm:pt modelId="{7865EB08-8B8F-41B3-B310-EE7828C60B68}" type="sibTrans" cxnId="{D4F9274D-5616-4C48-8ADD-2288C311533B}">
      <dgm:prSet/>
      <dgm:spPr/>
      <dgm:t>
        <a:bodyPr/>
        <a:lstStyle/>
        <a:p>
          <a:endParaRPr lang="tr-TR"/>
        </a:p>
      </dgm:t>
    </dgm:pt>
    <dgm:pt modelId="{6FC197F5-3572-46EE-A59E-FE5F3857E1AA}" type="pres">
      <dgm:prSet presAssocID="{9BDEFE92-65A6-4AFE-B1B9-5C535EEA6787}" presName="CompostProcess" presStyleCnt="0">
        <dgm:presLayoutVars>
          <dgm:dir/>
          <dgm:resizeHandles val="exact"/>
        </dgm:presLayoutVars>
      </dgm:prSet>
      <dgm:spPr/>
    </dgm:pt>
    <dgm:pt modelId="{05BB7100-F7E7-46BC-B8A6-D617450E809B}" type="pres">
      <dgm:prSet presAssocID="{9BDEFE92-65A6-4AFE-B1B9-5C535EEA6787}" presName="arrow" presStyleLbl="bgShp" presStyleIdx="0" presStyleCnt="1"/>
      <dgm:spPr>
        <a:solidFill>
          <a:srgbClr val="FF0000"/>
        </a:solidFill>
      </dgm:spPr>
    </dgm:pt>
    <dgm:pt modelId="{6915240F-1F97-4BCF-A469-7799452A3FFA}" type="pres">
      <dgm:prSet presAssocID="{9BDEFE92-65A6-4AFE-B1B9-5C535EEA6787}" presName="linearProcess" presStyleCnt="0"/>
      <dgm:spPr/>
    </dgm:pt>
    <dgm:pt modelId="{2C0D8627-9AE6-407C-B1A4-254B99B4B8B2}" type="pres">
      <dgm:prSet presAssocID="{57D71280-570E-427C-B5B1-A780867BF369}" presName="textNode" presStyleLbl="node1" presStyleIdx="0" presStyleCnt="4" custScaleX="114603">
        <dgm:presLayoutVars>
          <dgm:bulletEnabled val="1"/>
        </dgm:presLayoutVars>
      </dgm:prSet>
      <dgm:spPr/>
    </dgm:pt>
    <dgm:pt modelId="{4B526A98-986A-41AA-B79D-2F0FA8EFC373}" type="pres">
      <dgm:prSet presAssocID="{0C32A5ED-A6DE-4168-AF21-38EDA8C4B973}" presName="sibTrans" presStyleCnt="0"/>
      <dgm:spPr/>
    </dgm:pt>
    <dgm:pt modelId="{469A2AEF-26B9-4F62-9457-250AFE817EC7}" type="pres">
      <dgm:prSet presAssocID="{EFF3501C-69EE-42CB-9C69-B99AB5EB62CE}" presName="textNode" presStyleLbl="node1" presStyleIdx="1" presStyleCnt="4">
        <dgm:presLayoutVars>
          <dgm:bulletEnabled val="1"/>
        </dgm:presLayoutVars>
      </dgm:prSet>
      <dgm:spPr/>
    </dgm:pt>
    <dgm:pt modelId="{6EA84C75-8E2B-4CA0-A89D-C4454B40D9C2}" type="pres">
      <dgm:prSet presAssocID="{7008DF7F-B349-45A2-889C-EE7C586247BC}" presName="sibTrans" presStyleCnt="0"/>
      <dgm:spPr/>
    </dgm:pt>
    <dgm:pt modelId="{CB7B6963-3902-46B1-8D0A-D06884798909}" type="pres">
      <dgm:prSet presAssocID="{4DEFCC32-CA1B-44DE-914D-57CBF00162B5}" presName="textNode" presStyleLbl="node1" presStyleIdx="2" presStyleCnt="4">
        <dgm:presLayoutVars>
          <dgm:bulletEnabled val="1"/>
        </dgm:presLayoutVars>
      </dgm:prSet>
      <dgm:spPr/>
    </dgm:pt>
    <dgm:pt modelId="{81DA3216-B883-4D50-A470-71749F8F2AD9}" type="pres">
      <dgm:prSet presAssocID="{7865EB08-8B8F-41B3-B310-EE7828C60B68}" presName="sibTrans" presStyleCnt="0"/>
      <dgm:spPr/>
    </dgm:pt>
    <dgm:pt modelId="{3A769434-6730-4B0F-A6C3-DC480AB8BAE5}" type="pres">
      <dgm:prSet presAssocID="{219FFBD2-7AEF-4894-BED0-01E1BCFF42E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39FDC00-47C1-4B45-A02B-CB4573160844}" type="presOf" srcId="{219FFBD2-7AEF-4894-BED0-01E1BCFF42E1}" destId="{3A769434-6730-4B0F-A6C3-DC480AB8BAE5}" srcOrd="0" destOrd="0" presId="urn:microsoft.com/office/officeart/2005/8/layout/hProcess9"/>
    <dgm:cxn modelId="{549F0914-EE98-4FE3-B4DA-971405C2A9B3}" srcId="{9BDEFE92-65A6-4AFE-B1B9-5C535EEA6787}" destId="{219FFBD2-7AEF-4894-BED0-01E1BCFF42E1}" srcOrd="3" destOrd="0" parTransId="{2653574A-75BE-41CF-8092-9B469FC3E96A}" sibTransId="{9C7DC767-D3BA-468D-888A-BC8A472C8024}"/>
    <dgm:cxn modelId="{BA32FA5D-4DF3-4622-A4A4-C7263F737331}" type="presOf" srcId="{EFF3501C-69EE-42CB-9C69-B99AB5EB62CE}" destId="{469A2AEF-26B9-4F62-9457-250AFE817EC7}" srcOrd="0" destOrd="0" presId="urn:microsoft.com/office/officeart/2005/8/layout/hProcess9"/>
    <dgm:cxn modelId="{F9B7FC46-FF8F-47F8-962A-37AFE7D811C0}" type="presOf" srcId="{4DEFCC32-CA1B-44DE-914D-57CBF00162B5}" destId="{CB7B6963-3902-46B1-8D0A-D06884798909}" srcOrd="0" destOrd="0" presId="urn:microsoft.com/office/officeart/2005/8/layout/hProcess9"/>
    <dgm:cxn modelId="{D4F9274D-5616-4C48-8ADD-2288C311533B}" srcId="{9BDEFE92-65A6-4AFE-B1B9-5C535EEA6787}" destId="{4DEFCC32-CA1B-44DE-914D-57CBF00162B5}" srcOrd="2" destOrd="0" parTransId="{F36C413B-B875-4153-95FF-AC41623A0805}" sibTransId="{7865EB08-8B8F-41B3-B310-EE7828C60B68}"/>
    <dgm:cxn modelId="{375C57A6-85EC-4C49-97E2-63334A1A4056}" srcId="{9BDEFE92-65A6-4AFE-B1B9-5C535EEA6787}" destId="{57D71280-570E-427C-B5B1-A780867BF369}" srcOrd="0" destOrd="0" parTransId="{214E7933-FD7B-46A7-8286-74B8303D13C2}" sibTransId="{0C32A5ED-A6DE-4168-AF21-38EDA8C4B973}"/>
    <dgm:cxn modelId="{5907CDB7-F688-4E69-8A28-F763D831A803}" type="presOf" srcId="{57D71280-570E-427C-B5B1-A780867BF369}" destId="{2C0D8627-9AE6-407C-B1A4-254B99B4B8B2}" srcOrd="0" destOrd="0" presId="urn:microsoft.com/office/officeart/2005/8/layout/hProcess9"/>
    <dgm:cxn modelId="{8A1BFAC3-7A0E-4693-AEF7-47D644783BAB}" type="presOf" srcId="{9BDEFE92-65A6-4AFE-B1B9-5C535EEA6787}" destId="{6FC197F5-3572-46EE-A59E-FE5F3857E1AA}" srcOrd="0" destOrd="0" presId="urn:microsoft.com/office/officeart/2005/8/layout/hProcess9"/>
    <dgm:cxn modelId="{7A6EC2D9-FFA0-4304-AC1C-02C388626A04}" srcId="{9BDEFE92-65A6-4AFE-B1B9-5C535EEA6787}" destId="{EFF3501C-69EE-42CB-9C69-B99AB5EB62CE}" srcOrd="1" destOrd="0" parTransId="{A598D4A6-1722-440C-AAF2-93266CA3AF12}" sibTransId="{7008DF7F-B349-45A2-889C-EE7C586247BC}"/>
    <dgm:cxn modelId="{4EC52FDC-66F1-47EB-9D38-DBA3E8C0C0F8}" type="presParOf" srcId="{6FC197F5-3572-46EE-A59E-FE5F3857E1AA}" destId="{05BB7100-F7E7-46BC-B8A6-D617450E809B}" srcOrd="0" destOrd="0" presId="urn:microsoft.com/office/officeart/2005/8/layout/hProcess9"/>
    <dgm:cxn modelId="{2F2D451E-CD88-4B09-8402-DAB4F2D9D1DD}" type="presParOf" srcId="{6FC197F5-3572-46EE-A59E-FE5F3857E1AA}" destId="{6915240F-1F97-4BCF-A469-7799452A3FFA}" srcOrd="1" destOrd="0" presId="urn:microsoft.com/office/officeart/2005/8/layout/hProcess9"/>
    <dgm:cxn modelId="{D37C56CF-BB0C-4181-8036-1E5EE32C2CB9}" type="presParOf" srcId="{6915240F-1F97-4BCF-A469-7799452A3FFA}" destId="{2C0D8627-9AE6-407C-B1A4-254B99B4B8B2}" srcOrd="0" destOrd="0" presId="urn:microsoft.com/office/officeart/2005/8/layout/hProcess9"/>
    <dgm:cxn modelId="{577E9707-AB81-4D4B-8064-E7ADD7509BB6}" type="presParOf" srcId="{6915240F-1F97-4BCF-A469-7799452A3FFA}" destId="{4B526A98-986A-41AA-B79D-2F0FA8EFC373}" srcOrd="1" destOrd="0" presId="urn:microsoft.com/office/officeart/2005/8/layout/hProcess9"/>
    <dgm:cxn modelId="{780AC58C-33BF-42B3-ACDA-B9B21603EC11}" type="presParOf" srcId="{6915240F-1F97-4BCF-A469-7799452A3FFA}" destId="{469A2AEF-26B9-4F62-9457-250AFE817EC7}" srcOrd="2" destOrd="0" presId="urn:microsoft.com/office/officeart/2005/8/layout/hProcess9"/>
    <dgm:cxn modelId="{C50F37B8-8E1E-4DF5-87E3-D4616E0EAAD1}" type="presParOf" srcId="{6915240F-1F97-4BCF-A469-7799452A3FFA}" destId="{6EA84C75-8E2B-4CA0-A89D-C4454B40D9C2}" srcOrd="3" destOrd="0" presId="urn:microsoft.com/office/officeart/2005/8/layout/hProcess9"/>
    <dgm:cxn modelId="{EE93A3CC-5B7C-434E-9F51-AEF6495785CA}" type="presParOf" srcId="{6915240F-1F97-4BCF-A469-7799452A3FFA}" destId="{CB7B6963-3902-46B1-8D0A-D06884798909}" srcOrd="4" destOrd="0" presId="urn:microsoft.com/office/officeart/2005/8/layout/hProcess9"/>
    <dgm:cxn modelId="{7BED0D4A-1A5A-4CB5-BB7F-8E6FB857A739}" type="presParOf" srcId="{6915240F-1F97-4BCF-A469-7799452A3FFA}" destId="{81DA3216-B883-4D50-A470-71749F8F2AD9}" srcOrd="5" destOrd="0" presId="urn:microsoft.com/office/officeart/2005/8/layout/hProcess9"/>
    <dgm:cxn modelId="{F4C0BA9E-3FFC-4817-B4A2-B26602B0ECA0}" type="presParOf" srcId="{6915240F-1F97-4BCF-A469-7799452A3FFA}" destId="{3A769434-6730-4B0F-A6C3-DC480AB8BAE5}" srcOrd="6" destOrd="0" presId="urn:microsoft.com/office/officeart/2005/8/layout/hProcess9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18F1DD-D0F4-483D-99EA-7712E75D3696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23A774F1-572C-4F51-B77A-08C827C38482}">
      <dgm:prSet phldrT="[Metin]" custT="1"/>
      <dgm:spPr/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BBEB7A-EB74-480B-9D89-BEF9D449209D}" type="parTrans" cxnId="{22AB0C03-A072-451A-89AC-0BC3CF437047}">
      <dgm:prSet/>
      <dgm:spPr/>
      <dgm:t>
        <a:bodyPr/>
        <a:lstStyle/>
        <a:p>
          <a:endParaRPr lang="tr-TR"/>
        </a:p>
      </dgm:t>
    </dgm:pt>
    <dgm:pt modelId="{1968AFD0-05AB-40EC-A400-49B7F50B038F}" type="sibTrans" cxnId="{22AB0C03-A072-451A-89AC-0BC3CF437047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A351314D-0050-4CA5-A285-B5C89214B28A}">
      <dgm:prSet phldrT="[Metin]" custT="1"/>
      <dgm:spPr/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(Akşitler)</a:t>
          </a:r>
        </a:p>
      </dgm:t>
    </dgm:pt>
    <dgm:pt modelId="{2CA21259-2465-48A6-8DF3-166DB3837377}" type="parTrans" cxnId="{77D9DA81-8753-4BC7-A746-C812D75B06E4}">
      <dgm:prSet/>
      <dgm:spPr/>
      <dgm:t>
        <a:bodyPr/>
        <a:lstStyle/>
        <a:p>
          <a:endParaRPr lang="tr-TR"/>
        </a:p>
      </dgm:t>
    </dgm:pt>
    <dgm:pt modelId="{4C4A9344-7F76-4B9B-B59A-F2EC2BE0F791}" type="sibTrans" cxnId="{77D9DA81-8753-4BC7-A746-C812D75B06E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37C93EB1-6610-4C24-8BB8-DAEF99B77C6B}">
      <dgm:prSet phldrT="[Metin]"/>
      <dgm:spPr/>
      <dgm:t>
        <a:bodyPr/>
        <a:lstStyle/>
        <a:p>
          <a:r>
            <a:rPr lang="tr-T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Türklerin  kurduğu </a:t>
          </a:r>
          <a:r>
            <a:rPr lang="tr-TR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Tevaif</a:t>
          </a:r>
          <a:r>
            <a:rPr lang="tr-T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-i </a:t>
          </a:r>
          <a:r>
            <a:rPr lang="tr-TR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Müluk</a:t>
          </a:r>
          <a:r>
            <a:rPr lang="tr-T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devletleri</a:t>
          </a:r>
        </a:p>
      </dgm:t>
    </dgm:pt>
    <dgm:pt modelId="{815D01FF-C040-4D2B-946A-400B4561873A}" type="parTrans" cxnId="{CEDD3548-02C9-4AF4-A0E5-81D86947A1C6}">
      <dgm:prSet/>
      <dgm:spPr/>
      <dgm:t>
        <a:bodyPr/>
        <a:lstStyle/>
        <a:p>
          <a:endParaRPr lang="tr-TR"/>
        </a:p>
      </dgm:t>
    </dgm:pt>
    <dgm:pt modelId="{6AF3298E-2E34-4973-BED1-A3A2E90A5B75}" type="sibTrans" cxnId="{CEDD3548-02C9-4AF4-A0E5-81D86947A1C6}">
      <dgm:prSet/>
      <dgm:spPr/>
      <dgm:t>
        <a:bodyPr/>
        <a:lstStyle/>
        <a:p>
          <a:endParaRPr lang="tr-TR"/>
        </a:p>
      </dgm:t>
    </dgm:pt>
    <dgm:pt modelId="{9409C3F7-8C80-4306-AD23-09D68A644126}" type="pres">
      <dgm:prSet presAssocID="{FA18F1DD-D0F4-483D-99EA-7712E75D3696}" presName="Name0" presStyleCnt="0">
        <dgm:presLayoutVars>
          <dgm:dir/>
          <dgm:resizeHandles val="exact"/>
        </dgm:presLayoutVars>
      </dgm:prSet>
      <dgm:spPr/>
    </dgm:pt>
    <dgm:pt modelId="{6752421F-EE6A-455A-82DB-1C204B360450}" type="pres">
      <dgm:prSet presAssocID="{FA18F1DD-D0F4-483D-99EA-7712E75D3696}" presName="vNodes" presStyleCnt="0"/>
      <dgm:spPr/>
    </dgm:pt>
    <dgm:pt modelId="{9C36FAC7-BEE5-4AEC-985A-EB5C56164EFE}" type="pres">
      <dgm:prSet presAssocID="{23A774F1-572C-4F51-B77A-08C827C38482}" presName="node" presStyleLbl="node1" presStyleIdx="0" presStyleCnt="3" custScaleX="171782">
        <dgm:presLayoutVars>
          <dgm:bulletEnabled val="1"/>
        </dgm:presLayoutVars>
      </dgm:prSet>
      <dgm:spPr/>
    </dgm:pt>
    <dgm:pt modelId="{D3F34A2A-DB0A-4371-93AC-938FC3D08BF0}" type="pres">
      <dgm:prSet presAssocID="{1968AFD0-05AB-40EC-A400-49B7F50B038F}" presName="spacerT" presStyleCnt="0"/>
      <dgm:spPr/>
    </dgm:pt>
    <dgm:pt modelId="{22B307CA-9B9C-4AA5-A8D1-C826A35BA068}" type="pres">
      <dgm:prSet presAssocID="{1968AFD0-05AB-40EC-A400-49B7F50B038F}" presName="sibTrans" presStyleLbl="sibTrans2D1" presStyleIdx="0" presStyleCnt="2"/>
      <dgm:spPr/>
    </dgm:pt>
    <dgm:pt modelId="{2CF515F6-C388-4342-B42E-9C7F6AFF0280}" type="pres">
      <dgm:prSet presAssocID="{1968AFD0-05AB-40EC-A400-49B7F50B038F}" presName="spacerB" presStyleCnt="0"/>
      <dgm:spPr/>
    </dgm:pt>
    <dgm:pt modelId="{3A70DB69-EB31-427A-ABFF-E386EA79B124}" type="pres">
      <dgm:prSet presAssocID="{A351314D-0050-4CA5-A285-B5C89214B28A}" presName="node" presStyleLbl="node1" presStyleIdx="1" presStyleCnt="3" custScaleX="173319">
        <dgm:presLayoutVars>
          <dgm:bulletEnabled val="1"/>
        </dgm:presLayoutVars>
      </dgm:prSet>
      <dgm:spPr/>
    </dgm:pt>
    <dgm:pt modelId="{B6D43025-6EEB-45A4-BB8B-3D005E6D5B49}" type="pres">
      <dgm:prSet presAssocID="{FA18F1DD-D0F4-483D-99EA-7712E75D3696}" presName="sibTransLast" presStyleLbl="sibTrans2D1" presStyleIdx="1" presStyleCnt="2"/>
      <dgm:spPr/>
    </dgm:pt>
    <dgm:pt modelId="{ED45AD95-E30D-4D74-9D15-3367ED48A127}" type="pres">
      <dgm:prSet presAssocID="{FA18F1DD-D0F4-483D-99EA-7712E75D3696}" presName="connectorText" presStyleLbl="sibTrans2D1" presStyleIdx="1" presStyleCnt="2"/>
      <dgm:spPr/>
    </dgm:pt>
    <dgm:pt modelId="{014309FB-B1B2-468B-A9F0-108E29BAC8D5}" type="pres">
      <dgm:prSet presAssocID="{FA18F1DD-D0F4-483D-99EA-7712E75D3696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22AB0C03-A072-451A-89AC-0BC3CF437047}" srcId="{FA18F1DD-D0F4-483D-99EA-7712E75D3696}" destId="{23A774F1-572C-4F51-B77A-08C827C38482}" srcOrd="0" destOrd="0" parTransId="{F5BBEB7A-EB74-480B-9D89-BEF9D449209D}" sibTransId="{1968AFD0-05AB-40EC-A400-49B7F50B038F}"/>
    <dgm:cxn modelId="{3D363F15-B484-41CA-9097-BC0488D6BDDC}" type="presOf" srcId="{A351314D-0050-4CA5-A285-B5C89214B28A}" destId="{3A70DB69-EB31-427A-ABFF-E386EA79B124}" srcOrd="0" destOrd="0" presId="urn:microsoft.com/office/officeart/2005/8/layout/equation2"/>
    <dgm:cxn modelId="{CEDD3548-02C9-4AF4-A0E5-81D86947A1C6}" srcId="{FA18F1DD-D0F4-483D-99EA-7712E75D3696}" destId="{37C93EB1-6610-4C24-8BB8-DAEF99B77C6B}" srcOrd="2" destOrd="0" parTransId="{815D01FF-C040-4D2B-946A-400B4561873A}" sibTransId="{6AF3298E-2E34-4973-BED1-A3A2E90A5B75}"/>
    <dgm:cxn modelId="{EB78C368-2E25-4F29-81E0-B159C969D4DA}" type="presOf" srcId="{4C4A9344-7F76-4B9B-B59A-F2EC2BE0F791}" destId="{B6D43025-6EEB-45A4-BB8B-3D005E6D5B49}" srcOrd="0" destOrd="0" presId="urn:microsoft.com/office/officeart/2005/8/layout/equation2"/>
    <dgm:cxn modelId="{77D9DA81-8753-4BC7-A746-C812D75B06E4}" srcId="{FA18F1DD-D0F4-483D-99EA-7712E75D3696}" destId="{A351314D-0050-4CA5-A285-B5C89214B28A}" srcOrd="1" destOrd="0" parTransId="{2CA21259-2465-48A6-8DF3-166DB3837377}" sibTransId="{4C4A9344-7F76-4B9B-B59A-F2EC2BE0F791}"/>
    <dgm:cxn modelId="{EB4FE3A4-158E-4B1E-A16D-8ABA8ABCB535}" type="presOf" srcId="{1968AFD0-05AB-40EC-A400-49B7F50B038F}" destId="{22B307CA-9B9C-4AA5-A8D1-C826A35BA068}" srcOrd="0" destOrd="0" presId="urn:microsoft.com/office/officeart/2005/8/layout/equation2"/>
    <dgm:cxn modelId="{E76352BB-0CC4-4E44-B20F-FCEDA584946B}" type="presOf" srcId="{FA18F1DD-D0F4-483D-99EA-7712E75D3696}" destId="{9409C3F7-8C80-4306-AD23-09D68A644126}" srcOrd="0" destOrd="0" presId="urn:microsoft.com/office/officeart/2005/8/layout/equation2"/>
    <dgm:cxn modelId="{4286F3D0-C0F9-42A2-99C0-C18FD37775F7}" type="presOf" srcId="{4C4A9344-7F76-4B9B-B59A-F2EC2BE0F791}" destId="{ED45AD95-E30D-4D74-9D15-3367ED48A127}" srcOrd="1" destOrd="0" presId="urn:microsoft.com/office/officeart/2005/8/layout/equation2"/>
    <dgm:cxn modelId="{9166D6E7-22D2-4782-9DDF-9641F9365CE2}" type="presOf" srcId="{23A774F1-572C-4F51-B77A-08C827C38482}" destId="{9C36FAC7-BEE5-4AEC-985A-EB5C56164EFE}" srcOrd="0" destOrd="0" presId="urn:microsoft.com/office/officeart/2005/8/layout/equation2"/>
    <dgm:cxn modelId="{C4D7AAF7-2047-4AEC-9F27-4A25CDA58DFE}" type="presOf" srcId="{37C93EB1-6610-4C24-8BB8-DAEF99B77C6B}" destId="{014309FB-B1B2-468B-A9F0-108E29BAC8D5}" srcOrd="0" destOrd="0" presId="urn:microsoft.com/office/officeart/2005/8/layout/equation2"/>
    <dgm:cxn modelId="{49CA8A69-DAB3-4309-830A-43068DD883C2}" type="presParOf" srcId="{9409C3F7-8C80-4306-AD23-09D68A644126}" destId="{6752421F-EE6A-455A-82DB-1C204B360450}" srcOrd="0" destOrd="0" presId="urn:microsoft.com/office/officeart/2005/8/layout/equation2"/>
    <dgm:cxn modelId="{97B07185-7BBB-41A0-9E2B-717075A0DBD0}" type="presParOf" srcId="{6752421F-EE6A-455A-82DB-1C204B360450}" destId="{9C36FAC7-BEE5-4AEC-985A-EB5C56164EFE}" srcOrd="0" destOrd="0" presId="urn:microsoft.com/office/officeart/2005/8/layout/equation2"/>
    <dgm:cxn modelId="{D069BF8D-2F7F-46EA-AABC-7D7916C9DA4A}" type="presParOf" srcId="{6752421F-EE6A-455A-82DB-1C204B360450}" destId="{D3F34A2A-DB0A-4371-93AC-938FC3D08BF0}" srcOrd="1" destOrd="0" presId="urn:microsoft.com/office/officeart/2005/8/layout/equation2"/>
    <dgm:cxn modelId="{D162C6F3-7DB2-49AF-884C-E144745E017E}" type="presParOf" srcId="{6752421F-EE6A-455A-82DB-1C204B360450}" destId="{22B307CA-9B9C-4AA5-A8D1-C826A35BA068}" srcOrd="2" destOrd="0" presId="urn:microsoft.com/office/officeart/2005/8/layout/equation2"/>
    <dgm:cxn modelId="{0FA76411-F263-4943-A23A-2F4D3040CD9F}" type="presParOf" srcId="{6752421F-EE6A-455A-82DB-1C204B360450}" destId="{2CF515F6-C388-4342-B42E-9C7F6AFF0280}" srcOrd="3" destOrd="0" presId="urn:microsoft.com/office/officeart/2005/8/layout/equation2"/>
    <dgm:cxn modelId="{CAAE9DB5-A7FB-402F-93DF-29B2C850AF5F}" type="presParOf" srcId="{6752421F-EE6A-455A-82DB-1C204B360450}" destId="{3A70DB69-EB31-427A-ABFF-E386EA79B124}" srcOrd="4" destOrd="0" presId="urn:microsoft.com/office/officeart/2005/8/layout/equation2"/>
    <dgm:cxn modelId="{5B528A70-47BF-4515-A9BA-60532042915F}" type="presParOf" srcId="{9409C3F7-8C80-4306-AD23-09D68A644126}" destId="{B6D43025-6EEB-45A4-BB8B-3D005E6D5B49}" srcOrd="1" destOrd="0" presId="urn:microsoft.com/office/officeart/2005/8/layout/equation2"/>
    <dgm:cxn modelId="{EBAC1994-F755-47A1-A238-B120ED5E73B5}" type="presParOf" srcId="{B6D43025-6EEB-45A4-BB8B-3D005E6D5B49}" destId="{ED45AD95-E30D-4D74-9D15-3367ED48A127}" srcOrd="0" destOrd="0" presId="urn:microsoft.com/office/officeart/2005/8/layout/equation2"/>
    <dgm:cxn modelId="{E13968CA-D95D-4BF7-BCE0-2D19F7D17039}" type="presParOf" srcId="{9409C3F7-8C80-4306-AD23-09D68A644126}" destId="{014309FB-B1B2-468B-A9F0-108E29BAC8D5}" srcOrd="2" destOrd="0" presId="urn:microsoft.com/office/officeart/2005/8/layout/equation2"/>
  </dgm:cxnLst>
  <dgm:bg>
    <a:solidFill>
      <a:srgbClr val="00B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28BD2-4BE5-417C-99D3-F99BE83C6BD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7C83E26-AAC1-49B8-B3FF-C08DE0EED861}">
      <dgm:prSet phldrT="[Metin]" custT="1"/>
      <dgm:spPr>
        <a:solidFill>
          <a:srgbClr val="FFFF0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Kurucusu,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Ahmet’tir.</a:t>
          </a:r>
        </a:p>
      </dgm:t>
    </dgm:pt>
    <dgm:pt modelId="{69FC6DE2-EFDD-4DEB-A9E7-2BE53AFB614C}" type="parTrans" cxnId="{63B82229-0C06-46FA-B94C-E8F8E3996D16}">
      <dgm:prSet/>
      <dgm:spPr/>
      <dgm:t>
        <a:bodyPr/>
        <a:lstStyle/>
        <a:p>
          <a:endParaRPr lang="tr-TR"/>
        </a:p>
      </dgm:t>
    </dgm:pt>
    <dgm:pt modelId="{CDABFBE9-97E3-494C-ABE1-774D0D3712B1}" type="sibTrans" cxnId="{63B82229-0C06-46FA-B94C-E8F8E3996D16}">
      <dgm:prSet/>
      <dgm:spPr/>
      <dgm:t>
        <a:bodyPr/>
        <a:lstStyle/>
        <a:p>
          <a:endParaRPr lang="tr-TR"/>
        </a:p>
      </dgm:t>
    </dgm:pt>
    <dgm:pt modelId="{737A2DF7-BF5F-4EBB-B87A-82BE7BDBB328}">
      <dgm:prSet phldrT="[Metin]" custT="1"/>
      <dgm:spPr>
        <a:solidFill>
          <a:srgbClr val="FFFF0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Abbasilerin Mısır valisi atanır.</a:t>
          </a:r>
        </a:p>
      </dgm:t>
    </dgm:pt>
    <dgm:pt modelId="{FA61C62E-742E-4ABE-A279-18178A4507B8}" type="parTrans" cxnId="{0427FD1A-A764-4361-9692-1C3E1EE91180}">
      <dgm:prSet/>
      <dgm:spPr/>
      <dgm:t>
        <a:bodyPr/>
        <a:lstStyle/>
        <a:p>
          <a:endParaRPr lang="tr-TR"/>
        </a:p>
      </dgm:t>
    </dgm:pt>
    <dgm:pt modelId="{358AFA1E-47A7-4C0D-A3C1-CCB4B1166C03}" type="sibTrans" cxnId="{0427FD1A-A764-4361-9692-1C3E1EE91180}">
      <dgm:prSet/>
      <dgm:spPr/>
      <dgm:t>
        <a:bodyPr/>
        <a:lstStyle/>
        <a:p>
          <a:endParaRPr lang="tr-TR"/>
        </a:p>
      </dgm:t>
    </dgm:pt>
    <dgm:pt modelId="{E4411A04-9F41-4552-B1FC-0A1C1EAC89B9}">
      <dgm:prSet phldrT="[Metin]" custT="1"/>
      <dgm:spPr>
        <a:solidFill>
          <a:srgbClr val="FFFF0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Abbasi devletinde karmaşayı değerlendirip bağımsızlığını ilan eder.868</a:t>
          </a:r>
        </a:p>
      </dgm:t>
    </dgm:pt>
    <dgm:pt modelId="{CF0F59E3-A1C5-4CA3-A44D-814CA7430876}" type="parTrans" cxnId="{35D12E5D-F638-46E8-9612-26114A4977F8}">
      <dgm:prSet/>
      <dgm:spPr/>
      <dgm:t>
        <a:bodyPr/>
        <a:lstStyle/>
        <a:p>
          <a:endParaRPr lang="tr-TR"/>
        </a:p>
      </dgm:t>
    </dgm:pt>
    <dgm:pt modelId="{A7450373-E471-467E-A3C0-39B065744B2B}" type="sibTrans" cxnId="{35D12E5D-F638-46E8-9612-26114A4977F8}">
      <dgm:prSet/>
      <dgm:spPr/>
      <dgm:t>
        <a:bodyPr/>
        <a:lstStyle/>
        <a:p>
          <a:endParaRPr lang="tr-TR"/>
        </a:p>
      </dgm:t>
    </dgm:pt>
    <dgm:pt modelId="{CDFDE49F-9C7F-4D65-AFFF-EBEC03DF55A1}">
      <dgm:prSet custT="1"/>
      <dgm:spPr>
        <a:solidFill>
          <a:srgbClr val="FFFF00"/>
        </a:solidFill>
      </dgm:spPr>
      <dgm:t>
        <a:bodyPr/>
        <a:lstStyle/>
        <a:p>
          <a:r>
            <a:rPr lang="tr-TR" sz="2400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400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gm:t>
    </dgm:pt>
    <dgm:pt modelId="{CD676D9B-A5FE-4DB5-9850-8DFAED3BFCEC}" type="parTrans" cxnId="{6517285A-5226-4E1C-B585-215606FFA2F5}">
      <dgm:prSet/>
      <dgm:spPr/>
      <dgm:t>
        <a:bodyPr/>
        <a:lstStyle/>
        <a:p>
          <a:endParaRPr lang="tr-TR"/>
        </a:p>
      </dgm:t>
    </dgm:pt>
    <dgm:pt modelId="{72589AAC-B3D0-4BA3-871B-058491008ED7}" type="sibTrans" cxnId="{6517285A-5226-4E1C-B585-215606FFA2F5}">
      <dgm:prSet/>
      <dgm:spPr/>
      <dgm:t>
        <a:bodyPr/>
        <a:lstStyle/>
        <a:p>
          <a:endParaRPr lang="tr-TR"/>
        </a:p>
      </dgm:t>
    </dgm:pt>
    <dgm:pt modelId="{07315EFE-E6EE-4A86-8E4C-EC00FC09C790}" type="pres">
      <dgm:prSet presAssocID="{A9728BD2-4BE5-417C-99D3-F99BE83C6BDA}" presName="rootnode" presStyleCnt="0">
        <dgm:presLayoutVars>
          <dgm:chMax/>
          <dgm:chPref/>
          <dgm:dir/>
          <dgm:animLvl val="lvl"/>
        </dgm:presLayoutVars>
      </dgm:prSet>
      <dgm:spPr/>
    </dgm:pt>
    <dgm:pt modelId="{8AB88986-8F4E-4B26-A995-594228F24CB9}" type="pres">
      <dgm:prSet presAssocID="{CDFDE49F-9C7F-4D65-AFFF-EBEC03DF55A1}" presName="composite" presStyleCnt="0"/>
      <dgm:spPr/>
    </dgm:pt>
    <dgm:pt modelId="{1B9AA396-6595-4DBD-9721-09AE5E7552EC}" type="pres">
      <dgm:prSet presAssocID="{CDFDE49F-9C7F-4D65-AFFF-EBEC03DF55A1}" presName="bentUpArrow1" presStyleLbl="alignImgPlace1" presStyleIdx="0" presStyleCnt="3"/>
      <dgm:spPr>
        <a:solidFill>
          <a:srgbClr val="C00000"/>
        </a:solidFill>
      </dgm:spPr>
    </dgm:pt>
    <dgm:pt modelId="{B7B7AAA8-4E90-4C3B-95D3-77DFD8DC4677}" type="pres">
      <dgm:prSet presAssocID="{CDFDE49F-9C7F-4D65-AFFF-EBEC03DF55A1}" presName="ParentText" presStyleLbl="node1" presStyleIdx="0" presStyleCnt="4" custScaleX="152139">
        <dgm:presLayoutVars>
          <dgm:chMax val="1"/>
          <dgm:chPref val="1"/>
          <dgm:bulletEnabled val="1"/>
        </dgm:presLayoutVars>
      </dgm:prSet>
      <dgm:spPr/>
    </dgm:pt>
    <dgm:pt modelId="{BBF11DCF-0827-4035-8A91-29159D1AE331}" type="pres">
      <dgm:prSet presAssocID="{CDFDE49F-9C7F-4D65-AFFF-EBEC03DF55A1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0FA613B-F725-44A4-B313-00FFCA1A5669}" type="pres">
      <dgm:prSet presAssocID="{72589AAC-B3D0-4BA3-871B-058491008ED7}" presName="sibTrans" presStyleCnt="0"/>
      <dgm:spPr/>
    </dgm:pt>
    <dgm:pt modelId="{77846C0C-DA2D-42F6-B047-E92749F9511C}" type="pres">
      <dgm:prSet presAssocID="{17C83E26-AAC1-49B8-B3FF-C08DE0EED861}" presName="composite" presStyleCnt="0"/>
      <dgm:spPr/>
    </dgm:pt>
    <dgm:pt modelId="{B314B5BE-6EE0-41E0-8F86-7DA5C2498B67}" type="pres">
      <dgm:prSet presAssocID="{17C83E26-AAC1-49B8-B3FF-C08DE0EED861}" presName="bentUpArrow1" presStyleLbl="alignImgPlace1" presStyleIdx="1" presStyleCnt="3" custLinFactNeighborX="-4476" custLinFactNeighborY="-11466"/>
      <dgm:spPr>
        <a:solidFill>
          <a:srgbClr val="C00000"/>
        </a:solidFill>
      </dgm:spPr>
    </dgm:pt>
    <dgm:pt modelId="{2D0BCB9E-F590-4304-B17E-F8E701BB6480}" type="pres">
      <dgm:prSet presAssocID="{17C83E26-AAC1-49B8-B3FF-C08DE0EED861}" presName="ParentText" presStyleLbl="node1" presStyleIdx="1" presStyleCnt="4" custScaleX="202741" custLinFactNeighborX="21948" custLinFactNeighborY="-5406">
        <dgm:presLayoutVars>
          <dgm:chMax val="1"/>
          <dgm:chPref val="1"/>
          <dgm:bulletEnabled val="1"/>
        </dgm:presLayoutVars>
      </dgm:prSet>
      <dgm:spPr/>
    </dgm:pt>
    <dgm:pt modelId="{84E9862D-C5C7-4EC3-9677-E659C03228F3}" type="pres">
      <dgm:prSet presAssocID="{17C83E26-AAC1-49B8-B3FF-C08DE0EED86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19ADB9D-33C9-42CB-ABE2-EFB3C935B3FE}" type="pres">
      <dgm:prSet presAssocID="{CDABFBE9-97E3-494C-ABE1-774D0D3712B1}" presName="sibTrans" presStyleCnt="0"/>
      <dgm:spPr/>
    </dgm:pt>
    <dgm:pt modelId="{4793C912-77D7-4BB1-95A5-417082F10E73}" type="pres">
      <dgm:prSet presAssocID="{737A2DF7-BF5F-4EBB-B87A-82BE7BDBB328}" presName="composite" presStyleCnt="0"/>
      <dgm:spPr/>
    </dgm:pt>
    <dgm:pt modelId="{729F79FA-6ACE-4BEC-B14B-88D8FD033329}" type="pres">
      <dgm:prSet presAssocID="{737A2DF7-BF5F-4EBB-B87A-82BE7BDBB328}" presName="bentUpArrow1" presStyleLbl="alignImgPlace1" presStyleIdx="2" presStyleCnt="3" custLinFactNeighborX="48076" custLinFactNeighborY="-18923"/>
      <dgm:spPr>
        <a:solidFill>
          <a:srgbClr val="C00000"/>
        </a:solidFill>
      </dgm:spPr>
    </dgm:pt>
    <dgm:pt modelId="{D0F54ECC-1F02-47B6-88E3-6783F6E7FC8D}" type="pres">
      <dgm:prSet presAssocID="{737A2DF7-BF5F-4EBB-B87A-82BE7BDBB328}" presName="ParentText" presStyleLbl="node1" presStyleIdx="2" presStyleCnt="4" custScaleX="151959" custLinFactNeighborX="46924" custLinFactNeighborY="-12975">
        <dgm:presLayoutVars>
          <dgm:chMax val="1"/>
          <dgm:chPref val="1"/>
          <dgm:bulletEnabled val="1"/>
        </dgm:presLayoutVars>
      </dgm:prSet>
      <dgm:spPr/>
    </dgm:pt>
    <dgm:pt modelId="{FA88919A-7B99-49D5-94D3-FD90B1ABD189}" type="pres">
      <dgm:prSet presAssocID="{737A2DF7-BF5F-4EBB-B87A-82BE7BDBB328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263BCD96-AFF6-4F8A-A67C-840AAD265A0D}" type="pres">
      <dgm:prSet presAssocID="{358AFA1E-47A7-4C0D-A3C1-CCB4B1166C03}" presName="sibTrans" presStyleCnt="0"/>
      <dgm:spPr/>
    </dgm:pt>
    <dgm:pt modelId="{EFCA798C-9BC6-4BED-A442-AC292B97630B}" type="pres">
      <dgm:prSet presAssocID="{E4411A04-9F41-4552-B1FC-0A1C1EAC89B9}" presName="composite" presStyleCnt="0"/>
      <dgm:spPr/>
    </dgm:pt>
    <dgm:pt modelId="{76F9F9CF-6A9A-49BE-B6C6-B8552CF74DDE}" type="pres">
      <dgm:prSet presAssocID="{E4411A04-9F41-4552-B1FC-0A1C1EAC89B9}" presName="ParentText" presStyleLbl="node1" presStyleIdx="3" presStyleCnt="4" custScaleX="217560" custScaleY="137847" custLinFactNeighborX="54492" custLinFactNeighborY="-9731">
        <dgm:presLayoutVars>
          <dgm:chMax val="1"/>
          <dgm:chPref val="1"/>
          <dgm:bulletEnabled val="1"/>
        </dgm:presLayoutVars>
      </dgm:prSet>
      <dgm:spPr/>
    </dgm:pt>
  </dgm:ptLst>
  <dgm:cxnLst>
    <dgm:cxn modelId="{0427FD1A-A764-4361-9692-1C3E1EE91180}" srcId="{A9728BD2-4BE5-417C-99D3-F99BE83C6BDA}" destId="{737A2DF7-BF5F-4EBB-B87A-82BE7BDBB328}" srcOrd="2" destOrd="0" parTransId="{FA61C62E-742E-4ABE-A279-18178A4507B8}" sibTransId="{358AFA1E-47A7-4C0D-A3C1-CCB4B1166C03}"/>
    <dgm:cxn modelId="{63B82229-0C06-46FA-B94C-E8F8E3996D16}" srcId="{A9728BD2-4BE5-417C-99D3-F99BE83C6BDA}" destId="{17C83E26-AAC1-49B8-B3FF-C08DE0EED861}" srcOrd="1" destOrd="0" parTransId="{69FC6DE2-EFDD-4DEB-A9E7-2BE53AFB614C}" sibTransId="{CDABFBE9-97E3-494C-ABE1-774D0D3712B1}"/>
    <dgm:cxn modelId="{68B1043C-E6EA-4990-B711-115DDB3601CF}" type="presOf" srcId="{A9728BD2-4BE5-417C-99D3-F99BE83C6BDA}" destId="{07315EFE-E6EE-4A86-8E4C-EC00FC09C790}" srcOrd="0" destOrd="0" presId="urn:microsoft.com/office/officeart/2005/8/layout/StepDownProcess"/>
    <dgm:cxn modelId="{35D12E5D-F638-46E8-9612-26114A4977F8}" srcId="{A9728BD2-4BE5-417C-99D3-F99BE83C6BDA}" destId="{E4411A04-9F41-4552-B1FC-0A1C1EAC89B9}" srcOrd="3" destOrd="0" parTransId="{CF0F59E3-A1C5-4CA3-A44D-814CA7430876}" sibTransId="{A7450373-E471-467E-A3C0-39B065744B2B}"/>
    <dgm:cxn modelId="{6517285A-5226-4E1C-B585-215606FFA2F5}" srcId="{A9728BD2-4BE5-417C-99D3-F99BE83C6BDA}" destId="{CDFDE49F-9C7F-4D65-AFFF-EBEC03DF55A1}" srcOrd="0" destOrd="0" parTransId="{CD676D9B-A5FE-4DB5-9850-8DFAED3BFCEC}" sibTransId="{72589AAC-B3D0-4BA3-871B-058491008ED7}"/>
    <dgm:cxn modelId="{5BE5329A-4A05-4D90-B0EE-B31529281214}" type="presOf" srcId="{E4411A04-9F41-4552-B1FC-0A1C1EAC89B9}" destId="{76F9F9CF-6A9A-49BE-B6C6-B8552CF74DDE}" srcOrd="0" destOrd="0" presId="urn:microsoft.com/office/officeart/2005/8/layout/StepDownProcess"/>
    <dgm:cxn modelId="{89ADE9BF-8EA0-43C0-9B22-E250CE6348BD}" type="presOf" srcId="{17C83E26-AAC1-49B8-B3FF-C08DE0EED861}" destId="{2D0BCB9E-F590-4304-B17E-F8E701BB6480}" srcOrd="0" destOrd="0" presId="urn:microsoft.com/office/officeart/2005/8/layout/StepDownProcess"/>
    <dgm:cxn modelId="{19D7C8E9-EA51-4981-89F2-D184DC77AEE1}" type="presOf" srcId="{CDFDE49F-9C7F-4D65-AFFF-EBEC03DF55A1}" destId="{B7B7AAA8-4E90-4C3B-95D3-77DFD8DC4677}" srcOrd="0" destOrd="0" presId="urn:microsoft.com/office/officeart/2005/8/layout/StepDownProcess"/>
    <dgm:cxn modelId="{BA572CEB-2399-4A38-8B99-0402FE5FD8F3}" type="presOf" srcId="{737A2DF7-BF5F-4EBB-B87A-82BE7BDBB328}" destId="{D0F54ECC-1F02-47B6-88E3-6783F6E7FC8D}" srcOrd="0" destOrd="0" presId="urn:microsoft.com/office/officeart/2005/8/layout/StepDownProcess"/>
    <dgm:cxn modelId="{7B0AFBB6-6CA9-4608-BF75-643532551CD0}" type="presParOf" srcId="{07315EFE-E6EE-4A86-8E4C-EC00FC09C790}" destId="{8AB88986-8F4E-4B26-A995-594228F24CB9}" srcOrd="0" destOrd="0" presId="urn:microsoft.com/office/officeart/2005/8/layout/StepDownProcess"/>
    <dgm:cxn modelId="{EEA879F4-454E-479A-9C1D-DF2F7916F8F2}" type="presParOf" srcId="{8AB88986-8F4E-4B26-A995-594228F24CB9}" destId="{1B9AA396-6595-4DBD-9721-09AE5E7552EC}" srcOrd="0" destOrd="0" presId="urn:microsoft.com/office/officeart/2005/8/layout/StepDownProcess"/>
    <dgm:cxn modelId="{8E5A3B50-232D-4C73-9C53-58A10E4E75F7}" type="presParOf" srcId="{8AB88986-8F4E-4B26-A995-594228F24CB9}" destId="{B7B7AAA8-4E90-4C3B-95D3-77DFD8DC4677}" srcOrd="1" destOrd="0" presId="urn:microsoft.com/office/officeart/2005/8/layout/StepDownProcess"/>
    <dgm:cxn modelId="{E1BAB554-66DD-4E62-89DE-7D4DF9D57F41}" type="presParOf" srcId="{8AB88986-8F4E-4B26-A995-594228F24CB9}" destId="{BBF11DCF-0827-4035-8A91-29159D1AE331}" srcOrd="2" destOrd="0" presId="urn:microsoft.com/office/officeart/2005/8/layout/StepDownProcess"/>
    <dgm:cxn modelId="{3D7DBCB9-EA43-4AF7-BEBC-FD08E86C72D7}" type="presParOf" srcId="{07315EFE-E6EE-4A86-8E4C-EC00FC09C790}" destId="{D0FA613B-F725-44A4-B313-00FFCA1A5669}" srcOrd="1" destOrd="0" presId="urn:microsoft.com/office/officeart/2005/8/layout/StepDownProcess"/>
    <dgm:cxn modelId="{25430463-3BD5-487C-ADF8-00E8C3C4C180}" type="presParOf" srcId="{07315EFE-E6EE-4A86-8E4C-EC00FC09C790}" destId="{77846C0C-DA2D-42F6-B047-E92749F9511C}" srcOrd="2" destOrd="0" presId="urn:microsoft.com/office/officeart/2005/8/layout/StepDownProcess"/>
    <dgm:cxn modelId="{C435121F-5726-4A84-8E6E-E3CEAD2D51EF}" type="presParOf" srcId="{77846C0C-DA2D-42F6-B047-E92749F9511C}" destId="{B314B5BE-6EE0-41E0-8F86-7DA5C2498B67}" srcOrd="0" destOrd="0" presId="urn:microsoft.com/office/officeart/2005/8/layout/StepDownProcess"/>
    <dgm:cxn modelId="{1DF4A358-2A0A-4546-AC7A-867A82496270}" type="presParOf" srcId="{77846C0C-DA2D-42F6-B047-E92749F9511C}" destId="{2D0BCB9E-F590-4304-B17E-F8E701BB6480}" srcOrd="1" destOrd="0" presId="urn:microsoft.com/office/officeart/2005/8/layout/StepDownProcess"/>
    <dgm:cxn modelId="{59609C32-7AA7-4E6F-82DA-DF685F09EE90}" type="presParOf" srcId="{77846C0C-DA2D-42F6-B047-E92749F9511C}" destId="{84E9862D-C5C7-4EC3-9677-E659C03228F3}" srcOrd="2" destOrd="0" presId="urn:microsoft.com/office/officeart/2005/8/layout/StepDownProcess"/>
    <dgm:cxn modelId="{B5C599BC-3439-4E3C-9592-E74BD6A674A7}" type="presParOf" srcId="{07315EFE-E6EE-4A86-8E4C-EC00FC09C790}" destId="{F19ADB9D-33C9-42CB-ABE2-EFB3C935B3FE}" srcOrd="3" destOrd="0" presId="urn:microsoft.com/office/officeart/2005/8/layout/StepDownProcess"/>
    <dgm:cxn modelId="{FF9F7DC7-0FCC-4D52-9EE5-9D7CE9510B1B}" type="presParOf" srcId="{07315EFE-E6EE-4A86-8E4C-EC00FC09C790}" destId="{4793C912-77D7-4BB1-95A5-417082F10E73}" srcOrd="4" destOrd="0" presId="urn:microsoft.com/office/officeart/2005/8/layout/StepDownProcess"/>
    <dgm:cxn modelId="{2B821053-A0E6-451F-AE1A-42E63F520BA7}" type="presParOf" srcId="{4793C912-77D7-4BB1-95A5-417082F10E73}" destId="{729F79FA-6ACE-4BEC-B14B-88D8FD033329}" srcOrd="0" destOrd="0" presId="urn:microsoft.com/office/officeart/2005/8/layout/StepDownProcess"/>
    <dgm:cxn modelId="{4B733024-AB0A-44F1-A0E9-8B853D55E130}" type="presParOf" srcId="{4793C912-77D7-4BB1-95A5-417082F10E73}" destId="{D0F54ECC-1F02-47B6-88E3-6783F6E7FC8D}" srcOrd="1" destOrd="0" presId="urn:microsoft.com/office/officeart/2005/8/layout/StepDownProcess"/>
    <dgm:cxn modelId="{6AA7A893-67D8-4AC2-A799-B61B8117AA88}" type="presParOf" srcId="{4793C912-77D7-4BB1-95A5-417082F10E73}" destId="{FA88919A-7B99-49D5-94D3-FD90B1ABD189}" srcOrd="2" destOrd="0" presId="urn:microsoft.com/office/officeart/2005/8/layout/StepDownProcess"/>
    <dgm:cxn modelId="{71E352CB-B4A1-42C5-BBA8-51BC43654836}" type="presParOf" srcId="{07315EFE-E6EE-4A86-8E4C-EC00FC09C790}" destId="{263BCD96-AFF6-4F8A-A67C-840AAD265A0D}" srcOrd="5" destOrd="0" presId="urn:microsoft.com/office/officeart/2005/8/layout/StepDownProcess"/>
    <dgm:cxn modelId="{E8A02982-5CC2-418F-BB98-8F2737A660D6}" type="presParOf" srcId="{07315EFE-E6EE-4A86-8E4C-EC00FC09C790}" destId="{EFCA798C-9BC6-4BED-A442-AC292B97630B}" srcOrd="6" destOrd="0" presId="urn:microsoft.com/office/officeart/2005/8/layout/StepDownProcess"/>
    <dgm:cxn modelId="{3E2B6768-9826-41BD-8F90-F784E1287D22}" type="presParOf" srcId="{EFCA798C-9BC6-4BED-A442-AC292B97630B}" destId="{76F9F9CF-6A9A-49BE-B6C6-B8552CF74DDE}" srcOrd="0" destOrd="0" presId="urn:microsoft.com/office/officeart/2005/8/layout/StepDownProcess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35F44D-AEEF-4C4C-B5CA-68ECA40ABCD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390CA18-0405-4918-85EE-0FD788F72A1E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3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</a:t>
          </a:r>
        </a:p>
        <a:p>
          <a:r>
            <a:rPr lang="tr-TR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(868-884)</a:t>
          </a:r>
        </a:p>
      </dgm:t>
    </dgm:pt>
    <dgm:pt modelId="{05244BAC-796A-42F4-8D88-2B69A9CCA83D}" type="parTrans" cxnId="{D7382CB3-6FB2-4873-8C1A-A76D849FCA7D}">
      <dgm:prSet/>
      <dgm:spPr/>
      <dgm:t>
        <a:bodyPr/>
        <a:lstStyle/>
        <a:p>
          <a:endParaRPr lang="tr-TR" sz="2000"/>
        </a:p>
      </dgm:t>
    </dgm:pt>
    <dgm:pt modelId="{FD459562-8146-421B-9DAC-8D9713A368E3}" type="sibTrans" cxnId="{D7382CB3-6FB2-4873-8C1A-A76D849FCA7D}">
      <dgm:prSet/>
      <dgm:spPr/>
      <dgm:t>
        <a:bodyPr/>
        <a:lstStyle/>
        <a:p>
          <a:endParaRPr lang="tr-TR" sz="2000"/>
        </a:p>
      </dgm:t>
    </dgm:pt>
    <dgm:pt modelId="{659B8C54-F2C3-415D-8C47-4D8382BE0DB9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Suriye ve Filistin’i ele geçirir.</a:t>
          </a:r>
          <a:endParaRPr lang="tr-TR" sz="3200" b="1" dirty="0">
            <a:solidFill>
              <a:schemeClr val="tx1"/>
            </a:solidFill>
          </a:endParaRPr>
        </a:p>
      </dgm:t>
    </dgm:pt>
    <dgm:pt modelId="{99104C32-23ED-4D0E-8ACE-27E0621F52B8}" type="parTrans" cxnId="{2AE8CB89-8699-4BDB-8831-96C45E4D8A97}">
      <dgm:prSet custT="1"/>
      <dgm:spPr/>
      <dgm:t>
        <a:bodyPr/>
        <a:lstStyle/>
        <a:p>
          <a:endParaRPr lang="tr-TR" sz="600"/>
        </a:p>
      </dgm:t>
    </dgm:pt>
    <dgm:pt modelId="{7D1D052C-AD5D-4DC3-9B57-DFB9A8AEB259}" type="sibTrans" cxnId="{2AE8CB89-8699-4BDB-8831-96C45E4D8A97}">
      <dgm:prSet/>
      <dgm:spPr/>
      <dgm:t>
        <a:bodyPr/>
        <a:lstStyle/>
        <a:p>
          <a:endParaRPr lang="tr-TR" sz="2000"/>
        </a:p>
      </dgm:t>
    </dgm:pt>
    <dgm:pt modelId="{BB48DAC8-0C24-4B7E-89CC-55E10BAB5DFB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Fırat nehrine kadar sınırlarını genişletir</a:t>
          </a:r>
          <a:r>
            <a:rPr lang="tr-TR" sz="2800" b="1" dirty="0">
              <a:solidFill>
                <a:schemeClr val="tx1"/>
              </a:solidFill>
            </a:rPr>
            <a:t>.</a:t>
          </a:r>
        </a:p>
      </dgm:t>
    </dgm:pt>
    <dgm:pt modelId="{46231EB1-DF32-4286-9F72-D6A264889F01}" type="parTrans" cxnId="{71DED962-194A-4826-843A-56A9A2452C2B}">
      <dgm:prSet custT="1"/>
      <dgm:spPr/>
      <dgm:t>
        <a:bodyPr/>
        <a:lstStyle/>
        <a:p>
          <a:endParaRPr lang="tr-TR" sz="600"/>
        </a:p>
      </dgm:t>
    </dgm:pt>
    <dgm:pt modelId="{4A70ECC6-401B-4F43-8723-AC20887A3023}" type="sibTrans" cxnId="{71DED962-194A-4826-843A-56A9A2452C2B}">
      <dgm:prSet/>
      <dgm:spPr/>
      <dgm:t>
        <a:bodyPr/>
        <a:lstStyle/>
        <a:p>
          <a:endParaRPr lang="tr-TR" sz="2000"/>
        </a:p>
      </dgm:t>
    </dgm:pt>
    <dgm:pt modelId="{DF5E3B80-83B9-41BA-8EF1-4145594957B6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Abbasilerin zayıflığını değerlendirir</a:t>
          </a:r>
          <a:r>
            <a:rPr lang="tr-T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D495660C-ED61-4419-A5EA-F53B858C636B}" type="parTrans" cxnId="{011B48D1-2640-4131-A2BC-3970D82BB0D2}">
      <dgm:prSet custT="1"/>
      <dgm:spPr/>
      <dgm:t>
        <a:bodyPr/>
        <a:lstStyle/>
        <a:p>
          <a:endParaRPr lang="tr-TR" sz="600"/>
        </a:p>
      </dgm:t>
    </dgm:pt>
    <dgm:pt modelId="{EA77BE9E-C719-49CF-956A-D0B8BE9DCD43}" type="sibTrans" cxnId="{011B48D1-2640-4131-A2BC-3970D82BB0D2}">
      <dgm:prSet/>
      <dgm:spPr/>
      <dgm:t>
        <a:bodyPr/>
        <a:lstStyle/>
        <a:p>
          <a:endParaRPr lang="tr-TR" sz="2000"/>
        </a:p>
      </dgm:t>
    </dgm:pt>
    <dgm:pt modelId="{C293EFF4-65A4-43D2-8635-21FCC0CEF3B4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hakimiyetini güçlendirir.</a:t>
          </a:r>
        </a:p>
      </dgm:t>
    </dgm:pt>
    <dgm:pt modelId="{3CC24C3B-CF88-4E9F-8009-37856E74F46C}" type="parTrans" cxnId="{82E3B9DF-4884-406F-961B-25A5069FE159}">
      <dgm:prSet custT="1"/>
      <dgm:spPr/>
      <dgm:t>
        <a:bodyPr/>
        <a:lstStyle/>
        <a:p>
          <a:endParaRPr lang="tr-TR" sz="600"/>
        </a:p>
      </dgm:t>
    </dgm:pt>
    <dgm:pt modelId="{D124A26E-C5DD-4427-BD3C-168D934E2CDA}" type="sibTrans" cxnId="{82E3B9DF-4884-406F-961B-25A5069FE159}">
      <dgm:prSet/>
      <dgm:spPr/>
      <dgm:t>
        <a:bodyPr/>
        <a:lstStyle/>
        <a:p>
          <a:endParaRPr lang="tr-TR" sz="2000"/>
        </a:p>
      </dgm:t>
    </dgm:pt>
    <dgm:pt modelId="{F2B78BFD-3516-4DA9-907B-7768AB3D9444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Libya’ya kadar hakim olur.</a:t>
          </a:r>
        </a:p>
      </dgm:t>
    </dgm:pt>
    <dgm:pt modelId="{528A05BC-74A9-446C-A3B9-851D81531EF9}" type="parTrans" cxnId="{4608590D-9A71-485A-AF57-4AB6ECA5AF5D}">
      <dgm:prSet custT="1"/>
      <dgm:spPr/>
      <dgm:t>
        <a:bodyPr/>
        <a:lstStyle/>
        <a:p>
          <a:endParaRPr lang="tr-TR" sz="600"/>
        </a:p>
      </dgm:t>
    </dgm:pt>
    <dgm:pt modelId="{067A9F7C-009B-477A-B58A-5FFD21631748}" type="sibTrans" cxnId="{4608590D-9A71-485A-AF57-4AB6ECA5AF5D}">
      <dgm:prSet/>
      <dgm:spPr/>
      <dgm:t>
        <a:bodyPr/>
        <a:lstStyle/>
        <a:p>
          <a:endParaRPr lang="tr-TR" sz="2000"/>
        </a:p>
      </dgm:t>
    </dgm:pt>
    <dgm:pt modelId="{A746FB2E-48B3-422F-892D-3813BFC68F84}" type="pres">
      <dgm:prSet presAssocID="{9335F44D-AEEF-4C4C-B5CA-68ECA40ABCD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ADF2547-3069-4C1E-BE75-521F65DCBADC}" type="pres">
      <dgm:prSet presAssocID="{1390CA18-0405-4918-85EE-0FD788F72A1E}" presName="root1" presStyleCnt="0"/>
      <dgm:spPr/>
    </dgm:pt>
    <dgm:pt modelId="{49D855E5-1A60-485A-A5F5-49E3C82F9337}" type="pres">
      <dgm:prSet presAssocID="{1390CA18-0405-4918-85EE-0FD788F72A1E}" presName="LevelOneTextNode" presStyleLbl="node0" presStyleIdx="0" presStyleCnt="1" custScaleX="99015" custScaleY="127369">
        <dgm:presLayoutVars>
          <dgm:chPref val="3"/>
        </dgm:presLayoutVars>
      </dgm:prSet>
      <dgm:spPr/>
    </dgm:pt>
    <dgm:pt modelId="{444310AF-2DD5-4E5F-ABE7-47B0D0F50239}" type="pres">
      <dgm:prSet presAssocID="{1390CA18-0405-4918-85EE-0FD788F72A1E}" presName="level2hierChild" presStyleCnt="0"/>
      <dgm:spPr/>
    </dgm:pt>
    <dgm:pt modelId="{85D1BC8C-23BD-4F3B-B7CB-68A7A22EA88C}" type="pres">
      <dgm:prSet presAssocID="{99104C32-23ED-4D0E-8ACE-27E0621F52B8}" presName="conn2-1" presStyleLbl="parChTrans1D2" presStyleIdx="0" presStyleCnt="2"/>
      <dgm:spPr/>
    </dgm:pt>
    <dgm:pt modelId="{A34F6ED9-5FA8-43E3-9B74-9766154EDF77}" type="pres">
      <dgm:prSet presAssocID="{99104C32-23ED-4D0E-8ACE-27E0621F52B8}" presName="connTx" presStyleLbl="parChTrans1D2" presStyleIdx="0" presStyleCnt="2"/>
      <dgm:spPr/>
    </dgm:pt>
    <dgm:pt modelId="{04F877F1-A7FB-4E1D-A71E-ED7C8B09186A}" type="pres">
      <dgm:prSet presAssocID="{659B8C54-F2C3-415D-8C47-4D8382BE0DB9}" presName="root2" presStyleCnt="0"/>
      <dgm:spPr/>
    </dgm:pt>
    <dgm:pt modelId="{5A7F3417-115D-4BFF-A59A-5F74966B5ED0}" type="pres">
      <dgm:prSet presAssocID="{659B8C54-F2C3-415D-8C47-4D8382BE0DB9}" presName="LevelTwoTextNode" presStyleLbl="node2" presStyleIdx="0" presStyleCnt="2">
        <dgm:presLayoutVars>
          <dgm:chPref val="3"/>
        </dgm:presLayoutVars>
      </dgm:prSet>
      <dgm:spPr/>
    </dgm:pt>
    <dgm:pt modelId="{2EAD2055-DF22-429D-BD9E-A21B47FF07C6}" type="pres">
      <dgm:prSet presAssocID="{659B8C54-F2C3-415D-8C47-4D8382BE0DB9}" presName="level3hierChild" presStyleCnt="0"/>
      <dgm:spPr/>
    </dgm:pt>
    <dgm:pt modelId="{1C8E01AC-9829-4399-8CA9-A44CE00F7567}" type="pres">
      <dgm:prSet presAssocID="{46231EB1-DF32-4286-9F72-D6A264889F01}" presName="conn2-1" presStyleLbl="parChTrans1D3" presStyleIdx="0" presStyleCnt="3"/>
      <dgm:spPr/>
    </dgm:pt>
    <dgm:pt modelId="{B16AB896-6F02-47FB-AF6B-A9B611A3E10E}" type="pres">
      <dgm:prSet presAssocID="{46231EB1-DF32-4286-9F72-D6A264889F01}" presName="connTx" presStyleLbl="parChTrans1D3" presStyleIdx="0" presStyleCnt="3"/>
      <dgm:spPr/>
    </dgm:pt>
    <dgm:pt modelId="{E7B46395-BBD9-4095-9886-E229075E07C4}" type="pres">
      <dgm:prSet presAssocID="{BB48DAC8-0C24-4B7E-89CC-55E10BAB5DFB}" presName="root2" presStyleCnt="0"/>
      <dgm:spPr/>
    </dgm:pt>
    <dgm:pt modelId="{2EF6FA69-4B3D-414F-9EF4-9A5F9DEC4D5E}" type="pres">
      <dgm:prSet presAssocID="{BB48DAC8-0C24-4B7E-89CC-55E10BAB5DFB}" presName="LevelTwoTextNode" presStyleLbl="node3" presStyleIdx="0" presStyleCnt="3" custScaleX="127895">
        <dgm:presLayoutVars>
          <dgm:chPref val="3"/>
        </dgm:presLayoutVars>
      </dgm:prSet>
      <dgm:spPr/>
    </dgm:pt>
    <dgm:pt modelId="{446E26BC-CD60-4383-9A10-E61FF230FB07}" type="pres">
      <dgm:prSet presAssocID="{BB48DAC8-0C24-4B7E-89CC-55E10BAB5DFB}" presName="level3hierChild" presStyleCnt="0"/>
      <dgm:spPr/>
    </dgm:pt>
    <dgm:pt modelId="{E54448D1-1240-4430-8FCB-D48E5C7F8875}" type="pres">
      <dgm:prSet presAssocID="{D495660C-ED61-4419-A5EA-F53B858C636B}" presName="conn2-1" presStyleLbl="parChTrans1D3" presStyleIdx="1" presStyleCnt="3"/>
      <dgm:spPr/>
    </dgm:pt>
    <dgm:pt modelId="{7D1D0F46-FCDA-4EB7-9B1F-89B671E8E9BC}" type="pres">
      <dgm:prSet presAssocID="{D495660C-ED61-4419-A5EA-F53B858C636B}" presName="connTx" presStyleLbl="parChTrans1D3" presStyleIdx="1" presStyleCnt="3"/>
      <dgm:spPr/>
    </dgm:pt>
    <dgm:pt modelId="{66828A2F-C3BC-4422-92EF-E83613FD0321}" type="pres">
      <dgm:prSet presAssocID="{DF5E3B80-83B9-41BA-8EF1-4145594957B6}" presName="root2" presStyleCnt="0"/>
      <dgm:spPr/>
    </dgm:pt>
    <dgm:pt modelId="{078F72B4-AA29-4E43-BFDF-F81CC050F83A}" type="pres">
      <dgm:prSet presAssocID="{DF5E3B80-83B9-41BA-8EF1-4145594957B6}" presName="LevelTwoTextNode" presStyleLbl="node3" presStyleIdx="1" presStyleCnt="3">
        <dgm:presLayoutVars>
          <dgm:chPref val="3"/>
        </dgm:presLayoutVars>
      </dgm:prSet>
      <dgm:spPr/>
    </dgm:pt>
    <dgm:pt modelId="{70578D42-5C04-4DEE-BDDE-1B89E37558D1}" type="pres">
      <dgm:prSet presAssocID="{DF5E3B80-83B9-41BA-8EF1-4145594957B6}" presName="level3hierChild" presStyleCnt="0"/>
      <dgm:spPr/>
    </dgm:pt>
    <dgm:pt modelId="{FD3693E2-BFCA-4350-8756-CAA51E23AF08}" type="pres">
      <dgm:prSet presAssocID="{3CC24C3B-CF88-4E9F-8009-37856E74F46C}" presName="conn2-1" presStyleLbl="parChTrans1D2" presStyleIdx="1" presStyleCnt="2"/>
      <dgm:spPr/>
    </dgm:pt>
    <dgm:pt modelId="{F8AB4DC5-3D03-4F2C-B04C-80900D3C58B3}" type="pres">
      <dgm:prSet presAssocID="{3CC24C3B-CF88-4E9F-8009-37856E74F46C}" presName="connTx" presStyleLbl="parChTrans1D2" presStyleIdx="1" presStyleCnt="2"/>
      <dgm:spPr/>
    </dgm:pt>
    <dgm:pt modelId="{0C555471-79D8-4032-B77C-0A12B3857827}" type="pres">
      <dgm:prSet presAssocID="{C293EFF4-65A4-43D2-8635-21FCC0CEF3B4}" presName="root2" presStyleCnt="0"/>
      <dgm:spPr/>
    </dgm:pt>
    <dgm:pt modelId="{42CE4702-0ABB-42ED-911B-731F84BFF443}" type="pres">
      <dgm:prSet presAssocID="{C293EFF4-65A4-43D2-8635-21FCC0CEF3B4}" presName="LevelTwoTextNode" presStyleLbl="node2" presStyleIdx="1" presStyleCnt="2">
        <dgm:presLayoutVars>
          <dgm:chPref val="3"/>
        </dgm:presLayoutVars>
      </dgm:prSet>
      <dgm:spPr/>
    </dgm:pt>
    <dgm:pt modelId="{7BA68D4F-7814-4DAB-A3F6-A92036D732DD}" type="pres">
      <dgm:prSet presAssocID="{C293EFF4-65A4-43D2-8635-21FCC0CEF3B4}" presName="level3hierChild" presStyleCnt="0"/>
      <dgm:spPr/>
    </dgm:pt>
    <dgm:pt modelId="{C903319B-B900-40CC-91F9-6E2288342A6E}" type="pres">
      <dgm:prSet presAssocID="{528A05BC-74A9-446C-A3B9-851D81531EF9}" presName="conn2-1" presStyleLbl="parChTrans1D3" presStyleIdx="2" presStyleCnt="3"/>
      <dgm:spPr/>
    </dgm:pt>
    <dgm:pt modelId="{CA5AE725-F92D-4FA9-A6BD-F53DC18C3284}" type="pres">
      <dgm:prSet presAssocID="{528A05BC-74A9-446C-A3B9-851D81531EF9}" presName="connTx" presStyleLbl="parChTrans1D3" presStyleIdx="2" presStyleCnt="3"/>
      <dgm:spPr/>
    </dgm:pt>
    <dgm:pt modelId="{14D1653C-90DD-4646-81E4-F6E8418547F7}" type="pres">
      <dgm:prSet presAssocID="{F2B78BFD-3516-4DA9-907B-7768AB3D9444}" presName="root2" presStyleCnt="0"/>
      <dgm:spPr/>
    </dgm:pt>
    <dgm:pt modelId="{6D7DFD0D-BC69-4C0F-BC2E-DFCE3CE4120C}" type="pres">
      <dgm:prSet presAssocID="{F2B78BFD-3516-4DA9-907B-7768AB3D9444}" presName="LevelTwoTextNode" presStyleLbl="node3" presStyleIdx="2" presStyleCnt="3">
        <dgm:presLayoutVars>
          <dgm:chPref val="3"/>
        </dgm:presLayoutVars>
      </dgm:prSet>
      <dgm:spPr/>
    </dgm:pt>
    <dgm:pt modelId="{983453AB-2564-465D-97CF-E3A4F9CADF30}" type="pres">
      <dgm:prSet presAssocID="{F2B78BFD-3516-4DA9-907B-7768AB3D9444}" presName="level3hierChild" presStyleCnt="0"/>
      <dgm:spPr/>
    </dgm:pt>
  </dgm:ptLst>
  <dgm:cxnLst>
    <dgm:cxn modelId="{66B8990B-6AC6-4EA3-99BA-870999688084}" type="presOf" srcId="{C293EFF4-65A4-43D2-8635-21FCC0CEF3B4}" destId="{42CE4702-0ABB-42ED-911B-731F84BFF443}" srcOrd="0" destOrd="0" presId="urn:microsoft.com/office/officeart/2005/8/layout/hierarchy2"/>
    <dgm:cxn modelId="{4608590D-9A71-485A-AF57-4AB6ECA5AF5D}" srcId="{C293EFF4-65A4-43D2-8635-21FCC0CEF3B4}" destId="{F2B78BFD-3516-4DA9-907B-7768AB3D9444}" srcOrd="0" destOrd="0" parTransId="{528A05BC-74A9-446C-A3B9-851D81531EF9}" sibTransId="{067A9F7C-009B-477A-B58A-5FFD21631748}"/>
    <dgm:cxn modelId="{6CFB7219-8ACE-406B-BAD8-754537B41732}" type="presOf" srcId="{DF5E3B80-83B9-41BA-8EF1-4145594957B6}" destId="{078F72B4-AA29-4E43-BFDF-F81CC050F83A}" srcOrd="0" destOrd="0" presId="urn:microsoft.com/office/officeart/2005/8/layout/hierarchy2"/>
    <dgm:cxn modelId="{F16EBE19-03D7-4DAE-91FC-69595F7D5EE9}" type="presOf" srcId="{3CC24C3B-CF88-4E9F-8009-37856E74F46C}" destId="{F8AB4DC5-3D03-4F2C-B04C-80900D3C58B3}" srcOrd="1" destOrd="0" presId="urn:microsoft.com/office/officeart/2005/8/layout/hierarchy2"/>
    <dgm:cxn modelId="{20C4575F-7E21-46A8-BABD-0F43DCD3F060}" type="presOf" srcId="{99104C32-23ED-4D0E-8ACE-27E0621F52B8}" destId="{85D1BC8C-23BD-4F3B-B7CB-68A7A22EA88C}" srcOrd="0" destOrd="0" presId="urn:microsoft.com/office/officeart/2005/8/layout/hierarchy2"/>
    <dgm:cxn modelId="{71DED962-194A-4826-843A-56A9A2452C2B}" srcId="{659B8C54-F2C3-415D-8C47-4D8382BE0DB9}" destId="{BB48DAC8-0C24-4B7E-89CC-55E10BAB5DFB}" srcOrd="0" destOrd="0" parTransId="{46231EB1-DF32-4286-9F72-D6A264889F01}" sibTransId="{4A70ECC6-401B-4F43-8723-AC20887A3023}"/>
    <dgm:cxn modelId="{A46A9843-D5C0-49FD-AFAF-8FE4E240ED4F}" type="presOf" srcId="{528A05BC-74A9-446C-A3B9-851D81531EF9}" destId="{C903319B-B900-40CC-91F9-6E2288342A6E}" srcOrd="0" destOrd="0" presId="urn:microsoft.com/office/officeart/2005/8/layout/hierarchy2"/>
    <dgm:cxn modelId="{FC66FD63-8ECA-4764-A3CA-8AD01DBAE295}" type="presOf" srcId="{528A05BC-74A9-446C-A3B9-851D81531EF9}" destId="{CA5AE725-F92D-4FA9-A6BD-F53DC18C3284}" srcOrd="1" destOrd="0" presId="urn:microsoft.com/office/officeart/2005/8/layout/hierarchy2"/>
    <dgm:cxn modelId="{2FC9D949-406C-4FBF-A8FD-A63D82FA4FF9}" type="presOf" srcId="{BB48DAC8-0C24-4B7E-89CC-55E10BAB5DFB}" destId="{2EF6FA69-4B3D-414F-9EF4-9A5F9DEC4D5E}" srcOrd="0" destOrd="0" presId="urn:microsoft.com/office/officeart/2005/8/layout/hierarchy2"/>
    <dgm:cxn modelId="{1BBCC04B-8777-4196-BFEF-A7906D24951A}" type="presOf" srcId="{46231EB1-DF32-4286-9F72-D6A264889F01}" destId="{B16AB896-6F02-47FB-AF6B-A9B611A3E10E}" srcOrd="1" destOrd="0" presId="urn:microsoft.com/office/officeart/2005/8/layout/hierarchy2"/>
    <dgm:cxn modelId="{3AB45378-9BA9-4121-82A3-AEFC5D59B217}" type="presOf" srcId="{F2B78BFD-3516-4DA9-907B-7768AB3D9444}" destId="{6D7DFD0D-BC69-4C0F-BC2E-DFCE3CE4120C}" srcOrd="0" destOrd="0" presId="urn:microsoft.com/office/officeart/2005/8/layout/hierarchy2"/>
    <dgm:cxn modelId="{2AE8CB89-8699-4BDB-8831-96C45E4D8A97}" srcId="{1390CA18-0405-4918-85EE-0FD788F72A1E}" destId="{659B8C54-F2C3-415D-8C47-4D8382BE0DB9}" srcOrd="0" destOrd="0" parTransId="{99104C32-23ED-4D0E-8ACE-27E0621F52B8}" sibTransId="{7D1D052C-AD5D-4DC3-9B57-DFB9A8AEB259}"/>
    <dgm:cxn modelId="{1BE3AB8F-7293-43A8-A6F3-33E1916AB618}" type="presOf" srcId="{3CC24C3B-CF88-4E9F-8009-37856E74F46C}" destId="{FD3693E2-BFCA-4350-8756-CAA51E23AF08}" srcOrd="0" destOrd="0" presId="urn:microsoft.com/office/officeart/2005/8/layout/hierarchy2"/>
    <dgm:cxn modelId="{9C607C9F-10E2-485F-9E6C-E9AE8B55DAF2}" type="presOf" srcId="{9335F44D-AEEF-4C4C-B5CA-68ECA40ABCD6}" destId="{A746FB2E-48B3-422F-892D-3813BFC68F84}" srcOrd="0" destOrd="0" presId="urn:microsoft.com/office/officeart/2005/8/layout/hierarchy2"/>
    <dgm:cxn modelId="{93789CA9-D834-4F04-8C4B-1B7227AED624}" type="presOf" srcId="{D495660C-ED61-4419-A5EA-F53B858C636B}" destId="{7D1D0F46-FCDA-4EB7-9B1F-89B671E8E9BC}" srcOrd="1" destOrd="0" presId="urn:microsoft.com/office/officeart/2005/8/layout/hierarchy2"/>
    <dgm:cxn modelId="{D7382CB3-6FB2-4873-8C1A-A76D849FCA7D}" srcId="{9335F44D-AEEF-4C4C-B5CA-68ECA40ABCD6}" destId="{1390CA18-0405-4918-85EE-0FD788F72A1E}" srcOrd="0" destOrd="0" parTransId="{05244BAC-796A-42F4-8D88-2B69A9CCA83D}" sibTransId="{FD459562-8146-421B-9DAC-8D9713A368E3}"/>
    <dgm:cxn modelId="{ED9839B7-0600-468C-A58B-61CDB598F445}" type="presOf" srcId="{D495660C-ED61-4419-A5EA-F53B858C636B}" destId="{E54448D1-1240-4430-8FCB-D48E5C7F8875}" srcOrd="0" destOrd="0" presId="urn:microsoft.com/office/officeart/2005/8/layout/hierarchy2"/>
    <dgm:cxn modelId="{011B48D1-2640-4131-A2BC-3970D82BB0D2}" srcId="{659B8C54-F2C3-415D-8C47-4D8382BE0DB9}" destId="{DF5E3B80-83B9-41BA-8EF1-4145594957B6}" srcOrd="1" destOrd="0" parTransId="{D495660C-ED61-4419-A5EA-F53B858C636B}" sibTransId="{EA77BE9E-C719-49CF-956A-D0B8BE9DCD43}"/>
    <dgm:cxn modelId="{8C59DBD7-5CE0-4375-8EFE-397D2B173F40}" type="presOf" srcId="{46231EB1-DF32-4286-9F72-D6A264889F01}" destId="{1C8E01AC-9829-4399-8CA9-A44CE00F7567}" srcOrd="0" destOrd="0" presId="urn:microsoft.com/office/officeart/2005/8/layout/hierarchy2"/>
    <dgm:cxn modelId="{82E3B9DF-4884-406F-961B-25A5069FE159}" srcId="{1390CA18-0405-4918-85EE-0FD788F72A1E}" destId="{C293EFF4-65A4-43D2-8635-21FCC0CEF3B4}" srcOrd="1" destOrd="0" parTransId="{3CC24C3B-CF88-4E9F-8009-37856E74F46C}" sibTransId="{D124A26E-C5DD-4427-BD3C-168D934E2CDA}"/>
    <dgm:cxn modelId="{9D8560E6-5923-4EF0-A45D-C2359B2ACE5A}" type="presOf" srcId="{1390CA18-0405-4918-85EE-0FD788F72A1E}" destId="{49D855E5-1A60-485A-A5F5-49E3C82F9337}" srcOrd="0" destOrd="0" presId="urn:microsoft.com/office/officeart/2005/8/layout/hierarchy2"/>
    <dgm:cxn modelId="{537F3BEF-8344-456B-86F2-CF7F33DFDC30}" type="presOf" srcId="{99104C32-23ED-4D0E-8ACE-27E0621F52B8}" destId="{A34F6ED9-5FA8-43E3-9B74-9766154EDF77}" srcOrd="1" destOrd="0" presId="urn:microsoft.com/office/officeart/2005/8/layout/hierarchy2"/>
    <dgm:cxn modelId="{001917FC-12C0-4BC9-97F5-3E530AAFAC5D}" type="presOf" srcId="{659B8C54-F2C3-415D-8C47-4D8382BE0DB9}" destId="{5A7F3417-115D-4BFF-A59A-5F74966B5ED0}" srcOrd="0" destOrd="0" presId="urn:microsoft.com/office/officeart/2005/8/layout/hierarchy2"/>
    <dgm:cxn modelId="{4CC36207-8476-4CA4-9547-88DF0602B8B0}" type="presParOf" srcId="{A746FB2E-48B3-422F-892D-3813BFC68F84}" destId="{6ADF2547-3069-4C1E-BE75-521F65DCBADC}" srcOrd="0" destOrd="0" presId="urn:microsoft.com/office/officeart/2005/8/layout/hierarchy2"/>
    <dgm:cxn modelId="{E7712E4F-393B-433E-81A2-4C96F3BBDFF0}" type="presParOf" srcId="{6ADF2547-3069-4C1E-BE75-521F65DCBADC}" destId="{49D855E5-1A60-485A-A5F5-49E3C82F9337}" srcOrd="0" destOrd="0" presId="urn:microsoft.com/office/officeart/2005/8/layout/hierarchy2"/>
    <dgm:cxn modelId="{1CCE2F99-652E-4E80-944C-F2C540A0402A}" type="presParOf" srcId="{6ADF2547-3069-4C1E-BE75-521F65DCBADC}" destId="{444310AF-2DD5-4E5F-ABE7-47B0D0F50239}" srcOrd="1" destOrd="0" presId="urn:microsoft.com/office/officeart/2005/8/layout/hierarchy2"/>
    <dgm:cxn modelId="{9CD0AD6D-424D-4B38-929B-84EBA91DDEFC}" type="presParOf" srcId="{444310AF-2DD5-4E5F-ABE7-47B0D0F50239}" destId="{85D1BC8C-23BD-4F3B-B7CB-68A7A22EA88C}" srcOrd="0" destOrd="0" presId="urn:microsoft.com/office/officeart/2005/8/layout/hierarchy2"/>
    <dgm:cxn modelId="{66A40CE9-98BF-4022-B2E2-F5D165828262}" type="presParOf" srcId="{85D1BC8C-23BD-4F3B-B7CB-68A7A22EA88C}" destId="{A34F6ED9-5FA8-43E3-9B74-9766154EDF77}" srcOrd="0" destOrd="0" presId="urn:microsoft.com/office/officeart/2005/8/layout/hierarchy2"/>
    <dgm:cxn modelId="{53E5F61D-EED2-4607-B203-31AA1CC6FE9A}" type="presParOf" srcId="{444310AF-2DD5-4E5F-ABE7-47B0D0F50239}" destId="{04F877F1-A7FB-4E1D-A71E-ED7C8B09186A}" srcOrd="1" destOrd="0" presId="urn:microsoft.com/office/officeart/2005/8/layout/hierarchy2"/>
    <dgm:cxn modelId="{EF568A1F-775D-44C6-A04B-7B06676B4B99}" type="presParOf" srcId="{04F877F1-A7FB-4E1D-A71E-ED7C8B09186A}" destId="{5A7F3417-115D-4BFF-A59A-5F74966B5ED0}" srcOrd="0" destOrd="0" presId="urn:microsoft.com/office/officeart/2005/8/layout/hierarchy2"/>
    <dgm:cxn modelId="{C4044F77-B8C2-4F70-98E3-410BD81A209B}" type="presParOf" srcId="{04F877F1-A7FB-4E1D-A71E-ED7C8B09186A}" destId="{2EAD2055-DF22-429D-BD9E-A21B47FF07C6}" srcOrd="1" destOrd="0" presId="urn:microsoft.com/office/officeart/2005/8/layout/hierarchy2"/>
    <dgm:cxn modelId="{20B68C8C-2C27-40E8-B42A-6E947A0D48D4}" type="presParOf" srcId="{2EAD2055-DF22-429D-BD9E-A21B47FF07C6}" destId="{1C8E01AC-9829-4399-8CA9-A44CE00F7567}" srcOrd="0" destOrd="0" presId="urn:microsoft.com/office/officeart/2005/8/layout/hierarchy2"/>
    <dgm:cxn modelId="{DD9EA2E9-DBA3-44F7-BAB3-EF8478DD1D7A}" type="presParOf" srcId="{1C8E01AC-9829-4399-8CA9-A44CE00F7567}" destId="{B16AB896-6F02-47FB-AF6B-A9B611A3E10E}" srcOrd="0" destOrd="0" presId="urn:microsoft.com/office/officeart/2005/8/layout/hierarchy2"/>
    <dgm:cxn modelId="{A0BFE55E-FDCD-48EE-8035-1CB1F07FA2C5}" type="presParOf" srcId="{2EAD2055-DF22-429D-BD9E-A21B47FF07C6}" destId="{E7B46395-BBD9-4095-9886-E229075E07C4}" srcOrd="1" destOrd="0" presId="urn:microsoft.com/office/officeart/2005/8/layout/hierarchy2"/>
    <dgm:cxn modelId="{511FAB65-4C74-42EF-A69D-81561E609E5F}" type="presParOf" srcId="{E7B46395-BBD9-4095-9886-E229075E07C4}" destId="{2EF6FA69-4B3D-414F-9EF4-9A5F9DEC4D5E}" srcOrd="0" destOrd="0" presId="urn:microsoft.com/office/officeart/2005/8/layout/hierarchy2"/>
    <dgm:cxn modelId="{A20B65B6-5AA3-4CDE-A2CD-E5FF60BD8F20}" type="presParOf" srcId="{E7B46395-BBD9-4095-9886-E229075E07C4}" destId="{446E26BC-CD60-4383-9A10-E61FF230FB07}" srcOrd="1" destOrd="0" presId="urn:microsoft.com/office/officeart/2005/8/layout/hierarchy2"/>
    <dgm:cxn modelId="{278D907B-B21A-4954-8121-9659EA3F6FF5}" type="presParOf" srcId="{2EAD2055-DF22-429D-BD9E-A21B47FF07C6}" destId="{E54448D1-1240-4430-8FCB-D48E5C7F8875}" srcOrd="2" destOrd="0" presId="urn:microsoft.com/office/officeart/2005/8/layout/hierarchy2"/>
    <dgm:cxn modelId="{26F50ECB-857C-4C3B-8C80-15864212D744}" type="presParOf" srcId="{E54448D1-1240-4430-8FCB-D48E5C7F8875}" destId="{7D1D0F46-FCDA-4EB7-9B1F-89B671E8E9BC}" srcOrd="0" destOrd="0" presId="urn:microsoft.com/office/officeart/2005/8/layout/hierarchy2"/>
    <dgm:cxn modelId="{D08979AD-BC83-442B-A919-EDFAA6B4F0BE}" type="presParOf" srcId="{2EAD2055-DF22-429D-BD9E-A21B47FF07C6}" destId="{66828A2F-C3BC-4422-92EF-E83613FD0321}" srcOrd="3" destOrd="0" presId="urn:microsoft.com/office/officeart/2005/8/layout/hierarchy2"/>
    <dgm:cxn modelId="{A8A27988-E305-45C5-B1D5-55D59222C28A}" type="presParOf" srcId="{66828A2F-C3BC-4422-92EF-E83613FD0321}" destId="{078F72B4-AA29-4E43-BFDF-F81CC050F83A}" srcOrd="0" destOrd="0" presId="urn:microsoft.com/office/officeart/2005/8/layout/hierarchy2"/>
    <dgm:cxn modelId="{A868E6B6-15C9-4E0E-89AB-C6933A0653FC}" type="presParOf" srcId="{66828A2F-C3BC-4422-92EF-E83613FD0321}" destId="{70578D42-5C04-4DEE-BDDE-1B89E37558D1}" srcOrd="1" destOrd="0" presId="urn:microsoft.com/office/officeart/2005/8/layout/hierarchy2"/>
    <dgm:cxn modelId="{A2AA4748-AA47-46E0-B9DC-2AF36888CABC}" type="presParOf" srcId="{444310AF-2DD5-4E5F-ABE7-47B0D0F50239}" destId="{FD3693E2-BFCA-4350-8756-CAA51E23AF08}" srcOrd="2" destOrd="0" presId="urn:microsoft.com/office/officeart/2005/8/layout/hierarchy2"/>
    <dgm:cxn modelId="{EC6D1A4E-6AE0-4C43-BDE5-88D9A200E9E2}" type="presParOf" srcId="{FD3693E2-BFCA-4350-8756-CAA51E23AF08}" destId="{F8AB4DC5-3D03-4F2C-B04C-80900D3C58B3}" srcOrd="0" destOrd="0" presId="urn:microsoft.com/office/officeart/2005/8/layout/hierarchy2"/>
    <dgm:cxn modelId="{D5D4C520-1350-4EBC-8016-128649C794F9}" type="presParOf" srcId="{444310AF-2DD5-4E5F-ABE7-47B0D0F50239}" destId="{0C555471-79D8-4032-B77C-0A12B3857827}" srcOrd="3" destOrd="0" presId="urn:microsoft.com/office/officeart/2005/8/layout/hierarchy2"/>
    <dgm:cxn modelId="{2B9E273C-6D56-43F8-AA5F-FAE1A9F0B1E9}" type="presParOf" srcId="{0C555471-79D8-4032-B77C-0A12B3857827}" destId="{42CE4702-0ABB-42ED-911B-731F84BFF443}" srcOrd="0" destOrd="0" presId="urn:microsoft.com/office/officeart/2005/8/layout/hierarchy2"/>
    <dgm:cxn modelId="{D2E219D0-13DA-4CE7-953C-26E64734B04B}" type="presParOf" srcId="{0C555471-79D8-4032-B77C-0A12B3857827}" destId="{7BA68D4F-7814-4DAB-A3F6-A92036D732DD}" srcOrd="1" destOrd="0" presId="urn:microsoft.com/office/officeart/2005/8/layout/hierarchy2"/>
    <dgm:cxn modelId="{1AE93631-453B-49AD-9223-DF6808FC77B9}" type="presParOf" srcId="{7BA68D4F-7814-4DAB-A3F6-A92036D732DD}" destId="{C903319B-B900-40CC-91F9-6E2288342A6E}" srcOrd="0" destOrd="0" presId="urn:microsoft.com/office/officeart/2005/8/layout/hierarchy2"/>
    <dgm:cxn modelId="{DE6F924F-CCF5-44EC-9297-672A6C54CA57}" type="presParOf" srcId="{C903319B-B900-40CC-91F9-6E2288342A6E}" destId="{CA5AE725-F92D-4FA9-A6BD-F53DC18C3284}" srcOrd="0" destOrd="0" presId="urn:microsoft.com/office/officeart/2005/8/layout/hierarchy2"/>
    <dgm:cxn modelId="{BF3DD7DF-4EC1-44E2-96C4-2ECDEDD0F66B}" type="presParOf" srcId="{7BA68D4F-7814-4DAB-A3F6-A92036D732DD}" destId="{14D1653C-90DD-4646-81E4-F6E8418547F7}" srcOrd="1" destOrd="0" presId="urn:microsoft.com/office/officeart/2005/8/layout/hierarchy2"/>
    <dgm:cxn modelId="{816FCC20-0E6C-43CB-8416-B5F269FDCB30}" type="presParOf" srcId="{14D1653C-90DD-4646-81E4-F6E8418547F7}" destId="{6D7DFD0D-BC69-4C0F-BC2E-DFCE3CE4120C}" srcOrd="0" destOrd="0" presId="urn:microsoft.com/office/officeart/2005/8/layout/hierarchy2"/>
    <dgm:cxn modelId="{3D26C1AF-1764-48F1-856B-0B867BF12BB5}" type="presParOf" srcId="{14D1653C-90DD-4646-81E4-F6E8418547F7}" destId="{983453AB-2564-465D-97CF-E3A4F9CADF30}" srcOrd="1" destOrd="0" presId="urn:microsoft.com/office/officeart/2005/8/layout/hierarchy2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453227-09D4-4CB2-8FB6-A5955FC4219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EA9ECA1-8003-4057-A693-A98F722AC6A1}">
      <dgm:prSet phldrT="[Metin]" custT="1"/>
      <dgm:spPr>
        <a:solidFill>
          <a:srgbClr val="FFFF00"/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Oğlu </a:t>
          </a:r>
          <a:r>
            <a:rPr lang="tr-TR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Humaraveyn</a:t>
          </a:r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Dönemi</a:t>
          </a: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884-896</a:t>
          </a:r>
        </a:p>
      </dgm:t>
    </dgm:pt>
    <dgm:pt modelId="{A38A4918-5FA7-40B0-8673-9AF1CB67D4B2}" type="parTrans" cxnId="{CEACE4E9-B43F-4B1C-9611-2B7B9C0F9F69}">
      <dgm:prSet/>
      <dgm:spPr/>
      <dgm:t>
        <a:bodyPr/>
        <a:lstStyle/>
        <a:p>
          <a:endParaRPr lang="tr-TR"/>
        </a:p>
      </dgm:t>
    </dgm:pt>
    <dgm:pt modelId="{B7E75507-F373-49C0-8014-47E180ACC7F3}" type="sibTrans" cxnId="{CEACE4E9-B43F-4B1C-9611-2B7B9C0F9F69}">
      <dgm:prSet/>
      <dgm:spPr/>
      <dgm:t>
        <a:bodyPr/>
        <a:lstStyle/>
        <a:p>
          <a:endParaRPr lang="tr-TR"/>
        </a:p>
      </dgm:t>
    </dgm:pt>
    <dgm:pt modelId="{8A49AC0D-B3C6-44F4-8A69-2D433836B387}">
      <dgm:prSet phldrT="[Metin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 parlak dönem yaşanır.</a:t>
          </a:r>
        </a:p>
      </dgm:t>
    </dgm:pt>
    <dgm:pt modelId="{7F5A1D13-F5C6-42DC-B801-02E73F103C2E}" type="parTrans" cxnId="{6CD347F4-410C-4CBD-B733-9408FDF91142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3F389838-36A6-4DD5-AA70-AF4C7EE73CEC}" type="sibTrans" cxnId="{6CD347F4-410C-4CBD-B733-9408FDF91142}">
      <dgm:prSet/>
      <dgm:spPr/>
      <dgm:t>
        <a:bodyPr/>
        <a:lstStyle/>
        <a:p>
          <a:endParaRPr lang="tr-TR"/>
        </a:p>
      </dgm:t>
    </dgm:pt>
    <dgm:pt modelId="{1633AD3A-A88E-4CFE-97C7-721712804255}">
      <dgm:prSet phldrT="[Metin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Musul’a kadar fetihler yapılır.</a:t>
          </a:r>
        </a:p>
      </dgm:t>
    </dgm:pt>
    <dgm:pt modelId="{B59CB92C-4966-4C36-972C-C179C0961983}" type="parTrans" cxnId="{B404BEBB-4E36-47D2-91BE-B1A3A925EAEA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9E556614-82E5-421E-B3C3-342F58BE2C0E}" type="sibTrans" cxnId="{B404BEBB-4E36-47D2-91BE-B1A3A925EAEA}">
      <dgm:prSet/>
      <dgm:spPr/>
      <dgm:t>
        <a:bodyPr/>
        <a:lstStyle/>
        <a:p>
          <a:endParaRPr lang="tr-TR"/>
        </a:p>
      </dgm:t>
    </dgm:pt>
    <dgm:pt modelId="{2539A957-F544-4F09-A56D-B8267FD94179}">
      <dgm:prSet phldrT="[Metin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Ölümünden sonra taht kavgaları artar.</a:t>
          </a:r>
        </a:p>
      </dgm:t>
    </dgm:pt>
    <dgm:pt modelId="{F84ED149-8232-4119-ACF3-1924AFEE25A1}" type="parTrans" cxnId="{1F4CC78D-C2A0-4626-9E53-ED8E5127705E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9DE3C5A9-3EDA-4BED-9921-C959E6EC0A26}" type="sibTrans" cxnId="{1F4CC78D-C2A0-4626-9E53-ED8E5127705E}">
      <dgm:prSet/>
      <dgm:spPr/>
      <dgm:t>
        <a:bodyPr/>
        <a:lstStyle/>
        <a:p>
          <a:endParaRPr lang="tr-TR"/>
        </a:p>
      </dgm:t>
    </dgm:pt>
    <dgm:pt modelId="{78BD2F69-2585-43E1-8E22-C8949BD715FB}" type="pres">
      <dgm:prSet presAssocID="{DD453227-09D4-4CB2-8FB6-A5955FC4219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9D9FE65-7B95-43D5-9FD5-E45967713465}" type="pres">
      <dgm:prSet presAssocID="{BEA9ECA1-8003-4057-A693-A98F722AC6A1}" presName="centerShape" presStyleLbl="node0" presStyleIdx="0" presStyleCnt="1" custScaleX="136977"/>
      <dgm:spPr/>
    </dgm:pt>
    <dgm:pt modelId="{3BF18D4A-C92E-4A38-900D-56F7F6BE7200}" type="pres">
      <dgm:prSet presAssocID="{7F5A1D13-F5C6-42DC-B801-02E73F103C2E}" presName="parTrans" presStyleLbl="bgSibTrans2D1" presStyleIdx="0" presStyleCnt="3"/>
      <dgm:spPr/>
    </dgm:pt>
    <dgm:pt modelId="{6ECB5B21-7614-41CA-9685-837AAF6AE23F}" type="pres">
      <dgm:prSet presAssocID="{8A49AC0D-B3C6-44F4-8A69-2D433836B387}" presName="node" presStyleLbl="node1" presStyleIdx="0" presStyleCnt="3" custRadScaleRad="124930" custRadScaleInc="3036">
        <dgm:presLayoutVars>
          <dgm:bulletEnabled val="1"/>
        </dgm:presLayoutVars>
      </dgm:prSet>
      <dgm:spPr/>
    </dgm:pt>
    <dgm:pt modelId="{CA87FB85-A7FE-4EF0-8737-3EB78775F649}" type="pres">
      <dgm:prSet presAssocID="{B59CB92C-4966-4C36-972C-C179C0961983}" presName="parTrans" presStyleLbl="bgSibTrans2D1" presStyleIdx="1" presStyleCnt="3"/>
      <dgm:spPr/>
    </dgm:pt>
    <dgm:pt modelId="{974DFF62-559F-4155-9690-AB2A0844571F}" type="pres">
      <dgm:prSet presAssocID="{1633AD3A-A88E-4CFE-97C7-721712804255}" presName="node" presStyleLbl="node1" presStyleIdx="1" presStyleCnt="3">
        <dgm:presLayoutVars>
          <dgm:bulletEnabled val="1"/>
        </dgm:presLayoutVars>
      </dgm:prSet>
      <dgm:spPr/>
    </dgm:pt>
    <dgm:pt modelId="{510729AF-5695-4492-887D-C8D6BA8DA573}" type="pres">
      <dgm:prSet presAssocID="{F84ED149-8232-4119-ACF3-1924AFEE25A1}" presName="parTrans" presStyleLbl="bgSibTrans2D1" presStyleIdx="2" presStyleCnt="3"/>
      <dgm:spPr/>
    </dgm:pt>
    <dgm:pt modelId="{0342BA4F-97F6-4A0F-88E4-F245BED23406}" type="pres">
      <dgm:prSet presAssocID="{2539A957-F544-4F09-A56D-B8267FD94179}" presName="node" presStyleLbl="node1" presStyleIdx="2" presStyleCnt="3" custRadScaleRad="124783" custRadScaleInc="434">
        <dgm:presLayoutVars>
          <dgm:bulletEnabled val="1"/>
        </dgm:presLayoutVars>
      </dgm:prSet>
      <dgm:spPr/>
    </dgm:pt>
  </dgm:ptLst>
  <dgm:cxnLst>
    <dgm:cxn modelId="{62EBEB05-27E2-4213-A739-8DCBE3F469A7}" type="presOf" srcId="{DD453227-09D4-4CB2-8FB6-A5955FC4219C}" destId="{78BD2F69-2585-43E1-8E22-C8949BD715FB}" srcOrd="0" destOrd="0" presId="urn:microsoft.com/office/officeart/2005/8/layout/radial4"/>
    <dgm:cxn modelId="{BC01FD2C-A8F8-4816-8AD8-6F7AEA82BA3F}" type="presOf" srcId="{7F5A1D13-F5C6-42DC-B801-02E73F103C2E}" destId="{3BF18D4A-C92E-4A38-900D-56F7F6BE7200}" srcOrd="0" destOrd="0" presId="urn:microsoft.com/office/officeart/2005/8/layout/radial4"/>
    <dgm:cxn modelId="{49B7422F-F061-4142-A007-6E208A9864C6}" type="presOf" srcId="{F84ED149-8232-4119-ACF3-1924AFEE25A1}" destId="{510729AF-5695-4492-887D-C8D6BA8DA573}" srcOrd="0" destOrd="0" presId="urn:microsoft.com/office/officeart/2005/8/layout/radial4"/>
    <dgm:cxn modelId="{5A0C0C4E-6987-4CED-8847-FE8502D7C2C2}" type="presOf" srcId="{1633AD3A-A88E-4CFE-97C7-721712804255}" destId="{974DFF62-559F-4155-9690-AB2A0844571F}" srcOrd="0" destOrd="0" presId="urn:microsoft.com/office/officeart/2005/8/layout/radial4"/>
    <dgm:cxn modelId="{B453D27C-AEB4-429F-AC96-B1141611B6B2}" type="presOf" srcId="{8A49AC0D-B3C6-44F4-8A69-2D433836B387}" destId="{6ECB5B21-7614-41CA-9685-837AAF6AE23F}" srcOrd="0" destOrd="0" presId="urn:microsoft.com/office/officeart/2005/8/layout/radial4"/>
    <dgm:cxn modelId="{1C29AE81-E3E8-41D8-AA84-EC3DF24B5332}" type="presOf" srcId="{BEA9ECA1-8003-4057-A693-A98F722AC6A1}" destId="{C9D9FE65-7B95-43D5-9FD5-E45967713465}" srcOrd="0" destOrd="0" presId="urn:microsoft.com/office/officeart/2005/8/layout/radial4"/>
    <dgm:cxn modelId="{1F4CC78D-C2A0-4626-9E53-ED8E5127705E}" srcId="{BEA9ECA1-8003-4057-A693-A98F722AC6A1}" destId="{2539A957-F544-4F09-A56D-B8267FD94179}" srcOrd="2" destOrd="0" parTransId="{F84ED149-8232-4119-ACF3-1924AFEE25A1}" sibTransId="{9DE3C5A9-3EDA-4BED-9921-C959E6EC0A26}"/>
    <dgm:cxn modelId="{998696A0-46B8-422B-9CAB-8DCF8C4E6C39}" type="presOf" srcId="{2539A957-F544-4F09-A56D-B8267FD94179}" destId="{0342BA4F-97F6-4A0F-88E4-F245BED23406}" srcOrd="0" destOrd="0" presId="urn:microsoft.com/office/officeart/2005/8/layout/radial4"/>
    <dgm:cxn modelId="{B404BEBB-4E36-47D2-91BE-B1A3A925EAEA}" srcId="{BEA9ECA1-8003-4057-A693-A98F722AC6A1}" destId="{1633AD3A-A88E-4CFE-97C7-721712804255}" srcOrd="1" destOrd="0" parTransId="{B59CB92C-4966-4C36-972C-C179C0961983}" sibTransId="{9E556614-82E5-421E-B3C3-342F58BE2C0E}"/>
    <dgm:cxn modelId="{64271FCA-4B60-474C-92E8-634190C8F21D}" type="presOf" srcId="{B59CB92C-4966-4C36-972C-C179C0961983}" destId="{CA87FB85-A7FE-4EF0-8737-3EB78775F649}" srcOrd="0" destOrd="0" presId="urn:microsoft.com/office/officeart/2005/8/layout/radial4"/>
    <dgm:cxn modelId="{CEACE4E9-B43F-4B1C-9611-2B7B9C0F9F69}" srcId="{DD453227-09D4-4CB2-8FB6-A5955FC4219C}" destId="{BEA9ECA1-8003-4057-A693-A98F722AC6A1}" srcOrd="0" destOrd="0" parTransId="{A38A4918-5FA7-40B0-8673-9AF1CB67D4B2}" sibTransId="{B7E75507-F373-49C0-8014-47E180ACC7F3}"/>
    <dgm:cxn modelId="{6CD347F4-410C-4CBD-B733-9408FDF91142}" srcId="{BEA9ECA1-8003-4057-A693-A98F722AC6A1}" destId="{8A49AC0D-B3C6-44F4-8A69-2D433836B387}" srcOrd="0" destOrd="0" parTransId="{7F5A1D13-F5C6-42DC-B801-02E73F103C2E}" sibTransId="{3F389838-36A6-4DD5-AA70-AF4C7EE73CEC}"/>
    <dgm:cxn modelId="{4299DA11-B9E3-4CD2-8665-09E4BBD98D1F}" type="presParOf" srcId="{78BD2F69-2585-43E1-8E22-C8949BD715FB}" destId="{C9D9FE65-7B95-43D5-9FD5-E45967713465}" srcOrd="0" destOrd="0" presId="urn:microsoft.com/office/officeart/2005/8/layout/radial4"/>
    <dgm:cxn modelId="{6B378A45-8967-49E7-A379-07C7693963BE}" type="presParOf" srcId="{78BD2F69-2585-43E1-8E22-C8949BD715FB}" destId="{3BF18D4A-C92E-4A38-900D-56F7F6BE7200}" srcOrd="1" destOrd="0" presId="urn:microsoft.com/office/officeart/2005/8/layout/radial4"/>
    <dgm:cxn modelId="{827CFF02-7453-408F-89C8-28B087A3EC86}" type="presParOf" srcId="{78BD2F69-2585-43E1-8E22-C8949BD715FB}" destId="{6ECB5B21-7614-41CA-9685-837AAF6AE23F}" srcOrd="2" destOrd="0" presId="urn:microsoft.com/office/officeart/2005/8/layout/radial4"/>
    <dgm:cxn modelId="{5A2DBF6B-274E-4547-92AC-508BEA83C3A6}" type="presParOf" srcId="{78BD2F69-2585-43E1-8E22-C8949BD715FB}" destId="{CA87FB85-A7FE-4EF0-8737-3EB78775F649}" srcOrd="3" destOrd="0" presId="urn:microsoft.com/office/officeart/2005/8/layout/radial4"/>
    <dgm:cxn modelId="{224CF4B7-0767-4AA4-AA7C-45001A269B95}" type="presParOf" srcId="{78BD2F69-2585-43E1-8E22-C8949BD715FB}" destId="{974DFF62-559F-4155-9690-AB2A0844571F}" srcOrd="4" destOrd="0" presId="urn:microsoft.com/office/officeart/2005/8/layout/radial4"/>
    <dgm:cxn modelId="{D4102988-E760-47B4-BD1E-8064F050F933}" type="presParOf" srcId="{78BD2F69-2585-43E1-8E22-C8949BD715FB}" destId="{510729AF-5695-4492-887D-C8D6BA8DA573}" srcOrd="5" destOrd="0" presId="urn:microsoft.com/office/officeart/2005/8/layout/radial4"/>
    <dgm:cxn modelId="{4BB40DB3-39A2-43E2-830B-EFD9B1B7E653}" type="presParOf" srcId="{78BD2F69-2585-43E1-8E22-C8949BD715FB}" destId="{0342BA4F-97F6-4A0F-88E4-F245BED23406}" srcOrd="6" destOrd="0" presId="urn:microsoft.com/office/officeart/2005/8/layout/radial4"/>
  </dgm:cxnLst>
  <dgm:bg>
    <a:solidFill>
      <a:schemeClr val="accent6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C9A5B6-0DD6-4F93-8F5A-D6F7F3BD122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572949A-2A69-4927-BD98-FBE77C30418B}">
      <dgm:prSet phldrT="[Metin]"/>
      <dgm:spPr>
        <a:solidFill>
          <a:srgbClr val="FFFF00"/>
        </a:solidFill>
      </dgm:spPr>
      <dgm:t>
        <a:bodyPr/>
        <a:lstStyle/>
        <a:p>
          <a:r>
            <a:rPr lang="tr-TR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F2D8A7-8F12-44CD-9C35-A9F10878A733}" type="parTrans" cxnId="{CCB8892E-68D4-4661-9CF1-8937F9DAE6A0}">
      <dgm:prSet/>
      <dgm:spPr/>
      <dgm:t>
        <a:bodyPr/>
        <a:lstStyle/>
        <a:p>
          <a:endParaRPr lang="tr-TR"/>
        </a:p>
      </dgm:t>
    </dgm:pt>
    <dgm:pt modelId="{AEE7FC77-0BAE-44D5-B6B5-7CB572456918}" type="sibTrans" cxnId="{CCB8892E-68D4-4661-9CF1-8937F9DAE6A0}">
      <dgm:prSet/>
      <dgm:spPr/>
      <dgm:t>
        <a:bodyPr/>
        <a:lstStyle/>
        <a:p>
          <a:endParaRPr lang="tr-TR"/>
        </a:p>
      </dgm:t>
    </dgm:pt>
    <dgm:pt modelId="{48C30224-5E3B-4361-8E04-E8158193C5D2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Kurulan İlk Türk devletidir.</a:t>
          </a:r>
        </a:p>
      </dgm:t>
    </dgm:pt>
    <dgm:pt modelId="{F030ACBD-B57C-4700-BAEE-6BD362E93ED4}" type="parTrans" cxnId="{4F253ECB-FF7E-40AF-B7F7-CB8A36617802}">
      <dgm:prSet/>
      <dgm:spPr/>
      <dgm:t>
        <a:bodyPr/>
        <a:lstStyle/>
        <a:p>
          <a:endParaRPr lang="tr-TR"/>
        </a:p>
      </dgm:t>
    </dgm:pt>
    <dgm:pt modelId="{F158567C-CDF7-4C55-A7EC-6F386B5D4F3F}" type="sibTrans" cxnId="{4F253ECB-FF7E-40AF-B7F7-CB8A36617802}">
      <dgm:prSet/>
      <dgm:spPr/>
      <dgm:t>
        <a:bodyPr/>
        <a:lstStyle/>
        <a:p>
          <a:endParaRPr lang="tr-TR"/>
        </a:p>
      </dgm:t>
    </dgm:pt>
    <dgm:pt modelId="{F7D2CC4F-E7A4-4A15-AA8D-00DC69CDC86B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yollarına hakim olan ilk Türk devletidir.</a:t>
          </a:r>
        </a:p>
      </dgm:t>
    </dgm:pt>
    <dgm:pt modelId="{FCDDEB70-5EC9-4E58-BB76-322B9FD71520}" type="parTrans" cxnId="{02768C54-E597-43FF-B183-CFCD94AAE530}">
      <dgm:prSet/>
      <dgm:spPr/>
      <dgm:t>
        <a:bodyPr/>
        <a:lstStyle/>
        <a:p>
          <a:endParaRPr lang="tr-TR"/>
        </a:p>
      </dgm:t>
    </dgm:pt>
    <dgm:pt modelId="{3E398A12-36E1-4A9E-868F-16E87033376D}" type="sibTrans" cxnId="{02768C54-E597-43FF-B183-CFCD94AAE530}">
      <dgm:prSet/>
      <dgm:spPr/>
      <dgm:t>
        <a:bodyPr/>
        <a:lstStyle/>
        <a:p>
          <a:endParaRPr lang="tr-TR"/>
        </a:p>
      </dgm:t>
    </dgm:pt>
    <dgm:pt modelId="{9994AF32-3B6A-4267-A45A-484EFDA291C7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Afrika’da kurulan ilk Türk devletidir.</a:t>
          </a:r>
        </a:p>
      </dgm:t>
    </dgm:pt>
    <dgm:pt modelId="{7987A9EA-33AC-49F0-BDEE-6A9C2802DB22}" type="parTrans" cxnId="{94C9515F-18A3-418C-81AC-C381869269F3}">
      <dgm:prSet/>
      <dgm:spPr/>
      <dgm:t>
        <a:bodyPr/>
        <a:lstStyle/>
        <a:p>
          <a:endParaRPr lang="tr-TR"/>
        </a:p>
      </dgm:t>
    </dgm:pt>
    <dgm:pt modelId="{20AA8758-166F-41DD-9776-88545DC9610E}" type="sibTrans" cxnId="{94C9515F-18A3-418C-81AC-C381869269F3}">
      <dgm:prSet/>
      <dgm:spPr/>
      <dgm:t>
        <a:bodyPr/>
        <a:lstStyle/>
        <a:p>
          <a:endParaRPr lang="tr-TR"/>
        </a:p>
      </dgm:t>
    </dgm:pt>
    <dgm:pt modelId="{73D10A29-442A-4FAE-82EF-E988EE30A84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Hoşgörülü siyasetle tüm millet ve dinlerin gönlünü kazanırlar.</a:t>
          </a:r>
        </a:p>
      </dgm:t>
    </dgm:pt>
    <dgm:pt modelId="{1DE6D73F-3BBA-4A24-9BE8-03E016B3BFDA}" type="parTrans" cxnId="{BA733AAD-D82B-47A2-B3FF-E9C0C07C93E0}">
      <dgm:prSet/>
      <dgm:spPr/>
      <dgm:t>
        <a:bodyPr/>
        <a:lstStyle/>
        <a:p>
          <a:endParaRPr lang="tr-TR"/>
        </a:p>
      </dgm:t>
    </dgm:pt>
    <dgm:pt modelId="{227E867F-D271-42AE-9CEE-2D1CBF3194CC}" type="sibTrans" cxnId="{BA733AAD-D82B-47A2-B3FF-E9C0C07C93E0}">
      <dgm:prSet/>
      <dgm:spPr/>
      <dgm:t>
        <a:bodyPr/>
        <a:lstStyle/>
        <a:p>
          <a:endParaRPr lang="tr-TR"/>
        </a:p>
      </dgm:t>
    </dgm:pt>
    <dgm:pt modelId="{0056F863-43D7-4998-8F50-4ABF8BEDC658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Tarım alanları genişletilir. Ekonomi canlanır.</a:t>
          </a:r>
        </a:p>
      </dgm:t>
    </dgm:pt>
    <dgm:pt modelId="{B7D35064-C173-413A-8BB8-2683C4FBDA2F}" type="parTrans" cxnId="{610CD430-C0F2-40C0-8218-E16173A3B56E}">
      <dgm:prSet/>
      <dgm:spPr/>
      <dgm:t>
        <a:bodyPr/>
        <a:lstStyle/>
        <a:p>
          <a:endParaRPr lang="tr-TR"/>
        </a:p>
      </dgm:t>
    </dgm:pt>
    <dgm:pt modelId="{ED98BFB2-B0C3-433F-96BF-0BB3B20F4D24}" type="sibTrans" cxnId="{610CD430-C0F2-40C0-8218-E16173A3B56E}">
      <dgm:prSet/>
      <dgm:spPr/>
      <dgm:t>
        <a:bodyPr/>
        <a:lstStyle/>
        <a:p>
          <a:endParaRPr lang="tr-TR"/>
        </a:p>
      </dgm:t>
    </dgm:pt>
    <dgm:pt modelId="{02282D5C-3D24-4B33-B855-D91C92175AA3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Sulama kanalları açılır.</a:t>
          </a:r>
        </a:p>
      </dgm:t>
    </dgm:pt>
    <dgm:pt modelId="{C1300834-1A32-4614-863C-2760CFCA6B20}" type="parTrans" cxnId="{6F6B871F-0C7D-47CA-A51D-52CD10356A6A}">
      <dgm:prSet/>
      <dgm:spPr/>
      <dgm:t>
        <a:bodyPr/>
        <a:lstStyle/>
        <a:p>
          <a:endParaRPr lang="tr-TR"/>
        </a:p>
      </dgm:t>
    </dgm:pt>
    <dgm:pt modelId="{FF246B23-CD69-4A84-BDFB-C481D4F717B5}" type="sibTrans" cxnId="{6F6B871F-0C7D-47CA-A51D-52CD10356A6A}">
      <dgm:prSet/>
      <dgm:spPr/>
      <dgm:t>
        <a:bodyPr/>
        <a:lstStyle/>
        <a:p>
          <a:endParaRPr lang="tr-TR"/>
        </a:p>
      </dgm:t>
    </dgm:pt>
    <dgm:pt modelId="{CC23F264-F965-48A0-9B9C-7FB3A06336D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Ahmet’in cenazesine tüm din temsilcileri katılır.</a:t>
          </a:r>
        </a:p>
      </dgm:t>
    </dgm:pt>
    <dgm:pt modelId="{47BCD366-39BC-451A-B919-11F98DD604AE}" type="parTrans" cxnId="{1DABDB1E-8C85-4D2F-AA10-0C5C3D4DBDC6}">
      <dgm:prSet/>
      <dgm:spPr/>
      <dgm:t>
        <a:bodyPr/>
        <a:lstStyle/>
        <a:p>
          <a:endParaRPr lang="tr-TR"/>
        </a:p>
      </dgm:t>
    </dgm:pt>
    <dgm:pt modelId="{7709D8B9-AD30-4278-9AAA-47C98E633B79}" type="sibTrans" cxnId="{1DABDB1E-8C85-4D2F-AA10-0C5C3D4DBDC6}">
      <dgm:prSet/>
      <dgm:spPr/>
      <dgm:t>
        <a:bodyPr/>
        <a:lstStyle/>
        <a:p>
          <a:endParaRPr lang="tr-TR"/>
        </a:p>
      </dgm:t>
    </dgm:pt>
    <dgm:pt modelId="{D96D3932-C842-4CEF-B2A5-AACCC1CA275B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 ticareti nedeniyle zengindir.</a:t>
          </a:r>
        </a:p>
      </dgm:t>
    </dgm:pt>
    <dgm:pt modelId="{501D83DA-4BCC-4D36-9866-7F08EAC4E21C}" type="parTrans" cxnId="{F4EF33D2-7DA9-40B4-9200-2C7B4BC42E39}">
      <dgm:prSet/>
      <dgm:spPr/>
      <dgm:t>
        <a:bodyPr/>
        <a:lstStyle/>
        <a:p>
          <a:endParaRPr lang="tr-TR"/>
        </a:p>
      </dgm:t>
    </dgm:pt>
    <dgm:pt modelId="{3C8F98B4-1DF4-4B89-8C7C-A932D6C57618}" type="sibTrans" cxnId="{F4EF33D2-7DA9-40B4-9200-2C7B4BC42E39}">
      <dgm:prSet/>
      <dgm:spPr/>
      <dgm:t>
        <a:bodyPr/>
        <a:lstStyle/>
        <a:p>
          <a:endParaRPr lang="tr-TR"/>
        </a:p>
      </dgm:t>
    </dgm:pt>
    <dgm:pt modelId="{B748BA38-C0D7-41FF-AC5D-504E1113CADE}" type="pres">
      <dgm:prSet presAssocID="{E5C9A5B6-0DD6-4F93-8F5A-D6F7F3BD122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7E844B1-00D2-4F17-A287-346F905A5D79}" type="pres">
      <dgm:prSet presAssocID="{F572949A-2A69-4927-BD98-FBE77C30418B}" presName="root1" presStyleCnt="0"/>
      <dgm:spPr/>
    </dgm:pt>
    <dgm:pt modelId="{FDBD2280-195F-4A4F-9D7B-9482D9B96574}" type="pres">
      <dgm:prSet presAssocID="{F572949A-2A69-4927-BD98-FBE77C30418B}" presName="LevelOneTextNode" presStyleLbl="node0" presStyleIdx="0" presStyleCnt="1" custLinFactX="-46779" custLinFactNeighborX="-100000" custLinFactNeighborY="-5020">
        <dgm:presLayoutVars>
          <dgm:chPref val="3"/>
        </dgm:presLayoutVars>
      </dgm:prSet>
      <dgm:spPr/>
    </dgm:pt>
    <dgm:pt modelId="{27E293AB-E6E8-43DA-97C8-2C34E38E22BB}" type="pres">
      <dgm:prSet presAssocID="{F572949A-2A69-4927-BD98-FBE77C30418B}" presName="level2hierChild" presStyleCnt="0"/>
      <dgm:spPr/>
    </dgm:pt>
    <dgm:pt modelId="{C9B9B2BB-D9CA-47A9-8956-7B16F351EA25}" type="pres">
      <dgm:prSet presAssocID="{F030ACBD-B57C-4700-BAEE-6BD362E93ED4}" presName="conn2-1" presStyleLbl="parChTrans1D2" presStyleIdx="0" presStyleCnt="5"/>
      <dgm:spPr/>
    </dgm:pt>
    <dgm:pt modelId="{4AA1E4D2-C7E7-4332-8F36-3954410BA51A}" type="pres">
      <dgm:prSet presAssocID="{F030ACBD-B57C-4700-BAEE-6BD362E93ED4}" presName="connTx" presStyleLbl="parChTrans1D2" presStyleIdx="0" presStyleCnt="5"/>
      <dgm:spPr/>
    </dgm:pt>
    <dgm:pt modelId="{557AFB7B-7A43-430C-B6A5-16DC5AA79C30}" type="pres">
      <dgm:prSet presAssocID="{48C30224-5E3B-4361-8E04-E8158193C5D2}" presName="root2" presStyleCnt="0"/>
      <dgm:spPr/>
    </dgm:pt>
    <dgm:pt modelId="{8C44C733-1ED8-4CC3-BAC9-325A1ED781C2}" type="pres">
      <dgm:prSet presAssocID="{48C30224-5E3B-4361-8E04-E8158193C5D2}" presName="LevelTwoTextNode" presStyleLbl="node2" presStyleIdx="0" presStyleCnt="5">
        <dgm:presLayoutVars>
          <dgm:chPref val="3"/>
        </dgm:presLayoutVars>
      </dgm:prSet>
      <dgm:spPr/>
    </dgm:pt>
    <dgm:pt modelId="{24007111-1539-492D-A965-0522AA3BA5FD}" type="pres">
      <dgm:prSet presAssocID="{48C30224-5E3B-4361-8E04-E8158193C5D2}" presName="level3hierChild" presStyleCnt="0"/>
      <dgm:spPr/>
    </dgm:pt>
    <dgm:pt modelId="{F2FA7727-52C9-470C-B008-1039CBECAFA4}" type="pres">
      <dgm:prSet presAssocID="{FCDDEB70-5EC9-4E58-BB76-322B9FD71520}" presName="conn2-1" presStyleLbl="parChTrans1D2" presStyleIdx="1" presStyleCnt="5"/>
      <dgm:spPr/>
    </dgm:pt>
    <dgm:pt modelId="{5491C65C-0C1B-465E-B3C2-2A68F8112C94}" type="pres">
      <dgm:prSet presAssocID="{FCDDEB70-5EC9-4E58-BB76-322B9FD71520}" presName="connTx" presStyleLbl="parChTrans1D2" presStyleIdx="1" presStyleCnt="5"/>
      <dgm:spPr/>
    </dgm:pt>
    <dgm:pt modelId="{7741C7E6-F26E-4D96-AA27-3E250E3BAF67}" type="pres">
      <dgm:prSet presAssocID="{F7D2CC4F-E7A4-4A15-AA8D-00DC69CDC86B}" presName="root2" presStyleCnt="0"/>
      <dgm:spPr/>
    </dgm:pt>
    <dgm:pt modelId="{4E7D1D45-9F44-438D-B187-B978DB04949E}" type="pres">
      <dgm:prSet presAssocID="{F7D2CC4F-E7A4-4A15-AA8D-00DC69CDC86B}" presName="LevelTwoTextNode" presStyleLbl="node2" presStyleIdx="1" presStyleCnt="5" custScaleX="122555">
        <dgm:presLayoutVars>
          <dgm:chPref val="3"/>
        </dgm:presLayoutVars>
      </dgm:prSet>
      <dgm:spPr/>
    </dgm:pt>
    <dgm:pt modelId="{477A11EC-640B-4455-B4EA-E93579296A1D}" type="pres">
      <dgm:prSet presAssocID="{F7D2CC4F-E7A4-4A15-AA8D-00DC69CDC86B}" presName="level3hierChild" presStyleCnt="0"/>
      <dgm:spPr/>
    </dgm:pt>
    <dgm:pt modelId="{9958FF08-A91E-4DD1-BE54-C67EA09C0287}" type="pres">
      <dgm:prSet presAssocID="{501D83DA-4BCC-4D36-9866-7F08EAC4E21C}" presName="conn2-1" presStyleLbl="parChTrans1D3" presStyleIdx="0" presStyleCnt="3"/>
      <dgm:spPr/>
    </dgm:pt>
    <dgm:pt modelId="{1A8F8E1F-6C4E-4DE7-9718-D6C9C1722E49}" type="pres">
      <dgm:prSet presAssocID="{501D83DA-4BCC-4D36-9866-7F08EAC4E21C}" presName="connTx" presStyleLbl="parChTrans1D3" presStyleIdx="0" presStyleCnt="3"/>
      <dgm:spPr/>
    </dgm:pt>
    <dgm:pt modelId="{522158E6-4B81-4159-A3DE-8F477C204945}" type="pres">
      <dgm:prSet presAssocID="{D96D3932-C842-4CEF-B2A5-AACCC1CA275B}" presName="root2" presStyleCnt="0"/>
      <dgm:spPr/>
    </dgm:pt>
    <dgm:pt modelId="{6580E85D-FF5E-41E0-A276-96BC7749BCC7}" type="pres">
      <dgm:prSet presAssocID="{D96D3932-C842-4CEF-B2A5-AACCC1CA275B}" presName="LevelTwoTextNode" presStyleLbl="node3" presStyleIdx="0" presStyleCnt="3" custLinFactNeighborX="19355" custLinFactNeighborY="1443">
        <dgm:presLayoutVars>
          <dgm:chPref val="3"/>
        </dgm:presLayoutVars>
      </dgm:prSet>
      <dgm:spPr/>
    </dgm:pt>
    <dgm:pt modelId="{DAF423DC-1946-49E6-865F-61A0FFB34A2C}" type="pres">
      <dgm:prSet presAssocID="{D96D3932-C842-4CEF-B2A5-AACCC1CA275B}" presName="level3hierChild" presStyleCnt="0"/>
      <dgm:spPr/>
    </dgm:pt>
    <dgm:pt modelId="{F63097C0-0E9A-447F-AE2D-E61E6424863E}" type="pres">
      <dgm:prSet presAssocID="{7987A9EA-33AC-49F0-BDEE-6A9C2802DB22}" presName="conn2-1" presStyleLbl="parChTrans1D2" presStyleIdx="2" presStyleCnt="5"/>
      <dgm:spPr/>
    </dgm:pt>
    <dgm:pt modelId="{81BD2D53-90BA-4FEF-AEF7-B18C7934F396}" type="pres">
      <dgm:prSet presAssocID="{7987A9EA-33AC-49F0-BDEE-6A9C2802DB22}" presName="connTx" presStyleLbl="parChTrans1D2" presStyleIdx="2" presStyleCnt="5"/>
      <dgm:spPr/>
    </dgm:pt>
    <dgm:pt modelId="{5FAEDA75-B48E-4BF5-BA23-B0193652D418}" type="pres">
      <dgm:prSet presAssocID="{9994AF32-3B6A-4267-A45A-484EFDA291C7}" presName="root2" presStyleCnt="0"/>
      <dgm:spPr/>
    </dgm:pt>
    <dgm:pt modelId="{C07588B5-A903-403F-9F96-42DD5BBF5D48}" type="pres">
      <dgm:prSet presAssocID="{9994AF32-3B6A-4267-A45A-484EFDA291C7}" presName="LevelTwoTextNode" presStyleLbl="node2" presStyleIdx="2" presStyleCnt="5">
        <dgm:presLayoutVars>
          <dgm:chPref val="3"/>
        </dgm:presLayoutVars>
      </dgm:prSet>
      <dgm:spPr/>
    </dgm:pt>
    <dgm:pt modelId="{80912B6F-6683-4635-9179-175327B806F2}" type="pres">
      <dgm:prSet presAssocID="{9994AF32-3B6A-4267-A45A-484EFDA291C7}" presName="level3hierChild" presStyleCnt="0"/>
      <dgm:spPr/>
    </dgm:pt>
    <dgm:pt modelId="{2EA613E9-FE5D-4EE6-ACD8-6DF5B7183D27}" type="pres">
      <dgm:prSet presAssocID="{1DE6D73F-3BBA-4A24-9BE8-03E016B3BFDA}" presName="conn2-1" presStyleLbl="parChTrans1D2" presStyleIdx="3" presStyleCnt="5"/>
      <dgm:spPr/>
    </dgm:pt>
    <dgm:pt modelId="{D0B7C1F0-C512-4621-9903-1A5E6FB0819F}" type="pres">
      <dgm:prSet presAssocID="{1DE6D73F-3BBA-4A24-9BE8-03E016B3BFDA}" presName="connTx" presStyleLbl="parChTrans1D2" presStyleIdx="3" presStyleCnt="5"/>
      <dgm:spPr/>
    </dgm:pt>
    <dgm:pt modelId="{8D8EF95A-09C1-4333-8487-0079463F82B1}" type="pres">
      <dgm:prSet presAssocID="{73D10A29-442A-4FAE-82EF-E988EE30A84F}" presName="root2" presStyleCnt="0"/>
      <dgm:spPr/>
    </dgm:pt>
    <dgm:pt modelId="{4CFF2F8F-2037-4E33-88EB-64681C516E09}" type="pres">
      <dgm:prSet presAssocID="{73D10A29-442A-4FAE-82EF-E988EE30A84F}" presName="LevelTwoTextNode" presStyleLbl="node2" presStyleIdx="3" presStyleCnt="5" custScaleX="133581" custScaleY="120627">
        <dgm:presLayoutVars>
          <dgm:chPref val="3"/>
        </dgm:presLayoutVars>
      </dgm:prSet>
      <dgm:spPr/>
    </dgm:pt>
    <dgm:pt modelId="{1E6BB1F8-0FE7-471E-A7AE-145CC0AAFF90}" type="pres">
      <dgm:prSet presAssocID="{73D10A29-442A-4FAE-82EF-E988EE30A84F}" presName="level3hierChild" presStyleCnt="0"/>
      <dgm:spPr/>
    </dgm:pt>
    <dgm:pt modelId="{DC030760-44BE-46A2-8BF1-EFA752D5C05D}" type="pres">
      <dgm:prSet presAssocID="{47BCD366-39BC-451A-B919-11F98DD604AE}" presName="conn2-1" presStyleLbl="parChTrans1D3" presStyleIdx="1" presStyleCnt="3"/>
      <dgm:spPr/>
    </dgm:pt>
    <dgm:pt modelId="{89512579-65B9-4788-9834-428909816312}" type="pres">
      <dgm:prSet presAssocID="{47BCD366-39BC-451A-B919-11F98DD604AE}" presName="connTx" presStyleLbl="parChTrans1D3" presStyleIdx="1" presStyleCnt="3"/>
      <dgm:spPr/>
    </dgm:pt>
    <dgm:pt modelId="{889B4DDA-5411-4660-B03C-42D72A7F6ABB}" type="pres">
      <dgm:prSet presAssocID="{CC23F264-F965-48A0-9B9C-7FB3A06336D9}" presName="root2" presStyleCnt="0"/>
      <dgm:spPr/>
    </dgm:pt>
    <dgm:pt modelId="{36775A7A-C66D-4CC8-9146-B03798240080}" type="pres">
      <dgm:prSet presAssocID="{CC23F264-F965-48A0-9B9C-7FB3A06336D9}" presName="LevelTwoTextNode" presStyleLbl="node3" presStyleIdx="1" presStyleCnt="3" custScaleX="120781" custScaleY="155461">
        <dgm:presLayoutVars>
          <dgm:chPref val="3"/>
        </dgm:presLayoutVars>
      </dgm:prSet>
      <dgm:spPr/>
    </dgm:pt>
    <dgm:pt modelId="{BD37D9D3-FBDC-4540-8003-BF4D352D042C}" type="pres">
      <dgm:prSet presAssocID="{CC23F264-F965-48A0-9B9C-7FB3A06336D9}" presName="level3hierChild" presStyleCnt="0"/>
      <dgm:spPr/>
    </dgm:pt>
    <dgm:pt modelId="{DEA9282E-A613-4105-8F19-B3C1529BB113}" type="pres">
      <dgm:prSet presAssocID="{B7D35064-C173-413A-8BB8-2683C4FBDA2F}" presName="conn2-1" presStyleLbl="parChTrans1D2" presStyleIdx="4" presStyleCnt="5"/>
      <dgm:spPr/>
    </dgm:pt>
    <dgm:pt modelId="{730D9F77-8A97-41A4-AFB8-E68C7CF1CCD6}" type="pres">
      <dgm:prSet presAssocID="{B7D35064-C173-413A-8BB8-2683C4FBDA2F}" presName="connTx" presStyleLbl="parChTrans1D2" presStyleIdx="4" presStyleCnt="5"/>
      <dgm:spPr/>
    </dgm:pt>
    <dgm:pt modelId="{CB7D0DA8-C937-4178-AABD-D0E9E6C9A5BC}" type="pres">
      <dgm:prSet presAssocID="{0056F863-43D7-4998-8F50-4ABF8BEDC658}" presName="root2" presStyleCnt="0"/>
      <dgm:spPr/>
    </dgm:pt>
    <dgm:pt modelId="{5A288DC7-AE07-40D7-A2BC-450394DAFEFB}" type="pres">
      <dgm:prSet presAssocID="{0056F863-43D7-4998-8F50-4ABF8BEDC658}" presName="LevelTwoTextNode" presStyleLbl="node2" presStyleIdx="4" presStyleCnt="5" custScaleX="112585" custScaleY="116808">
        <dgm:presLayoutVars>
          <dgm:chPref val="3"/>
        </dgm:presLayoutVars>
      </dgm:prSet>
      <dgm:spPr/>
    </dgm:pt>
    <dgm:pt modelId="{0FCFF6BC-288A-4B07-9B96-352AF2ED0DFC}" type="pres">
      <dgm:prSet presAssocID="{0056F863-43D7-4998-8F50-4ABF8BEDC658}" presName="level3hierChild" presStyleCnt="0"/>
      <dgm:spPr/>
    </dgm:pt>
    <dgm:pt modelId="{3B1410B7-F263-45A5-8796-C66350BF8850}" type="pres">
      <dgm:prSet presAssocID="{C1300834-1A32-4614-863C-2760CFCA6B20}" presName="conn2-1" presStyleLbl="parChTrans1D3" presStyleIdx="2" presStyleCnt="3"/>
      <dgm:spPr/>
    </dgm:pt>
    <dgm:pt modelId="{C6844A30-D23D-4471-BB3C-7ECE24B8D1BA}" type="pres">
      <dgm:prSet presAssocID="{C1300834-1A32-4614-863C-2760CFCA6B20}" presName="connTx" presStyleLbl="parChTrans1D3" presStyleIdx="2" presStyleCnt="3"/>
      <dgm:spPr/>
    </dgm:pt>
    <dgm:pt modelId="{D409B8EC-3231-4E0B-B839-D36908DB8EF0}" type="pres">
      <dgm:prSet presAssocID="{02282D5C-3D24-4B33-B855-D91C92175AA3}" presName="root2" presStyleCnt="0"/>
      <dgm:spPr/>
    </dgm:pt>
    <dgm:pt modelId="{1BE88DFF-33F7-45B1-990A-502FE28CD6E2}" type="pres">
      <dgm:prSet presAssocID="{02282D5C-3D24-4B33-B855-D91C92175AA3}" presName="LevelTwoTextNode" presStyleLbl="node3" presStyleIdx="2" presStyleCnt="3" custLinFactNeighborX="55427" custLinFactNeighborY="-5771">
        <dgm:presLayoutVars>
          <dgm:chPref val="3"/>
        </dgm:presLayoutVars>
      </dgm:prSet>
      <dgm:spPr/>
    </dgm:pt>
    <dgm:pt modelId="{7426F6CC-DC21-49E1-9891-76B1057E9CCE}" type="pres">
      <dgm:prSet presAssocID="{02282D5C-3D24-4B33-B855-D91C92175AA3}" presName="level3hierChild" presStyleCnt="0"/>
      <dgm:spPr/>
    </dgm:pt>
  </dgm:ptLst>
  <dgm:cxnLst>
    <dgm:cxn modelId="{8096EC01-D84E-485B-828A-333D32D2C7E5}" type="presOf" srcId="{47BCD366-39BC-451A-B919-11F98DD604AE}" destId="{DC030760-44BE-46A2-8BF1-EFA752D5C05D}" srcOrd="0" destOrd="0" presId="urn:microsoft.com/office/officeart/2008/layout/HorizontalMultiLevelHierarchy"/>
    <dgm:cxn modelId="{A689571B-721E-4AE3-9C09-F4A9E8ACD783}" type="presOf" srcId="{F572949A-2A69-4927-BD98-FBE77C30418B}" destId="{FDBD2280-195F-4A4F-9D7B-9482D9B96574}" srcOrd="0" destOrd="0" presId="urn:microsoft.com/office/officeart/2008/layout/HorizontalMultiLevelHierarchy"/>
    <dgm:cxn modelId="{1DABDB1E-8C85-4D2F-AA10-0C5C3D4DBDC6}" srcId="{73D10A29-442A-4FAE-82EF-E988EE30A84F}" destId="{CC23F264-F965-48A0-9B9C-7FB3A06336D9}" srcOrd="0" destOrd="0" parTransId="{47BCD366-39BC-451A-B919-11F98DD604AE}" sibTransId="{7709D8B9-AD30-4278-9AAA-47C98E633B79}"/>
    <dgm:cxn modelId="{6F6B871F-0C7D-47CA-A51D-52CD10356A6A}" srcId="{0056F863-43D7-4998-8F50-4ABF8BEDC658}" destId="{02282D5C-3D24-4B33-B855-D91C92175AA3}" srcOrd="0" destOrd="0" parTransId="{C1300834-1A32-4614-863C-2760CFCA6B20}" sibTransId="{FF246B23-CD69-4A84-BDFB-C481D4F717B5}"/>
    <dgm:cxn modelId="{B17A2E27-7E9C-491E-9450-D54C8064B8A9}" type="presOf" srcId="{501D83DA-4BCC-4D36-9866-7F08EAC4E21C}" destId="{1A8F8E1F-6C4E-4DE7-9718-D6C9C1722E49}" srcOrd="1" destOrd="0" presId="urn:microsoft.com/office/officeart/2008/layout/HorizontalMultiLevelHierarchy"/>
    <dgm:cxn modelId="{CCB8892E-68D4-4661-9CF1-8937F9DAE6A0}" srcId="{E5C9A5B6-0DD6-4F93-8F5A-D6F7F3BD1220}" destId="{F572949A-2A69-4927-BD98-FBE77C30418B}" srcOrd="0" destOrd="0" parTransId="{A1F2D8A7-8F12-44CD-9C35-A9F10878A733}" sibTransId="{AEE7FC77-0BAE-44D5-B6B5-7CB572456918}"/>
    <dgm:cxn modelId="{6963A12F-56A4-4093-A4FE-57C5E1731999}" type="presOf" srcId="{E5C9A5B6-0DD6-4F93-8F5A-D6F7F3BD1220}" destId="{B748BA38-C0D7-41FF-AC5D-504E1113CADE}" srcOrd="0" destOrd="0" presId="urn:microsoft.com/office/officeart/2008/layout/HorizontalMultiLevelHierarchy"/>
    <dgm:cxn modelId="{E6F31030-F5B2-48F4-8F08-35C1FB8D3393}" type="presOf" srcId="{D96D3932-C842-4CEF-B2A5-AACCC1CA275B}" destId="{6580E85D-FF5E-41E0-A276-96BC7749BCC7}" srcOrd="0" destOrd="0" presId="urn:microsoft.com/office/officeart/2008/layout/HorizontalMultiLevelHierarchy"/>
    <dgm:cxn modelId="{610CD430-C0F2-40C0-8218-E16173A3B56E}" srcId="{F572949A-2A69-4927-BD98-FBE77C30418B}" destId="{0056F863-43D7-4998-8F50-4ABF8BEDC658}" srcOrd="4" destOrd="0" parTransId="{B7D35064-C173-413A-8BB8-2683C4FBDA2F}" sibTransId="{ED98BFB2-B0C3-433F-96BF-0BB3B20F4D24}"/>
    <dgm:cxn modelId="{94C9515F-18A3-418C-81AC-C381869269F3}" srcId="{F572949A-2A69-4927-BD98-FBE77C30418B}" destId="{9994AF32-3B6A-4267-A45A-484EFDA291C7}" srcOrd="2" destOrd="0" parTransId="{7987A9EA-33AC-49F0-BDEE-6A9C2802DB22}" sibTransId="{20AA8758-166F-41DD-9776-88545DC9610E}"/>
    <dgm:cxn modelId="{81A07261-FFF2-4290-8F7A-540D2AD90DA7}" type="presOf" srcId="{B7D35064-C173-413A-8BB8-2683C4FBDA2F}" destId="{DEA9282E-A613-4105-8F19-B3C1529BB113}" srcOrd="0" destOrd="0" presId="urn:microsoft.com/office/officeart/2008/layout/HorizontalMultiLevelHierarchy"/>
    <dgm:cxn modelId="{FF15DE41-3E37-4980-9275-F6727BC781C3}" type="presOf" srcId="{73D10A29-442A-4FAE-82EF-E988EE30A84F}" destId="{4CFF2F8F-2037-4E33-88EB-64681C516E09}" srcOrd="0" destOrd="0" presId="urn:microsoft.com/office/officeart/2008/layout/HorizontalMultiLevelHierarchy"/>
    <dgm:cxn modelId="{F617A444-3FD5-4201-940B-7A9EB67B6372}" type="presOf" srcId="{7987A9EA-33AC-49F0-BDEE-6A9C2802DB22}" destId="{81BD2D53-90BA-4FEF-AEF7-B18C7934F396}" srcOrd="1" destOrd="0" presId="urn:microsoft.com/office/officeart/2008/layout/HorizontalMultiLevelHierarchy"/>
    <dgm:cxn modelId="{93843767-530B-42C9-93B2-E06EC6D33A49}" type="presOf" srcId="{C1300834-1A32-4614-863C-2760CFCA6B20}" destId="{3B1410B7-F263-45A5-8796-C66350BF8850}" srcOrd="0" destOrd="0" presId="urn:microsoft.com/office/officeart/2008/layout/HorizontalMultiLevelHierarchy"/>
    <dgm:cxn modelId="{A9F55C48-1C5A-4F1C-AB35-EA20BAD6C178}" type="presOf" srcId="{48C30224-5E3B-4361-8E04-E8158193C5D2}" destId="{8C44C733-1ED8-4CC3-BAC9-325A1ED781C2}" srcOrd="0" destOrd="0" presId="urn:microsoft.com/office/officeart/2008/layout/HorizontalMultiLevelHierarchy"/>
    <dgm:cxn modelId="{A341ED6A-9F4E-4D40-AC6D-9F16E70ADF27}" type="presOf" srcId="{1DE6D73F-3BBA-4A24-9BE8-03E016B3BFDA}" destId="{2EA613E9-FE5D-4EE6-ACD8-6DF5B7183D27}" srcOrd="0" destOrd="0" presId="urn:microsoft.com/office/officeart/2008/layout/HorizontalMultiLevelHierarchy"/>
    <dgm:cxn modelId="{89CF196B-6092-4B7C-9EC3-50DAC8D141DA}" type="presOf" srcId="{F030ACBD-B57C-4700-BAEE-6BD362E93ED4}" destId="{C9B9B2BB-D9CA-47A9-8956-7B16F351EA25}" srcOrd="0" destOrd="0" presId="urn:microsoft.com/office/officeart/2008/layout/HorizontalMultiLevelHierarchy"/>
    <dgm:cxn modelId="{49745E4E-44EE-4448-85C0-D6553492D98E}" type="presOf" srcId="{0056F863-43D7-4998-8F50-4ABF8BEDC658}" destId="{5A288DC7-AE07-40D7-A2BC-450394DAFEFB}" srcOrd="0" destOrd="0" presId="urn:microsoft.com/office/officeart/2008/layout/HorizontalMultiLevelHierarchy"/>
    <dgm:cxn modelId="{CC193252-E93D-457F-BE42-24542D012B5E}" type="presOf" srcId="{B7D35064-C173-413A-8BB8-2683C4FBDA2F}" destId="{730D9F77-8A97-41A4-AFB8-E68C7CF1CCD6}" srcOrd="1" destOrd="0" presId="urn:microsoft.com/office/officeart/2008/layout/HorizontalMultiLevelHierarchy"/>
    <dgm:cxn modelId="{02768C54-E597-43FF-B183-CFCD94AAE530}" srcId="{F572949A-2A69-4927-BD98-FBE77C30418B}" destId="{F7D2CC4F-E7A4-4A15-AA8D-00DC69CDC86B}" srcOrd="1" destOrd="0" parTransId="{FCDDEB70-5EC9-4E58-BB76-322B9FD71520}" sibTransId="{3E398A12-36E1-4A9E-868F-16E87033376D}"/>
    <dgm:cxn modelId="{00704356-9E9B-4EBB-9F27-1F1665DF3E66}" type="presOf" srcId="{501D83DA-4BCC-4D36-9866-7F08EAC4E21C}" destId="{9958FF08-A91E-4DD1-BE54-C67EA09C0287}" srcOrd="0" destOrd="0" presId="urn:microsoft.com/office/officeart/2008/layout/HorizontalMultiLevelHierarchy"/>
    <dgm:cxn modelId="{D630E67E-E22C-4B37-A1E4-9785C9DDAACB}" type="presOf" srcId="{7987A9EA-33AC-49F0-BDEE-6A9C2802DB22}" destId="{F63097C0-0E9A-447F-AE2D-E61E6424863E}" srcOrd="0" destOrd="0" presId="urn:microsoft.com/office/officeart/2008/layout/HorizontalMultiLevelHierarchy"/>
    <dgm:cxn modelId="{BCEDE78E-2406-478E-A0E9-7CC175022CB8}" type="presOf" srcId="{1DE6D73F-3BBA-4A24-9BE8-03E016B3BFDA}" destId="{D0B7C1F0-C512-4621-9903-1A5E6FB0819F}" srcOrd="1" destOrd="0" presId="urn:microsoft.com/office/officeart/2008/layout/HorizontalMultiLevelHierarchy"/>
    <dgm:cxn modelId="{34035798-5B34-4F21-9068-4C9F107C5554}" type="presOf" srcId="{C1300834-1A32-4614-863C-2760CFCA6B20}" destId="{C6844A30-D23D-4471-BB3C-7ECE24B8D1BA}" srcOrd="1" destOrd="0" presId="urn:microsoft.com/office/officeart/2008/layout/HorizontalMultiLevelHierarchy"/>
    <dgm:cxn modelId="{80998A9F-76D8-4015-A804-5C967DB4CD47}" type="presOf" srcId="{FCDDEB70-5EC9-4E58-BB76-322B9FD71520}" destId="{F2FA7727-52C9-470C-B008-1039CBECAFA4}" srcOrd="0" destOrd="0" presId="urn:microsoft.com/office/officeart/2008/layout/HorizontalMultiLevelHierarchy"/>
    <dgm:cxn modelId="{2DBA34A7-AA0B-46B0-8A45-A26F90FA9658}" type="presOf" srcId="{FCDDEB70-5EC9-4E58-BB76-322B9FD71520}" destId="{5491C65C-0C1B-465E-B3C2-2A68F8112C94}" srcOrd="1" destOrd="0" presId="urn:microsoft.com/office/officeart/2008/layout/HorizontalMultiLevelHierarchy"/>
    <dgm:cxn modelId="{BA733AAD-D82B-47A2-B3FF-E9C0C07C93E0}" srcId="{F572949A-2A69-4927-BD98-FBE77C30418B}" destId="{73D10A29-442A-4FAE-82EF-E988EE30A84F}" srcOrd="3" destOrd="0" parTransId="{1DE6D73F-3BBA-4A24-9BE8-03E016B3BFDA}" sibTransId="{227E867F-D271-42AE-9CEE-2D1CBF3194CC}"/>
    <dgm:cxn modelId="{BAD757C7-D1BC-4770-BD19-42C6E7D16629}" type="presOf" srcId="{02282D5C-3D24-4B33-B855-D91C92175AA3}" destId="{1BE88DFF-33F7-45B1-990A-502FE28CD6E2}" srcOrd="0" destOrd="0" presId="urn:microsoft.com/office/officeart/2008/layout/HorizontalMultiLevelHierarchy"/>
    <dgm:cxn modelId="{4F253ECB-FF7E-40AF-B7F7-CB8A36617802}" srcId="{F572949A-2A69-4927-BD98-FBE77C30418B}" destId="{48C30224-5E3B-4361-8E04-E8158193C5D2}" srcOrd="0" destOrd="0" parTransId="{F030ACBD-B57C-4700-BAEE-6BD362E93ED4}" sibTransId="{F158567C-CDF7-4C55-A7EC-6F386B5D4F3F}"/>
    <dgm:cxn modelId="{6C783BCE-7A3A-4FAC-92C4-44EAC2DCA2B0}" type="presOf" srcId="{F030ACBD-B57C-4700-BAEE-6BD362E93ED4}" destId="{4AA1E4D2-C7E7-4332-8F36-3954410BA51A}" srcOrd="1" destOrd="0" presId="urn:microsoft.com/office/officeart/2008/layout/HorizontalMultiLevelHierarchy"/>
    <dgm:cxn modelId="{F4EF33D2-7DA9-40B4-9200-2C7B4BC42E39}" srcId="{F7D2CC4F-E7A4-4A15-AA8D-00DC69CDC86B}" destId="{D96D3932-C842-4CEF-B2A5-AACCC1CA275B}" srcOrd="0" destOrd="0" parTransId="{501D83DA-4BCC-4D36-9866-7F08EAC4E21C}" sibTransId="{3C8F98B4-1DF4-4B89-8C7C-A932D6C57618}"/>
    <dgm:cxn modelId="{2FF962D8-C28E-4638-A72A-D1FF0F662782}" type="presOf" srcId="{CC23F264-F965-48A0-9B9C-7FB3A06336D9}" destId="{36775A7A-C66D-4CC8-9146-B03798240080}" srcOrd="0" destOrd="0" presId="urn:microsoft.com/office/officeart/2008/layout/HorizontalMultiLevelHierarchy"/>
    <dgm:cxn modelId="{0FBC68D9-EF30-4950-9271-498153608DB5}" type="presOf" srcId="{47BCD366-39BC-451A-B919-11F98DD604AE}" destId="{89512579-65B9-4788-9834-428909816312}" srcOrd="1" destOrd="0" presId="urn:microsoft.com/office/officeart/2008/layout/HorizontalMultiLevelHierarchy"/>
    <dgm:cxn modelId="{52EFB3E7-8DAE-4850-A8EA-392ADC7CFB9D}" type="presOf" srcId="{F7D2CC4F-E7A4-4A15-AA8D-00DC69CDC86B}" destId="{4E7D1D45-9F44-438D-B187-B978DB04949E}" srcOrd="0" destOrd="0" presId="urn:microsoft.com/office/officeart/2008/layout/HorizontalMultiLevelHierarchy"/>
    <dgm:cxn modelId="{51AA18FE-207D-47E9-A253-888A4D2576F7}" type="presOf" srcId="{9994AF32-3B6A-4267-A45A-484EFDA291C7}" destId="{C07588B5-A903-403F-9F96-42DD5BBF5D48}" srcOrd="0" destOrd="0" presId="urn:microsoft.com/office/officeart/2008/layout/HorizontalMultiLevelHierarchy"/>
    <dgm:cxn modelId="{444B2503-E521-47AF-B92E-B2817ACAB3F2}" type="presParOf" srcId="{B748BA38-C0D7-41FF-AC5D-504E1113CADE}" destId="{27E844B1-00D2-4F17-A287-346F905A5D79}" srcOrd="0" destOrd="0" presId="urn:microsoft.com/office/officeart/2008/layout/HorizontalMultiLevelHierarchy"/>
    <dgm:cxn modelId="{934310B7-FE16-4A48-A1A4-AD740E6C33C9}" type="presParOf" srcId="{27E844B1-00D2-4F17-A287-346F905A5D79}" destId="{FDBD2280-195F-4A4F-9D7B-9482D9B96574}" srcOrd="0" destOrd="0" presId="urn:microsoft.com/office/officeart/2008/layout/HorizontalMultiLevelHierarchy"/>
    <dgm:cxn modelId="{11A89DD1-0EDF-4EDC-819F-DD4DBDD5DC51}" type="presParOf" srcId="{27E844B1-00D2-4F17-A287-346F905A5D79}" destId="{27E293AB-E6E8-43DA-97C8-2C34E38E22BB}" srcOrd="1" destOrd="0" presId="urn:microsoft.com/office/officeart/2008/layout/HorizontalMultiLevelHierarchy"/>
    <dgm:cxn modelId="{C3D119C4-872F-4239-AB1A-FBF232B4EF2A}" type="presParOf" srcId="{27E293AB-E6E8-43DA-97C8-2C34E38E22BB}" destId="{C9B9B2BB-D9CA-47A9-8956-7B16F351EA25}" srcOrd="0" destOrd="0" presId="urn:microsoft.com/office/officeart/2008/layout/HorizontalMultiLevelHierarchy"/>
    <dgm:cxn modelId="{6A5FBA5E-8948-4942-8CC6-2FB1C4A30286}" type="presParOf" srcId="{C9B9B2BB-D9CA-47A9-8956-7B16F351EA25}" destId="{4AA1E4D2-C7E7-4332-8F36-3954410BA51A}" srcOrd="0" destOrd="0" presId="urn:microsoft.com/office/officeart/2008/layout/HorizontalMultiLevelHierarchy"/>
    <dgm:cxn modelId="{4BE47273-B955-4ECC-8CBA-416E0D35B8EE}" type="presParOf" srcId="{27E293AB-E6E8-43DA-97C8-2C34E38E22BB}" destId="{557AFB7B-7A43-430C-B6A5-16DC5AA79C30}" srcOrd="1" destOrd="0" presId="urn:microsoft.com/office/officeart/2008/layout/HorizontalMultiLevelHierarchy"/>
    <dgm:cxn modelId="{39E21056-831D-4D15-A62D-CA4BEE92D402}" type="presParOf" srcId="{557AFB7B-7A43-430C-B6A5-16DC5AA79C30}" destId="{8C44C733-1ED8-4CC3-BAC9-325A1ED781C2}" srcOrd="0" destOrd="0" presId="urn:microsoft.com/office/officeart/2008/layout/HorizontalMultiLevelHierarchy"/>
    <dgm:cxn modelId="{A9C34800-FC0D-47AC-9BE3-6DC9E1A7E0AD}" type="presParOf" srcId="{557AFB7B-7A43-430C-B6A5-16DC5AA79C30}" destId="{24007111-1539-492D-A965-0522AA3BA5FD}" srcOrd="1" destOrd="0" presId="urn:microsoft.com/office/officeart/2008/layout/HorizontalMultiLevelHierarchy"/>
    <dgm:cxn modelId="{9702EB82-A9AE-42F2-A60A-500CDE3545CD}" type="presParOf" srcId="{27E293AB-E6E8-43DA-97C8-2C34E38E22BB}" destId="{F2FA7727-52C9-470C-B008-1039CBECAFA4}" srcOrd="2" destOrd="0" presId="urn:microsoft.com/office/officeart/2008/layout/HorizontalMultiLevelHierarchy"/>
    <dgm:cxn modelId="{147AAEEA-662A-45ED-8990-A5D45F2899CA}" type="presParOf" srcId="{F2FA7727-52C9-470C-B008-1039CBECAFA4}" destId="{5491C65C-0C1B-465E-B3C2-2A68F8112C94}" srcOrd="0" destOrd="0" presId="urn:microsoft.com/office/officeart/2008/layout/HorizontalMultiLevelHierarchy"/>
    <dgm:cxn modelId="{472C8280-BB90-4D44-A99B-D5D31DE1CE04}" type="presParOf" srcId="{27E293AB-E6E8-43DA-97C8-2C34E38E22BB}" destId="{7741C7E6-F26E-4D96-AA27-3E250E3BAF67}" srcOrd="3" destOrd="0" presId="urn:microsoft.com/office/officeart/2008/layout/HorizontalMultiLevelHierarchy"/>
    <dgm:cxn modelId="{308783C0-B2E2-49BC-A8B4-5DBAC89F615B}" type="presParOf" srcId="{7741C7E6-F26E-4D96-AA27-3E250E3BAF67}" destId="{4E7D1D45-9F44-438D-B187-B978DB04949E}" srcOrd="0" destOrd="0" presId="urn:microsoft.com/office/officeart/2008/layout/HorizontalMultiLevelHierarchy"/>
    <dgm:cxn modelId="{9F4F7AE3-6DA8-41C2-BFB0-75992AD73FB7}" type="presParOf" srcId="{7741C7E6-F26E-4D96-AA27-3E250E3BAF67}" destId="{477A11EC-640B-4455-B4EA-E93579296A1D}" srcOrd="1" destOrd="0" presId="urn:microsoft.com/office/officeart/2008/layout/HorizontalMultiLevelHierarchy"/>
    <dgm:cxn modelId="{B7619933-FDED-42AB-A36D-B0A8598D81C8}" type="presParOf" srcId="{477A11EC-640B-4455-B4EA-E93579296A1D}" destId="{9958FF08-A91E-4DD1-BE54-C67EA09C0287}" srcOrd="0" destOrd="0" presId="urn:microsoft.com/office/officeart/2008/layout/HorizontalMultiLevelHierarchy"/>
    <dgm:cxn modelId="{D46D7DDC-6385-47D6-8269-D1AAEEA610A1}" type="presParOf" srcId="{9958FF08-A91E-4DD1-BE54-C67EA09C0287}" destId="{1A8F8E1F-6C4E-4DE7-9718-D6C9C1722E49}" srcOrd="0" destOrd="0" presId="urn:microsoft.com/office/officeart/2008/layout/HorizontalMultiLevelHierarchy"/>
    <dgm:cxn modelId="{ABDED19E-8910-4DBE-9EB1-1769BB2D41BC}" type="presParOf" srcId="{477A11EC-640B-4455-B4EA-E93579296A1D}" destId="{522158E6-4B81-4159-A3DE-8F477C204945}" srcOrd="1" destOrd="0" presId="urn:microsoft.com/office/officeart/2008/layout/HorizontalMultiLevelHierarchy"/>
    <dgm:cxn modelId="{800641E0-8A42-47B1-B7DC-C3DA99758883}" type="presParOf" srcId="{522158E6-4B81-4159-A3DE-8F477C204945}" destId="{6580E85D-FF5E-41E0-A276-96BC7749BCC7}" srcOrd="0" destOrd="0" presId="urn:microsoft.com/office/officeart/2008/layout/HorizontalMultiLevelHierarchy"/>
    <dgm:cxn modelId="{1C358D12-A564-4C84-ABE4-41A0440619CD}" type="presParOf" srcId="{522158E6-4B81-4159-A3DE-8F477C204945}" destId="{DAF423DC-1946-49E6-865F-61A0FFB34A2C}" srcOrd="1" destOrd="0" presId="urn:microsoft.com/office/officeart/2008/layout/HorizontalMultiLevelHierarchy"/>
    <dgm:cxn modelId="{88AF3910-66B5-44BA-A7EA-3C63FF0A7EF1}" type="presParOf" srcId="{27E293AB-E6E8-43DA-97C8-2C34E38E22BB}" destId="{F63097C0-0E9A-447F-AE2D-E61E6424863E}" srcOrd="4" destOrd="0" presId="urn:microsoft.com/office/officeart/2008/layout/HorizontalMultiLevelHierarchy"/>
    <dgm:cxn modelId="{D6590118-F91B-42F7-BCE4-6C5706BF9DAA}" type="presParOf" srcId="{F63097C0-0E9A-447F-AE2D-E61E6424863E}" destId="{81BD2D53-90BA-4FEF-AEF7-B18C7934F396}" srcOrd="0" destOrd="0" presId="urn:microsoft.com/office/officeart/2008/layout/HorizontalMultiLevelHierarchy"/>
    <dgm:cxn modelId="{7F6564D2-9456-4CEF-A649-6DDF41BA8CF9}" type="presParOf" srcId="{27E293AB-E6E8-43DA-97C8-2C34E38E22BB}" destId="{5FAEDA75-B48E-4BF5-BA23-B0193652D418}" srcOrd="5" destOrd="0" presId="urn:microsoft.com/office/officeart/2008/layout/HorizontalMultiLevelHierarchy"/>
    <dgm:cxn modelId="{F940C4FB-D81E-4445-ACAB-6C5472D2030A}" type="presParOf" srcId="{5FAEDA75-B48E-4BF5-BA23-B0193652D418}" destId="{C07588B5-A903-403F-9F96-42DD5BBF5D48}" srcOrd="0" destOrd="0" presId="urn:microsoft.com/office/officeart/2008/layout/HorizontalMultiLevelHierarchy"/>
    <dgm:cxn modelId="{DA194C4E-9F7D-4F13-A43A-4A304C8E8DF0}" type="presParOf" srcId="{5FAEDA75-B48E-4BF5-BA23-B0193652D418}" destId="{80912B6F-6683-4635-9179-175327B806F2}" srcOrd="1" destOrd="0" presId="urn:microsoft.com/office/officeart/2008/layout/HorizontalMultiLevelHierarchy"/>
    <dgm:cxn modelId="{D046FF0A-4180-4C11-8B0B-FBA5B4195CAD}" type="presParOf" srcId="{27E293AB-E6E8-43DA-97C8-2C34E38E22BB}" destId="{2EA613E9-FE5D-4EE6-ACD8-6DF5B7183D27}" srcOrd="6" destOrd="0" presId="urn:microsoft.com/office/officeart/2008/layout/HorizontalMultiLevelHierarchy"/>
    <dgm:cxn modelId="{F9603863-8FAF-4226-A9C9-71D8E96243B9}" type="presParOf" srcId="{2EA613E9-FE5D-4EE6-ACD8-6DF5B7183D27}" destId="{D0B7C1F0-C512-4621-9903-1A5E6FB0819F}" srcOrd="0" destOrd="0" presId="urn:microsoft.com/office/officeart/2008/layout/HorizontalMultiLevelHierarchy"/>
    <dgm:cxn modelId="{6AEFB9E8-183F-4D7A-A55A-2004470F389A}" type="presParOf" srcId="{27E293AB-E6E8-43DA-97C8-2C34E38E22BB}" destId="{8D8EF95A-09C1-4333-8487-0079463F82B1}" srcOrd="7" destOrd="0" presId="urn:microsoft.com/office/officeart/2008/layout/HorizontalMultiLevelHierarchy"/>
    <dgm:cxn modelId="{343A616A-4304-4C5B-928E-486DD17C548A}" type="presParOf" srcId="{8D8EF95A-09C1-4333-8487-0079463F82B1}" destId="{4CFF2F8F-2037-4E33-88EB-64681C516E09}" srcOrd="0" destOrd="0" presId="urn:microsoft.com/office/officeart/2008/layout/HorizontalMultiLevelHierarchy"/>
    <dgm:cxn modelId="{48EA3F4E-BB33-4F28-9B9A-8B5217C13E8B}" type="presParOf" srcId="{8D8EF95A-09C1-4333-8487-0079463F82B1}" destId="{1E6BB1F8-0FE7-471E-A7AE-145CC0AAFF90}" srcOrd="1" destOrd="0" presId="urn:microsoft.com/office/officeart/2008/layout/HorizontalMultiLevelHierarchy"/>
    <dgm:cxn modelId="{21278B1C-E358-4CE9-B149-4A1D586A673C}" type="presParOf" srcId="{1E6BB1F8-0FE7-471E-A7AE-145CC0AAFF90}" destId="{DC030760-44BE-46A2-8BF1-EFA752D5C05D}" srcOrd="0" destOrd="0" presId="urn:microsoft.com/office/officeart/2008/layout/HorizontalMultiLevelHierarchy"/>
    <dgm:cxn modelId="{004E5403-CD82-4ED6-89EF-9150B42845FA}" type="presParOf" srcId="{DC030760-44BE-46A2-8BF1-EFA752D5C05D}" destId="{89512579-65B9-4788-9834-428909816312}" srcOrd="0" destOrd="0" presId="urn:microsoft.com/office/officeart/2008/layout/HorizontalMultiLevelHierarchy"/>
    <dgm:cxn modelId="{3BB7F99F-6E77-4080-AA00-97A85AAE0503}" type="presParOf" srcId="{1E6BB1F8-0FE7-471E-A7AE-145CC0AAFF90}" destId="{889B4DDA-5411-4660-B03C-42D72A7F6ABB}" srcOrd="1" destOrd="0" presId="urn:microsoft.com/office/officeart/2008/layout/HorizontalMultiLevelHierarchy"/>
    <dgm:cxn modelId="{E7FC7E7F-E1D6-41F6-B915-A2C00C793D28}" type="presParOf" srcId="{889B4DDA-5411-4660-B03C-42D72A7F6ABB}" destId="{36775A7A-C66D-4CC8-9146-B03798240080}" srcOrd="0" destOrd="0" presId="urn:microsoft.com/office/officeart/2008/layout/HorizontalMultiLevelHierarchy"/>
    <dgm:cxn modelId="{B3725982-2D82-4373-88E0-52D5B3DF917D}" type="presParOf" srcId="{889B4DDA-5411-4660-B03C-42D72A7F6ABB}" destId="{BD37D9D3-FBDC-4540-8003-BF4D352D042C}" srcOrd="1" destOrd="0" presId="urn:microsoft.com/office/officeart/2008/layout/HorizontalMultiLevelHierarchy"/>
    <dgm:cxn modelId="{653E27B3-AEBE-4BAC-B4BB-681CF02B6BF0}" type="presParOf" srcId="{27E293AB-E6E8-43DA-97C8-2C34E38E22BB}" destId="{DEA9282E-A613-4105-8F19-B3C1529BB113}" srcOrd="8" destOrd="0" presId="urn:microsoft.com/office/officeart/2008/layout/HorizontalMultiLevelHierarchy"/>
    <dgm:cxn modelId="{17CE7193-E1BD-4160-9B2C-C96A53FE2DB0}" type="presParOf" srcId="{DEA9282E-A613-4105-8F19-B3C1529BB113}" destId="{730D9F77-8A97-41A4-AFB8-E68C7CF1CCD6}" srcOrd="0" destOrd="0" presId="urn:microsoft.com/office/officeart/2008/layout/HorizontalMultiLevelHierarchy"/>
    <dgm:cxn modelId="{70C2A560-42CD-4342-8828-F4F3756E0669}" type="presParOf" srcId="{27E293AB-E6E8-43DA-97C8-2C34E38E22BB}" destId="{CB7D0DA8-C937-4178-AABD-D0E9E6C9A5BC}" srcOrd="9" destOrd="0" presId="urn:microsoft.com/office/officeart/2008/layout/HorizontalMultiLevelHierarchy"/>
    <dgm:cxn modelId="{EFFB71A9-82AB-4EAE-BAA3-ACCEA1E1353D}" type="presParOf" srcId="{CB7D0DA8-C937-4178-AABD-D0E9E6C9A5BC}" destId="{5A288DC7-AE07-40D7-A2BC-450394DAFEFB}" srcOrd="0" destOrd="0" presId="urn:microsoft.com/office/officeart/2008/layout/HorizontalMultiLevelHierarchy"/>
    <dgm:cxn modelId="{B2AC400B-3C65-491E-A3C6-2D61D7A381B2}" type="presParOf" srcId="{CB7D0DA8-C937-4178-AABD-D0E9E6C9A5BC}" destId="{0FCFF6BC-288A-4B07-9B96-352AF2ED0DFC}" srcOrd="1" destOrd="0" presId="urn:microsoft.com/office/officeart/2008/layout/HorizontalMultiLevelHierarchy"/>
    <dgm:cxn modelId="{71A00BD7-B019-4FEC-A104-0DB77DD84559}" type="presParOf" srcId="{0FCFF6BC-288A-4B07-9B96-352AF2ED0DFC}" destId="{3B1410B7-F263-45A5-8796-C66350BF8850}" srcOrd="0" destOrd="0" presId="urn:microsoft.com/office/officeart/2008/layout/HorizontalMultiLevelHierarchy"/>
    <dgm:cxn modelId="{E93D105A-7DEC-4BE8-AC79-44E2327FAABD}" type="presParOf" srcId="{3B1410B7-F263-45A5-8796-C66350BF8850}" destId="{C6844A30-D23D-4471-BB3C-7ECE24B8D1BA}" srcOrd="0" destOrd="0" presId="urn:microsoft.com/office/officeart/2008/layout/HorizontalMultiLevelHierarchy"/>
    <dgm:cxn modelId="{A4B259E9-ED67-46F8-A407-B70179DFE4D8}" type="presParOf" srcId="{0FCFF6BC-288A-4B07-9B96-352AF2ED0DFC}" destId="{D409B8EC-3231-4E0B-B839-D36908DB8EF0}" srcOrd="1" destOrd="0" presId="urn:microsoft.com/office/officeart/2008/layout/HorizontalMultiLevelHierarchy"/>
    <dgm:cxn modelId="{2F2BD2A7-B753-49BD-9ACC-D96E853C1E84}" type="presParOf" srcId="{D409B8EC-3231-4E0B-B839-D36908DB8EF0}" destId="{1BE88DFF-33F7-45B1-990A-502FE28CD6E2}" srcOrd="0" destOrd="0" presId="urn:microsoft.com/office/officeart/2008/layout/HorizontalMultiLevelHierarchy"/>
    <dgm:cxn modelId="{195560D6-4E15-45B6-B469-BDD1FC07F8D8}" type="presParOf" srcId="{D409B8EC-3231-4E0B-B839-D36908DB8EF0}" destId="{7426F6CC-DC21-49E1-9891-76B1057E9CCE}" srcOrd="1" destOrd="0" presId="urn:microsoft.com/office/officeart/2008/layout/HorizontalMultiLevelHierarchy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2C2E34-9CF1-4AE3-920A-E431703627EF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4359EB4-69FF-40FE-82B8-DCC6488E847B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TULUNOĞULLARI </a:t>
          </a:r>
        </a:p>
      </dgm:t>
    </dgm:pt>
    <dgm:pt modelId="{1F6536A2-5A27-4B3F-A5C3-7ACAC6622840}" type="parTrans" cxnId="{B6D147E5-6DA4-49F2-B7AB-ACB936A316A2}">
      <dgm:prSet/>
      <dgm:spPr/>
      <dgm:t>
        <a:bodyPr/>
        <a:lstStyle/>
        <a:p>
          <a:endParaRPr lang="tr-TR"/>
        </a:p>
      </dgm:t>
    </dgm:pt>
    <dgm:pt modelId="{8E105991-4980-4BB4-9C25-C60F12360126}" type="sibTrans" cxnId="{B6D147E5-6DA4-49F2-B7AB-ACB936A316A2}">
      <dgm:prSet/>
      <dgm:spPr/>
      <dgm:t>
        <a:bodyPr/>
        <a:lstStyle/>
        <a:p>
          <a:endParaRPr lang="tr-TR"/>
        </a:p>
      </dgm:t>
    </dgm:pt>
    <dgm:pt modelId="{5C39B8AB-E131-48FE-9163-F02BC2674C7B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Nil nehrinin akışını düzenlemek için kanallar, bentler  yapar.</a:t>
          </a:r>
        </a:p>
      </dgm:t>
    </dgm:pt>
    <dgm:pt modelId="{6EEA53F1-6E2A-4584-A426-345CE0E22D6A}" type="parTrans" cxnId="{DBC3185B-3112-4237-A13A-E237172BD720}">
      <dgm:prSet/>
      <dgm:spPr/>
      <dgm:t>
        <a:bodyPr/>
        <a:lstStyle/>
        <a:p>
          <a:endParaRPr lang="tr-TR"/>
        </a:p>
      </dgm:t>
    </dgm:pt>
    <dgm:pt modelId="{08AD2435-42EE-4B5C-95E7-1B9A0526CBB2}" type="sibTrans" cxnId="{DBC3185B-3112-4237-A13A-E237172BD720}">
      <dgm:prSet/>
      <dgm:spPr/>
      <dgm:t>
        <a:bodyPr/>
        <a:lstStyle/>
        <a:p>
          <a:endParaRPr lang="tr-TR"/>
        </a:p>
      </dgm:t>
    </dgm:pt>
    <dgm:pt modelId="{6631490A-4779-4FD3-B006-54528B53E9F4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Türk usulü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Tuluniye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camii</a:t>
          </a:r>
        </a:p>
      </dgm:t>
    </dgm:pt>
    <dgm:pt modelId="{F3D83397-893D-48C5-8662-21C3F3E7DE99}" type="parTrans" cxnId="{35907B8F-89C6-46A6-845B-0EFAE94CB400}">
      <dgm:prSet/>
      <dgm:spPr/>
      <dgm:t>
        <a:bodyPr/>
        <a:lstStyle/>
        <a:p>
          <a:endParaRPr lang="tr-TR"/>
        </a:p>
      </dgm:t>
    </dgm:pt>
    <dgm:pt modelId="{25A2CE6D-79C2-491F-A363-AC4B20DFCF83}" type="sibTrans" cxnId="{35907B8F-89C6-46A6-845B-0EFAE94CB400}">
      <dgm:prSet/>
      <dgm:spPr/>
      <dgm:t>
        <a:bodyPr/>
        <a:lstStyle/>
        <a:p>
          <a:endParaRPr lang="tr-TR"/>
        </a:p>
      </dgm:t>
    </dgm:pt>
    <dgm:pt modelId="{E431A828-8FE4-4B9E-8E23-A0837D019A46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Yönetim ve ordu Türklerden; halk ise Araplardan oluşur.</a:t>
          </a:r>
        </a:p>
      </dgm:t>
    </dgm:pt>
    <dgm:pt modelId="{5E3B04C7-90EC-4528-A598-300C438074E1}" type="parTrans" cxnId="{72381C38-69C1-43EF-8B9C-F97391065B2C}">
      <dgm:prSet/>
      <dgm:spPr/>
      <dgm:t>
        <a:bodyPr/>
        <a:lstStyle/>
        <a:p>
          <a:endParaRPr lang="tr-TR"/>
        </a:p>
      </dgm:t>
    </dgm:pt>
    <dgm:pt modelId="{07F78B7C-10D9-4EA3-9BEA-FE47F379038E}" type="sibTrans" cxnId="{72381C38-69C1-43EF-8B9C-F97391065B2C}">
      <dgm:prSet/>
      <dgm:spPr/>
      <dgm:t>
        <a:bodyPr/>
        <a:lstStyle/>
        <a:p>
          <a:endParaRPr lang="tr-TR"/>
        </a:p>
      </dgm:t>
    </dgm:pt>
    <dgm:pt modelId="{690D1AA7-0224-4637-A465-3050DFD039D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Hoşgörülü ve Sosyal devlet anlayışı izler.</a:t>
          </a:r>
        </a:p>
      </dgm:t>
    </dgm:pt>
    <dgm:pt modelId="{E858E807-0F2D-4B18-A859-6CB646319405}" type="parTrans" cxnId="{07B11975-8E9F-4CCA-A43A-61F4670EFC42}">
      <dgm:prSet/>
      <dgm:spPr/>
      <dgm:t>
        <a:bodyPr/>
        <a:lstStyle/>
        <a:p>
          <a:endParaRPr lang="tr-TR"/>
        </a:p>
      </dgm:t>
    </dgm:pt>
    <dgm:pt modelId="{20B56BC4-F15E-467D-90F6-D9DF64FC2171}" type="sibTrans" cxnId="{07B11975-8E9F-4CCA-A43A-61F4670EFC42}">
      <dgm:prSet/>
      <dgm:spPr/>
      <dgm:t>
        <a:bodyPr/>
        <a:lstStyle/>
        <a:p>
          <a:endParaRPr lang="tr-TR"/>
        </a:p>
      </dgm:t>
    </dgm:pt>
    <dgm:pt modelId="{817E0FBD-C963-4892-94EB-83C650E9AF1B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ilk akıl hastanesi açarlar.</a:t>
          </a:r>
        </a:p>
      </dgm:t>
    </dgm:pt>
    <dgm:pt modelId="{C7B6F234-7856-4D0F-AB52-23C1980B32C8}" type="parTrans" cxnId="{E92B9FC4-1FFE-40D2-87F6-B2A2E34573F8}">
      <dgm:prSet/>
      <dgm:spPr/>
      <dgm:t>
        <a:bodyPr/>
        <a:lstStyle/>
        <a:p>
          <a:endParaRPr lang="tr-TR"/>
        </a:p>
      </dgm:t>
    </dgm:pt>
    <dgm:pt modelId="{795E2352-7F19-4D68-8566-8D4EFEF08203}" type="sibTrans" cxnId="{E92B9FC4-1FFE-40D2-87F6-B2A2E34573F8}">
      <dgm:prSet/>
      <dgm:spPr/>
      <dgm:t>
        <a:bodyPr/>
        <a:lstStyle/>
        <a:p>
          <a:endParaRPr lang="tr-TR"/>
        </a:p>
      </dgm:t>
    </dgm:pt>
    <dgm:pt modelId="{54FAC1F7-61DB-4049-9935-EFCC3C3CAAF5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Türk kültürünü yayarlar.</a:t>
          </a:r>
        </a:p>
      </dgm:t>
    </dgm:pt>
    <dgm:pt modelId="{D57FCB1D-357E-46A6-A546-FCD3C6F3964B}" type="parTrans" cxnId="{5BCD893F-8D93-4E17-98B2-9FAE84E897D5}">
      <dgm:prSet/>
      <dgm:spPr/>
      <dgm:t>
        <a:bodyPr/>
        <a:lstStyle/>
        <a:p>
          <a:endParaRPr lang="tr-TR"/>
        </a:p>
      </dgm:t>
    </dgm:pt>
    <dgm:pt modelId="{9B889D60-DC96-4E5E-A409-BB6300A74E08}" type="sibTrans" cxnId="{5BCD893F-8D93-4E17-98B2-9FAE84E897D5}">
      <dgm:prSet/>
      <dgm:spPr/>
      <dgm:t>
        <a:bodyPr/>
        <a:lstStyle/>
        <a:p>
          <a:endParaRPr lang="tr-TR"/>
        </a:p>
      </dgm:t>
    </dgm:pt>
    <dgm:pt modelId="{6B726B16-18A1-41BC-8C23-D40126EB7674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Arapçadır.</a:t>
          </a:r>
        </a:p>
      </dgm:t>
    </dgm:pt>
    <dgm:pt modelId="{99D5A5B5-8B25-462D-9166-9DB94519AA69}" type="parTrans" cxnId="{9EC98FAA-56CF-4495-ADD8-D5AD063436EB}">
      <dgm:prSet/>
      <dgm:spPr/>
      <dgm:t>
        <a:bodyPr/>
        <a:lstStyle/>
        <a:p>
          <a:endParaRPr lang="tr-TR"/>
        </a:p>
      </dgm:t>
    </dgm:pt>
    <dgm:pt modelId="{77F632C5-8F7B-48AE-8220-D0CEF98F3E54}" type="sibTrans" cxnId="{9EC98FAA-56CF-4495-ADD8-D5AD063436EB}">
      <dgm:prSet/>
      <dgm:spPr/>
      <dgm:t>
        <a:bodyPr/>
        <a:lstStyle/>
        <a:p>
          <a:endParaRPr lang="tr-TR"/>
        </a:p>
      </dgm:t>
    </dgm:pt>
    <dgm:pt modelId="{D8344C32-E64F-4C3A-8B9B-7C14E54644CE}" type="pres">
      <dgm:prSet presAssocID="{562C2E34-9CF1-4AE3-920A-E431703627E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D16FEED-F288-4C7F-9BC0-A4D2E2FC6492}" type="pres">
      <dgm:prSet presAssocID="{A4359EB4-69FF-40FE-82B8-DCC6488E847B}" presName="singleCycle" presStyleCnt="0"/>
      <dgm:spPr/>
    </dgm:pt>
    <dgm:pt modelId="{2F147D7E-7936-4CE4-946E-051DDE969833}" type="pres">
      <dgm:prSet presAssocID="{A4359EB4-69FF-40FE-82B8-DCC6488E847B}" presName="singleCenter" presStyleLbl="node1" presStyleIdx="0" presStyleCnt="8" custScaleX="170355">
        <dgm:presLayoutVars>
          <dgm:chMax val="7"/>
          <dgm:chPref val="7"/>
        </dgm:presLayoutVars>
      </dgm:prSet>
      <dgm:spPr/>
    </dgm:pt>
    <dgm:pt modelId="{78C24D81-87B6-40AA-9579-0BA8A879AF98}" type="pres">
      <dgm:prSet presAssocID="{6EEA53F1-6E2A-4584-A426-345CE0E22D6A}" presName="Name56" presStyleLbl="parChTrans1D2" presStyleIdx="0" presStyleCnt="7"/>
      <dgm:spPr/>
    </dgm:pt>
    <dgm:pt modelId="{BF34FA94-1057-4727-BE90-1F7D36E00C93}" type="pres">
      <dgm:prSet presAssocID="{5C39B8AB-E131-48FE-9163-F02BC2674C7B}" presName="text0" presStyleLbl="node1" presStyleIdx="1" presStyleCnt="8" custScaleX="293621">
        <dgm:presLayoutVars>
          <dgm:bulletEnabled val="1"/>
        </dgm:presLayoutVars>
      </dgm:prSet>
      <dgm:spPr/>
    </dgm:pt>
    <dgm:pt modelId="{A6A78B4E-CB4E-4576-8A82-8A62501534AB}" type="pres">
      <dgm:prSet presAssocID="{F3D83397-893D-48C5-8662-21C3F3E7DE99}" presName="Name56" presStyleLbl="parChTrans1D2" presStyleIdx="1" presStyleCnt="7"/>
      <dgm:spPr/>
    </dgm:pt>
    <dgm:pt modelId="{DA334125-530A-4794-8654-26406F9AE8EE}" type="pres">
      <dgm:prSet presAssocID="{6631490A-4779-4FD3-B006-54528B53E9F4}" presName="text0" presStyleLbl="node1" presStyleIdx="2" presStyleCnt="8" custScaleX="235580" custRadScaleRad="174745" custRadScaleInc="34797">
        <dgm:presLayoutVars>
          <dgm:bulletEnabled val="1"/>
        </dgm:presLayoutVars>
      </dgm:prSet>
      <dgm:spPr/>
    </dgm:pt>
    <dgm:pt modelId="{4558337A-F693-4924-AEE3-1F38141AE390}" type="pres">
      <dgm:prSet presAssocID="{5E3B04C7-90EC-4528-A598-300C438074E1}" presName="Name56" presStyleLbl="parChTrans1D2" presStyleIdx="2" presStyleCnt="7"/>
      <dgm:spPr/>
    </dgm:pt>
    <dgm:pt modelId="{FD9FD95E-92A4-4A80-9E12-06CE6E00A7EF}" type="pres">
      <dgm:prSet presAssocID="{E431A828-8FE4-4B9E-8E23-A0837D019A46}" presName="text0" presStyleLbl="node1" presStyleIdx="3" presStyleCnt="8" custScaleX="309957" custRadScaleRad="172224" custRadScaleInc="-25857">
        <dgm:presLayoutVars>
          <dgm:bulletEnabled val="1"/>
        </dgm:presLayoutVars>
      </dgm:prSet>
      <dgm:spPr/>
    </dgm:pt>
    <dgm:pt modelId="{3295CB28-6EF2-47D9-BB4B-898F44796494}" type="pres">
      <dgm:prSet presAssocID="{E858E807-0F2D-4B18-A859-6CB646319405}" presName="Name56" presStyleLbl="parChTrans1D2" presStyleIdx="3" presStyleCnt="7"/>
      <dgm:spPr/>
    </dgm:pt>
    <dgm:pt modelId="{9D943207-625F-4E1E-AB8F-ED302C84CF71}" type="pres">
      <dgm:prSet presAssocID="{690D1AA7-0224-4637-A465-3050DFD039D2}" presName="text0" presStyleLbl="node1" presStyleIdx="4" presStyleCnt="8" custScaleX="243356" custRadScaleRad="148583" custRadScaleInc="-99641">
        <dgm:presLayoutVars>
          <dgm:bulletEnabled val="1"/>
        </dgm:presLayoutVars>
      </dgm:prSet>
      <dgm:spPr/>
    </dgm:pt>
    <dgm:pt modelId="{0C501659-5166-47D8-9528-CD4E4ADD18DA}" type="pres">
      <dgm:prSet presAssocID="{C7B6F234-7856-4D0F-AB52-23C1980B32C8}" presName="Name56" presStyleLbl="parChTrans1D2" presStyleIdx="4" presStyleCnt="7"/>
      <dgm:spPr/>
    </dgm:pt>
    <dgm:pt modelId="{A1E0137A-6576-4DAF-BD5F-0E3EBC2566B6}" type="pres">
      <dgm:prSet presAssocID="{817E0FBD-C963-4892-94EB-83C650E9AF1B}" presName="text0" presStyleLbl="node1" presStyleIdx="5" presStyleCnt="8" custScaleX="190577" custRadScaleRad="118444" custRadScaleInc="65166">
        <dgm:presLayoutVars>
          <dgm:bulletEnabled val="1"/>
        </dgm:presLayoutVars>
      </dgm:prSet>
      <dgm:spPr/>
    </dgm:pt>
    <dgm:pt modelId="{C324ECDC-0539-4D45-8F49-44492B2D6192}" type="pres">
      <dgm:prSet presAssocID="{D57FCB1D-357E-46A6-A546-FCD3C6F3964B}" presName="Name56" presStyleLbl="parChTrans1D2" presStyleIdx="5" presStyleCnt="7"/>
      <dgm:spPr/>
    </dgm:pt>
    <dgm:pt modelId="{BD943036-3268-4E9A-993F-B6A678A11895}" type="pres">
      <dgm:prSet presAssocID="{54FAC1F7-61DB-4049-9935-EFCC3C3CAAF5}" presName="text0" presStyleLbl="node1" presStyleIdx="6" presStyleCnt="8" custScaleX="230814" custRadScaleRad="163064" custRadScaleInc="17992">
        <dgm:presLayoutVars>
          <dgm:bulletEnabled val="1"/>
        </dgm:presLayoutVars>
      </dgm:prSet>
      <dgm:spPr/>
    </dgm:pt>
    <dgm:pt modelId="{905BCBF0-18CE-4268-8507-DD97ECF7AFDD}" type="pres">
      <dgm:prSet presAssocID="{99D5A5B5-8B25-462D-9166-9DB94519AA69}" presName="Name56" presStyleLbl="parChTrans1D2" presStyleIdx="6" presStyleCnt="7"/>
      <dgm:spPr/>
    </dgm:pt>
    <dgm:pt modelId="{6F550922-8C13-4880-ABE8-26B617ABE3A2}" type="pres">
      <dgm:prSet presAssocID="{6B726B16-18A1-41BC-8C23-D40126EB7674}" presName="text0" presStyleLbl="node1" presStyleIdx="7" presStyleCnt="8" custScaleX="177701" custScaleY="121079" custRadScaleRad="179298" custRadScaleInc="-37226">
        <dgm:presLayoutVars>
          <dgm:bulletEnabled val="1"/>
        </dgm:presLayoutVars>
      </dgm:prSet>
      <dgm:spPr/>
    </dgm:pt>
  </dgm:ptLst>
  <dgm:cxnLst>
    <dgm:cxn modelId="{B84DD00D-0CB2-47BC-A8F5-A78C37B2DEEF}" type="presOf" srcId="{690D1AA7-0224-4637-A465-3050DFD039D2}" destId="{9D943207-625F-4E1E-AB8F-ED302C84CF71}" srcOrd="0" destOrd="0" presId="urn:microsoft.com/office/officeart/2008/layout/RadialCluster"/>
    <dgm:cxn modelId="{B8E2B914-1BC6-4661-B3CB-2540BD1536E8}" type="presOf" srcId="{E858E807-0F2D-4B18-A859-6CB646319405}" destId="{3295CB28-6EF2-47D9-BB4B-898F44796494}" srcOrd="0" destOrd="0" presId="urn:microsoft.com/office/officeart/2008/layout/RadialCluster"/>
    <dgm:cxn modelId="{178AD130-B247-48D6-95A3-6E1594731D5F}" type="presOf" srcId="{562C2E34-9CF1-4AE3-920A-E431703627EF}" destId="{D8344C32-E64F-4C3A-8B9B-7C14E54644CE}" srcOrd="0" destOrd="0" presId="urn:microsoft.com/office/officeart/2008/layout/RadialCluster"/>
    <dgm:cxn modelId="{72381C38-69C1-43EF-8B9C-F97391065B2C}" srcId="{A4359EB4-69FF-40FE-82B8-DCC6488E847B}" destId="{E431A828-8FE4-4B9E-8E23-A0837D019A46}" srcOrd="2" destOrd="0" parTransId="{5E3B04C7-90EC-4528-A598-300C438074E1}" sibTransId="{07F78B7C-10D9-4EA3-9BEA-FE47F379038E}"/>
    <dgm:cxn modelId="{5BCD893F-8D93-4E17-98B2-9FAE84E897D5}" srcId="{A4359EB4-69FF-40FE-82B8-DCC6488E847B}" destId="{54FAC1F7-61DB-4049-9935-EFCC3C3CAAF5}" srcOrd="5" destOrd="0" parTransId="{D57FCB1D-357E-46A6-A546-FCD3C6F3964B}" sibTransId="{9B889D60-DC96-4E5E-A409-BB6300A74E08}"/>
    <dgm:cxn modelId="{DBC3185B-3112-4237-A13A-E237172BD720}" srcId="{A4359EB4-69FF-40FE-82B8-DCC6488E847B}" destId="{5C39B8AB-E131-48FE-9163-F02BC2674C7B}" srcOrd="0" destOrd="0" parTransId="{6EEA53F1-6E2A-4584-A426-345CE0E22D6A}" sibTransId="{08AD2435-42EE-4B5C-95E7-1B9A0526CBB2}"/>
    <dgm:cxn modelId="{43967641-E02C-49E2-9819-1BF5727CF97A}" type="presOf" srcId="{99D5A5B5-8B25-462D-9166-9DB94519AA69}" destId="{905BCBF0-18CE-4268-8507-DD97ECF7AFDD}" srcOrd="0" destOrd="0" presId="urn:microsoft.com/office/officeart/2008/layout/RadialCluster"/>
    <dgm:cxn modelId="{E9E75243-E402-42D4-81BA-EA76A5B57BE6}" type="presOf" srcId="{F3D83397-893D-48C5-8662-21C3F3E7DE99}" destId="{A6A78B4E-CB4E-4576-8A82-8A62501534AB}" srcOrd="0" destOrd="0" presId="urn:microsoft.com/office/officeart/2008/layout/RadialCluster"/>
    <dgm:cxn modelId="{07B11975-8E9F-4CCA-A43A-61F4670EFC42}" srcId="{A4359EB4-69FF-40FE-82B8-DCC6488E847B}" destId="{690D1AA7-0224-4637-A465-3050DFD039D2}" srcOrd="3" destOrd="0" parTransId="{E858E807-0F2D-4B18-A859-6CB646319405}" sibTransId="{20B56BC4-F15E-467D-90F6-D9DF64FC2171}"/>
    <dgm:cxn modelId="{8355EF59-6E66-4827-8762-2F9E9CBC5042}" type="presOf" srcId="{A4359EB4-69FF-40FE-82B8-DCC6488E847B}" destId="{2F147D7E-7936-4CE4-946E-051DDE969833}" srcOrd="0" destOrd="0" presId="urn:microsoft.com/office/officeart/2008/layout/RadialCluster"/>
    <dgm:cxn modelId="{35907B8F-89C6-46A6-845B-0EFAE94CB400}" srcId="{A4359EB4-69FF-40FE-82B8-DCC6488E847B}" destId="{6631490A-4779-4FD3-B006-54528B53E9F4}" srcOrd="1" destOrd="0" parTransId="{F3D83397-893D-48C5-8662-21C3F3E7DE99}" sibTransId="{25A2CE6D-79C2-491F-A363-AC4B20DFCF83}"/>
    <dgm:cxn modelId="{9EC98FAA-56CF-4495-ADD8-D5AD063436EB}" srcId="{A4359EB4-69FF-40FE-82B8-DCC6488E847B}" destId="{6B726B16-18A1-41BC-8C23-D40126EB7674}" srcOrd="6" destOrd="0" parTransId="{99D5A5B5-8B25-462D-9166-9DB94519AA69}" sibTransId="{77F632C5-8F7B-48AE-8220-D0CEF98F3E54}"/>
    <dgm:cxn modelId="{E92B9FC4-1FFE-40D2-87F6-B2A2E34573F8}" srcId="{A4359EB4-69FF-40FE-82B8-DCC6488E847B}" destId="{817E0FBD-C963-4892-94EB-83C650E9AF1B}" srcOrd="4" destOrd="0" parTransId="{C7B6F234-7856-4D0F-AB52-23C1980B32C8}" sibTransId="{795E2352-7F19-4D68-8566-8D4EFEF08203}"/>
    <dgm:cxn modelId="{1A9C7ECB-BC09-4D2A-BACE-A557660DDC7F}" type="presOf" srcId="{54FAC1F7-61DB-4049-9935-EFCC3C3CAAF5}" destId="{BD943036-3268-4E9A-993F-B6A678A11895}" srcOrd="0" destOrd="0" presId="urn:microsoft.com/office/officeart/2008/layout/RadialCluster"/>
    <dgm:cxn modelId="{71ED03CC-CC34-4F7A-BCA2-45F1F4CB0949}" type="presOf" srcId="{817E0FBD-C963-4892-94EB-83C650E9AF1B}" destId="{A1E0137A-6576-4DAF-BD5F-0E3EBC2566B6}" srcOrd="0" destOrd="0" presId="urn:microsoft.com/office/officeart/2008/layout/RadialCluster"/>
    <dgm:cxn modelId="{2FADE3CC-ED35-4B3F-8663-837940F59A5F}" type="presOf" srcId="{6B726B16-18A1-41BC-8C23-D40126EB7674}" destId="{6F550922-8C13-4880-ABE8-26B617ABE3A2}" srcOrd="0" destOrd="0" presId="urn:microsoft.com/office/officeart/2008/layout/RadialCluster"/>
    <dgm:cxn modelId="{D480C8CF-4BC8-4FB8-A037-B2C1119E12A4}" type="presOf" srcId="{C7B6F234-7856-4D0F-AB52-23C1980B32C8}" destId="{0C501659-5166-47D8-9528-CD4E4ADD18DA}" srcOrd="0" destOrd="0" presId="urn:microsoft.com/office/officeart/2008/layout/RadialCluster"/>
    <dgm:cxn modelId="{9DAA82D4-7AD4-4601-9B70-61CF53720EAD}" type="presOf" srcId="{5C39B8AB-E131-48FE-9163-F02BC2674C7B}" destId="{BF34FA94-1057-4727-BE90-1F7D36E00C93}" srcOrd="0" destOrd="0" presId="urn:microsoft.com/office/officeart/2008/layout/RadialCluster"/>
    <dgm:cxn modelId="{7A4064DE-9ED4-4401-8F91-BC8E3582144A}" type="presOf" srcId="{5E3B04C7-90EC-4528-A598-300C438074E1}" destId="{4558337A-F693-4924-AEE3-1F38141AE390}" srcOrd="0" destOrd="0" presId="urn:microsoft.com/office/officeart/2008/layout/RadialCluster"/>
    <dgm:cxn modelId="{B6D147E5-6DA4-49F2-B7AB-ACB936A316A2}" srcId="{562C2E34-9CF1-4AE3-920A-E431703627EF}" destId="{A4359EB4-69FF-40FE-82B8-DCC6488E847B}" srcOrd="0" destOrd="0" parTransId="{1F6536A2-5A27-4B3F-A5C3-7ACAC6622840}" sibTransId="{8E105991-4980-4BB4-9C25-C60F12360126}"/>
    <dgm:cxn modelId="{5C81DAE7-2E10-491B-908F-EB51AF403323}" type="presOf" srcId="{6631490A-4779-4FD3-B006-54528B53E9F4}" destId="{DA334125-530A-4794-8654-26406F9AE8EE}" srcOrd="0" destOrd="0" presId="urn:microsoft.com/office/officeart/2008/layout/RadialCluster"/>
    <dgm:cxn modelId="{47EB96E8-67E0-434A-A1A1-8D0F073B7EAE}" type="presOf" srcId="{D57FCB1D-357E-46A6-A546-FCD3C6F3964B}" destId="{C324ECDC-0539-4D45-8F49-44492B2D6192}" srcOrd="0" destOrd="0" presId="urn:microsoft.com/office/officeart/2008/layout/RadialCluster"/>
    <dgm:cxn modelId="{66D76CF5-3403-44F5-B30A-89E81C9B717B}" type="presOf" srcId="{6EEA53F1-6E2A-4584-A426-345CE0E22D6A}" destId="{78C24D81-87B6-40AA-9579-0BA8A879AF98}" srcOrd="0" destOrd="0" presId="urn:microsoft.com/office/officeart/2008/layout/RadialCluster"/>
    <dgm:cxn modelId="{46A76FFA-0001-4842-B85E-3D8E33CED16F}" type="presOf" srcId="{E431A828-8FE4-4B9E-8E23-A0837D019A46}" destId="{FD9FD95E-92A4-4A80-9E12-06CE6E00A7EF}" srcOrd="0" destOrd="0" presId="urn:microsoft.com/office/officeart/2008/layout/RadialCluster"/>
    <dgm:cxn modelId="{F1B68BD7-398A-45DC-8188-B86E67131BD6}" type="presParOf" srcId="{D8344C32-E64F-4C3A-8B9B-7C14E54644CE}" destId="{3D16FEED-F288-4C7F-9BC0-A4D2E2FC6492}" srcOrd="0" destOrd="0" presId="urn:microsoft.com/office/officeart/2008/layout/RadialCluster"/>
    <dgm:cxn modelId="{333382BB-F2F8-4DA3-87C1-8AAF309CEE83}" type="presParOf" srcId="{3D16FEED-F288-4C7F-9BC0-A4D2E2FC6492}" destId="{2F147D7E-7936-4CE4-946E-051DDE969833}" srcOrd="0" destOrd="0" presId="urn:microsoft.com/office/officeart/2008/layout/RadialCluster"/>
    <dgm:cxn modelId="{9A899FA0-3475-4F9C-9C52-448739F2FA60}" type="presParOf" srcId="{3D16FEED-F288-4C7F-9BC0-A4D2E2FC6492}" destId="{78C24D81-87B6-40AA-9579-0BA8A879AF98}" srcOrd="1" destOrd="0" presId="urn:microsoft.com/office/officeart/2008/layout/RadialCluster"/>
    <dgm:cxn modelId="{4A9E72DE-F169-43BB-A41D-071EBCD88B39}" type="presParOf" srcId="{3D16FEED-F288-4C7F-9BC0-A4D2E2FC6492}" destId="{BF34FA94-1057-4727-BE90-1F7D36E00C93}" srcOrd="2" destOrd="0" presId="urn:microsoft.com/office/officeart/2008/layout/RadialCluster"/>
    <dgm:cxn modelId="{C63103A7-D7C2-4AFB-9C08-DFA3BAAFC1CC}" type="presParOf" srcId="{3D16FEED-F288-4C7F-9BC0-A4D2E2FC6492}" destId="{A6A78B4E-CB4E-4576-8A82-8A62501534AB}" srcOrd="3" destOrd="0" presId="urn:microsoft.com/office/officeart/2008/layout/RadialCluster"/>
    <dgm:cxn modelId="{3DE61E6D-8463-41AE-81E4-E9BC52ED62F5}" type="presParOf" srcId="{3D16FEED-F288-4C7F-9BC0-A4D2E2FC6492}" destId="{DA334125-530A-4794-8654-26406F9AE8EE}" srcOrd="4" destOrd="0" presId="urn:microsoft.com/office/officeart/2008/layout/RadialCluster"/>
    <dgm:cxn modelId="{80F4D9A1-ADB6-4F7A-B5D5-133971ADF326}" type="presParOf" srcId="{3D16FEED-F288-4C7F-9BC0-A4D2E2FC6492}" destId="{4558337A-F693-4924-AEE3-1F38141AE390}" srcOrd="5" destOrd="0" presId="urn:microsoft.com/office/officeart/2008/layout/RadialCluster"/>
    <dgm:cxn modelId="{685D8975-9DB8-4E63-9C6D-E1C71948CA13}" type="presParOf" srcId="{3D16FEED-F288-4C7F-9BC0-A4D2E2FC6492}" destId="{FD9FD95E-92A4-4A80-9E12-06CE6E00A7EF}" srcOrd="6" destOrd="0" presId="urn:microsoft.com/office/officeart/2008/layout/RadialCluster"/>
    <dgm:cxn modelId="{29D0CBCD-543B-4D06-9AA7-FCCBD4CA7005}" type="presParOf" srcId="{3D16FEED-F288-4C7F-9BC0-A4D2E2FC6492}" destId="{3295CB28-6EF2-47D9-BB4B-898F44796494}" srcOrd="7" destOrd="0" presId="urn:microsoft.com/office/officeart/2008/layout/RadialCluster"/>
    <dgm:cxn modelId="{30D74636-C35B-45A0-A3B9-0FA800746017}" type="presParOf" srcId="{3D16FEED-F288-4C7F-9BC0-A4D2E2FC6492}" destId="{9D943207-625F-4E1E-AB8F-ED302C84CF71}" srcOrd="8" destOrd="0" presId="urn:microsoft.com/office/officeart/2008/layout/RadialCluster"/>
    <dgm:cxn modelId="{866F6369-FFD3-46CE-9EAC-537A7FC431DC}" type="presParOf" srcId="{3D16FEED-F288-4C7F-9BC0-A4D2E2FC6492}" destId="{0C501659-5166-47D8-9528-CD4E4ADD18DA}" srcOrd="9" destOrd="0" presId="urn:microsoft.com/office/officeart/2008/layout/RadialCluster"/>
    <dgm:cxn modelId="{18F361EE-81EA-4B1A-8855-B52053BCAD12}" type="presParOf" srcId="{3D16FEED-F288-4C7F-9BC0-A4D2E2FC6492}" destId="{A1E0137A-6576-4DAF-BD5F-0E3EBC2566B6}" srcOrd="10" destOrd="0" presId="urn:microsoft.com/office/officeart/2008/layout/RadialCluster"/>
    <dgm:cxn modelId="{5A6695AA-15A3-47B3-9B37-89A8A0BC2CBA}" type="presParOf" srcId="{3D16FEED-F288-4C7F-9BC0-A4D2E2FC6492}" destId="{C324ECDC-0539-4D45-8F49-44492B2D6192}" srcOrd="11" destOrd="0" presId="urn:microsoft.com/office/officeart/2008/layout/RadialCluster"/>
    <dgm:cxn modelId="{31295E1F-72B0-4547-A7C3-8D465DEE871F}" type="presParOf" srcId="{3D16FEED-F288-4C7F-9BC0-A4D2E2FC6492}" destId="{BD943036-3268-4E9A-993F-B6A678A11895}" srcOrd="12" destOrd="0" presId="urn:microsoft.com/office/officeart/2008/layout/RadialCluster"/>
    <dgm:cxn modelId="{C88D7D55-F8A3-4164-943D-E16CC870A5AD}" type="presParOf" srcId="{3D16FEED-F288-4C7F-9BC0-A4D2E2FC6492}" destId="{905BCBF0-18CE-4268-8507-DD97ECF7AFDD}" srcOrd="13" destOrd="0" presId="urn:microsoft.com/office/officeart/2008/layout/RadialCluster"/>
    <dgm:cxn modelId="{F9E290D8-6338-49A3-BDE4-2A5262172BFF}" type="presParOf" srcId="{3D16FEED-F288-4C7F-9BC0-A4D2E2FC6492}" destId="{6F550922-8C13-4880-ABE8-26B617ABE3A2}" srcOrd="14" destOrd="0" presId="urn:microsoft.com/office/officeart/2008/layout/RadialCluster"/>
  </dgm:cxnLst>
  <dgm:bg>
    <a:solidFill>
      <a:srgbClr val="D2A31E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88B6FD-46BB-471F-9637-449490BFB3A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6DB0187-B6F4-432A-A7CE-DF9F55810BC8}">
      <dgm:prSet phldrT="[Metin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 devleti kurar.</a:t>
          </a:r>
        </a:p>
        <a:p>
          <a:r>
            <a:rPr lang="tr-TR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(868-884)</a:t>
          </a:r>
        </a:p>
      </dgm:t>
    </dgm:pt>
    <dgm:pt modelId="{1D522877-A09A-4AA4-A6D8-8E98A34DC729}" type="parTrans" cxnId="{D8F4CBAA-395F-4CCD-94F6-2EC8D2903AF9}">
      <dgm:prSet/>
      <dgm:spPr/>
      <dgm:t>
        <a:bodyPr/>
        <a:lstStyle/>
        <a:p>
          <a:endParaRPr lang="tr-TR"/>
        </a:p>
      </dgm:t>
    </dgm:pt>
    <dgm:pt modelId="{51FD9829-E8B2-409B-AEA9-E7FEAEEF9FCD}" type="sibTrans" cxnId="{D8F4CBAA-395F-4CCD-94F6-2EC8D2903AF9}">
      <dgm:prSet/>
      <dgm:spPr/>
      <dgm:t>
        <a:bodyPr/>
        <a:lstStyle/>
        <a:p>
          <a:endParaRPr lang="tr-TR"/>
        </a:p>
      </dgm:t>
    </dgm:pt>
    <dgm:pt modelId="{E914EFA1-1D9B-4C21-B9C4-0A9117DE9474}">
      <dgm:prSet phldrT="[Metin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Humareveyn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dönemi</a:t>
          </a: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(884-896)</a:t>
          </a:r>
        </a:p>
      </dgm:t>
    </dgm:pt>
    <dgm:pt modelId="{A0C38C67-B516-4A2B-91D2-F02BD00FCC35}" type="parTrans" cxnId="{07A4D4C6-22F5-4F61-BF34-001A1D72DDE6}">
      <dgm:prSet/>
      <dgm:spPr/>
      <dgm:t>
        <a:bodyPr/>
        <a:lstStyle/>
        <a:p>
          <a:endParaRPr lang="tr-TR"/>
        </a:p>
      </dgm:t>
    </dgm:pt>
    <dgm:pt modelId="{736586C9-EF06-412F-9285-C96032AD2125}" type="sibTrans" cxnId="{07A4D4C6-22F5-4F61-BF34-001A1D72DDE6}">
      <dgm:prSet/>
      <dgm:spPr/>
      <dgm:t>
        <a:bodyPr/>
        <a:lstStyle/>
        <a:p>
          <a:endParaRPr lang="tr-TR"/>
        </a:p>
      </dgm:t>
    </dgm:pt>
    <dgm:pt modelId="{5CC2199A-920B-4DD2-9E3D-02F0539D8BE3}">
      <dgm:prSet phldrT="[Metin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905 tarihinde Abbasiler son verdi.</a:t>
          </a:r>
        </a:p>
      </dgm:t>
    </dgm:pt>
    <dgm:pt modelId="{A819310A-5E58-450A-8130-3D3C66C4E0B5}" type="parTrans" cxnId="{51FB625F-A65A-4703-B1BA-4D38AF157C7F}">
      <dgm:prSet/>
      <dgm:spPr/>
      <dgm:t>
        <a:bodyPr/>
        <a:lstStyle/>
        <a:p>
          <a:endParaRPr lang="tr-TR"/>
        </a:p>
      </dgm:t>
    </dgm:pt>
    <dgm:pt modelId="{617EF3E7-2EC9-4056-B6EF-0406C59FF568}" type="sibTrans" cxnId="{51FB625F-A65A-4703-B1BA-4D38AF157C7F}">
      <dgm:prSet/>
      <dgm:spPr/>
      <dgm:t>
        <a:bodyPr/>
        <a:lstStyle/>
        <a:p>
          <a:endParaRPr lang="tr-TR"/>
        </a:p>
      </dgm:t>
    </dgm:pt>
    <dgm:pt modelId="{44B59051-549D-45F2-830F-F2013121F2D6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Taht kavgaları dönemi</a:t>
          </a:r>
        </a:p>
        <a:p>
          <a:pPr marL="0" lvl="0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(896-905)</a:t>
          </a:r>
        </a:p>
      </dgm:t>
    </dgm:pt>
    <dgm:pt modelId="{6A0A7870-6B1D-4304-91BD-51E273F6904A}" type="parTrans" cxnId="{171BCAEF-4260-4DC2-9DFB-086297ED4E1C}">
      <dgm:prSet/>
      <dgm:spPr/>
      <dgm:t>
        <a:bodyPr/>
        <a:lstStyle/>
        <a:p>
          <a:endParaRPr lang="tr-TR"/>
        </a:p>
      </dgm:t>
    </dgm:pt>
    <dgm:pt modelId="{9B315A46-D328-4F7C-A468-8BF3B253C14C}" type="sibTrans" cxnId="{171BCAEF-4260-4DC2-9DFB-086297ED4E1C}">
      <dgm:prSet/>
      <dgm:spPr/>
      <dgm:t>
        <a:bodyPr/>
        <a:lstStyle/>
        <a:p>
          <a:endParaRPr lang="tr-TR"/>
        </a:p>
      </dgm:t>
    </dgm:pt>
    <dgm:pt modelId="{827241EF-ABCC-48E8-9033-B21DC148FAC0}" type="pres">
      <dgm:prSet presAssocID="{B888B6FD-46BB-471F-9637-449490BFB3A9}" presName="CompostProcess" presStyleCnt="0">
        <dgm:presLayoutVars>
          <dgm:dir/>
          <dgm:resizeHandles val="exact"/>
        </dgm:presLayoutVars>
      </dgm:prSet>
      <dgm:spPr/>
    </dgm:pt>
    <dgm:pt modelId="{4910DC08-0906-408A-A4AA-839AC4D903C0}" type="pres">
      <dgm:prSet presAssocID="{B888B6FD-46BB-471F-9637-449490BFB3A9}" presName="arrow" presStyleLbl="bgShp" presStyleIdx="0" presStyleCnt="1" custScaleX="114577"/>
      <dgm:spPr>
        <a:solidFill>
          <a:srgbClr val="C00000"/>
        </a:solidFill>
      </dgm:spPr>
    </dgm:pt>
    <dgm:pt modelId="{C88FBE40-CEDE-46F1-A578-A7A661BC8BAE}" type="pres">
      <dgm:prSet presAssocID="{B888B6FD-46BB-471F-9637-449490BFB3A9}" presName="linearProcess" presStyleCnt="0"/>
      <dgm:spPr/>
    </dgm:pt>
    <dgm:pt modelId="{5D78DDA5-221C-416E-B683-C84625BA19C7}" type="pres">
      <dgm:prSet presAssocID="{36DB0187-B6F4-432A-A7CE-DF9F55810BC8}" presName="textNode" presStyleLbl="node1" presStyleIdx="0" presStyleCnt="4">
        <dgm:presLayoutVars>
          <dgm:bulletEnabled val="1"/>
        </dgm:presLayoutVars>
      </dgm:prSet>
      <dgm:spPr/>
    </dgm:pt>
    <dgm:pt modelId="{411EF98E-EFFB-4C66-B4E2-98BEFA940E1A}" type="pres">
      <dgm:prSet presAssocID="{51FD9829-E8B2-409B-AEA9-E7FEAEEF9FCD}" presName="sibTrans" presStyleCnt="0"/>
      <dgm:spPr/>
    </dgm:pt>
    <dgm:pt modelId="{A0D2B3A1-ECF0-4332-AED5-10602811D169}" type="pres">
      <dgm:prSet presAssocID="{E914EFA1-1D9B-4C21-B9C4-0A9117DE9474}" presName="textNode" presStyleLbl="node1" presStyleIdx="1" presStyleCnt="4">
        <dgm:presLayoutVars>
          <dgm:bulletEnabled val="1"/>
        </dgm:presLayoutVars>
      </dgm:prSet>
      <dgm:spPr/>
    </dgm:pt>
    <dgm:pt modelId="{82F0B74F-598F-45B9-8934-73ED2325B3E4}" type="pres">
      <dgm:prSet presAssocID="{736586C9-EF06-412F-9285-C96032AD2125}" presName="sibTrans" presStyleCnt="0"/>
      <dgm:spPr/>
    </dgm:pt>
    <dgm:pt modelId="{2A8D5A32-F062-437E-92DB-8E357074A6D7}" type="pres">
      <dgm:prSet presAssocID="{44B59051-549D-45F2-830F-F2013121F2D6}" presName="textNode" presStyleLbl="node1" presStyleIdx="2" presStyleCnt="4">
        <dgm:presLayoutVars>
          <dgm:bulletEnabled val="1"/>
        </dgm:presLayoutVars>
      </dgm:prSet>
      <dgm:spPr/>
    </dgm:pt>
    <dgm:pt modelId="{7E8F5533-5E18-4968-9E9F-2E03FE0EF4BD}" type="pres">
      <dgm:prSet presAssocID="{9B315A46-D328-4F7C-A468-8BF3B253C14C}" presName="sibTrans" presStyleCnt="0"/>
      <dgm:spPr/>
    </dgm:pt>
    <dgm:pt modelId="{AF05E40F-D1F2-4079-9206-D7FF9544DE85}" type="pres">
      <dgm:prSet presAssocID="{5CC2199A-920B-4DD2-9E3D-02F0539D8BE3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B0D5D510-083F-4549-8B4F-AD6FB381E870}" type="presOf" srcId="{44B59051-549D-45F2-830F-F2013121F2D6}" destId="{2A8D5A32-F062-437E-92DB-8E357074A6D7}" srcOrd="0" destOrd="0" presId="urn:microsoft.com/office/officeart/2005/8/layout/hProcess9"/>
    <dgm:cxn modelId="{BAD65E38-8B9F-4B30-A77F-7074D55A7363}" type="presOf" srcId="{B888B6FD-46BB-471F-9637-449490BFB3A9}" destId="{827241EF-ABCC-48E8-9033-B21DC148FAC0}" srcOrd="0" destOrd="0" presId="urn:microsoft.com/office/officeart/2005/8/layout/hProcess9"/>
    <dgm:cxn modelId="{51FB625F-A65A-4703-B1BA-4D38AF157C7F}" srcId="{B888B6FD-46BB-471F-9637-449490BFB3A9}" destId="{5CC2199A-920B-4DD2-9E3D-02F0539D8BE3}" srcOrd="3" destOrd="0" parTransId="{A819310A-5E58-450A-8130-3D3C66C4E0B5}" sibTransId="{617EF3E7-2EC9-4056-B6EF-0406C59FF568}"/>
    <dgm:cxn modelId="{1E913C66-29DC-4AD0-A73C-40E7E3DC2D56}" type="presOf" srcId="{E914EFA1-1D9B-4C21-B9C4-0A9117DE9474}" destId="{A0D2B3A1-ECF0-4332-AED5-10602811D169}" srcOrd="0" destOrd="0" presId="urn:microsoft.com/office/officeart/2005/8/layout/hProcess9"/>
    <dgm:cxn modelId="{D8F4CBAA-395F-4CCD-94F6-2EC8D2903AF9}" srcId="{B888B6FD-46BB-471F-9637-449490BFB3A9}" destId="{36DB0187-B6F4-432A-A7CE-DF9F55810BC8}" srcOrd="0" destOrd="0" parTransId="{1D522877-A09A-4AA4-A6D8-8E98A34DC729}" sibTransId="{51FD9829-E8B2-409B-AEA9-E7FEAEEF9FCD}"/>
    <dgm:cxn modelId="{07A4D4C6-22F5-4F61-BF34-001A1D72DDE6}" srcId="{B888B6FD-46BB-471F-9637-449490BFB3A9}" destId="{E914EFA1-1D9B-4C21-B9C4-0A9117DE9474}" srcOrd="1" destOrd="0" parTransId="{A0C38C67-B516-4A2B-91D2-F02BD00FCC35}" sibTransId="{736586C9-EF06-412F-9285-C96032AD2125}"/>
    <dgm:cxn modelId="{B7C6EACC-7077-4E9F-9D51-84DECF3B3889}" type="presOf" srcId="{5CC2199A-920B-4DD2-9E3D-02F0539D8BE3}" destId="{AF05E40F-D1F2-4079-9206-D7FF9544DE85}" srcOrd="0" destOrd="0" presId="urn:microsoft.com/office/officeart/2005/8/layout/hProcess9"/>
    <dgm:cxn modelId="{A25A6FE9-FE14-48BF-A0B6-5B770AD09176}" type="presOf" srcId="{36DB0187-B6F4-432A-A7CE-DF9F55810BC8}" destId="{5D78DDA5-221C-416E-B683-C84625BA19C7}" srcOrd="0" destOrd="0" presId="urn:microsoft.com/office/officeart/2005/8/layout/hProcess9"/>
    <dgm:cxn modelId="{171BCAEF-4260-4DC2-9DFB-086297ED4E1C}" srcId="{B888B6FD-46BB-471F-9637-449490BFB3A9}" destId="{44B59051-549D-45F2-830F-F2013121F2D6}" srcOrd="2" destOrd="0" parTransId="{6A0A7870-6B1D-4304-91BD-51E273F6904A}" sibTransId="{9B315A46-D328-4F7C-A468-8BF3B253C14C}"/>
    <dgm:cxn modelId="{3D4D03E4-4D8E-4E1C-8160-F2F67C54D1C5}" type="presParOf" srcId="{827241EF-ABCC-48E8-9033-B21DC148FAC0}" destId="{4910DC08-0906-408A-A4AA-839AC4D903C0}" srcOrd="0" destOrd="0" presId="urn:microsoft.com/office/officeart/2005/8/layout/hProcess9"/>
    <dgm:cxn modelId="{7F8909D9-3A80-49AC-92D7-8199D544883F}" type="presParOf" srcId="{827241EF-ABCC-48E8-9033-B21DC148FAC0}" destId="{C88FBE40-CEDE-46F1-A578-A7A661BC8BAE}" srcOrd="1" destOrd="0" presId="urn:microsoft.com/office/officeart/2005/8/layout/hProcess9"/>
    <dgm:cxn modelId="{467ED2C8-2F71-4007-B275-E2FE71942BAA}" type="presParOf" srcId="{C88FBE40-CEDE-46F1-A578-A7A661BC8BAE}" destId="{5D78DDA5-221C-416E-B683-C84625BA19C7}" srcOrd="0" destOrd="0" presId="urn:microsoft.com/office/officeart/2005/8/layout/hProcess9"/>
    <dgm:cxn modelId="{DC4E3743-1769-45DE-9D2A-2D39970FA58D}" type="presParOf" srcId="{C88FBE40-CEDE-46F1-A578-A7A661BC8BAE}" destId="{411EF98E-EFFB-4C66-B4E2-98BEFA940E1A}" srcOrd="1" destOrd="0" presId="urn:microsoft.com/office/officeart/2005/8/layout/hProcess9"/>
    <dgm:cxn modelId="{77700E7F-C83B-4D82-AD87-AB07A5BC4D05}" type="presParOf" srcId="{C88FBE40-CEDE-46F1-A578-A7A661BC8BAE}" destId="{A0D2B3A1-ECF0-4332-AED5-10602811D169}" srcOrd="2" destOrd="0" presId="urn:microsoft.com/office/officeart/2005/8/layout/hProcess9"/>
    <dgm:cxn modelId="{CC16A55E-9B31-4318-81A3-7325BD0ABDD7}" type="presParOf" srcId="{C88FBE40-CEDE-46F1-A578-A7A661BC8BAE}" destId="{82F0B74F-598F-45B9-8934-73ED2325B3E4}" srcOrd="3" destOrd="0" presId="urn:microsoft.com/office/officeart/2005/8/layout/hProcess9"/>
    <dgm:cxn modelId="{C942D64A-2E1C-4FA4-BD26-B11CB8BFB257}" type="presParOf" srcId="{C88FBE40-CEDE-46F1-A578-A7A661BC8BAE}" destId="{2A8D5A32-F062-437E-92DB-8E357074A6D7}" srcOrd="4" destOrd="0" presId="urn:microsoft.com/office/officeart/2005/8/layout/hProcess9"/>
    <dgm:cxn modelId="{E2FBF7FA-4274-4372-B70E-C7CAA0A1BF88}" type="presParOf" srcId="{C88FBE40-CEDE-46F1-A578-A7A661BC8BAE}" destId="{7E8F5533-5E18-4968-9E9F-2E03FE0EF4BD}" srcOrd="5" destOrd="0" presId="urn:microsoft.com/office/officeart/2005/8/layout/hProcess9"/>
    <dgm:cxn modelId="{6A207324-DD00-4EA1-96B2-32FBF1A8F69E}" type="presParOf" srcId="{C88FBE40-CEDE-46F1-A578-A7A661BC8BAE}" destId="{AF05E40F-D1F2-4079-9206-D7FF9544DE85}" srcOrd="6" destOrd="0" presId="urn:microsoft.com/office/officeart/2005/8/layout/hProcess9"/>
  </dgm:cxnLst>
  <dgm:bg>
    <a:solidFill>
      <a:srgbClr val="00B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5AAEF62-BAC7-4C1F-B162-D084BB3DFE85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BF95404-72CC-4347-B626-718F180B106F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935-Abbasilerin Mısır valisi olan , Muhammed bin </a:t>
          </a:r>
          <a:r>
            <a:rPr lang="tr-TR" sz="2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Tuğç</a:t>
          </a:r>
          <a:r>
            <a:rPr lang="tr-TR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kurar. </a:t>
          </a:r>
          <a:endParaRPr lang="tr-TR" sz="2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9B300E-1DB0-4D1D-BCBB-8EC2017B002B}" type="parTrans" cxnId="{87F4816A-464A-4213-9004-CF60D3EAEC77}">
      <dgm:prSet/>
      <dgm:spPr/>
      <dgm:t>
        <a:bodyPr/>
        <a:lstStyle/>
        <a:p>
          <a:endParaRPr lang="tr-TR"/>
        </a:p>
      </dgm:t>
    </dgm:pt>
    <dgm:pt modelId="{31592E5C-F36E-48F1-AD75-12E4C344C5CE}" type="sibTrans" cxnId="{87F4816A-464A-4213-9004-CF60D3EAEC77}">
      <dgm:prSet/>
      <dgm:spPr/>
      <dgm:t>
        <a:bodyPr/>
        <a:lstStyle/>
        <a:p>
          <a:endParaRPr lang="tr-TR"/>
        </a:p>
      </dgm:t>
    </dgm:pt>
    <dgm:pt modelId="{1342C297-4EDB-4768-B32B-4EEB0DA275C0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939- Abbasi halifesi, Muhammed’e  </a:t>
          </a:r>
          <a:r>
            <a:rPr lang="tr-TR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</a:t>
          </a:r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ünvanı</a:t>
          </a:r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vererek tanır.</a:t>
          </a:r>
        </a:p>
      </dgm:t>
    </dgm:pt>
    <dgm:pt modelId="{033D7FEC-8E0E-4C75-B3DC-494D0FC0E8E8}" type="parTrans" cxnId="{223BA1B8-FAC0-4D46-BBA2-FB93220FB665}">
      <dgm:prSet/>
      <dgm:spPr/>
      <dgm:t>
        <a:bodyPr/>
        <a:lstStyle/>
        <a:p>
          <a:endParaRPr lang="tr-TR"/>
        </a:p>
      </dgm:t>
    </dgm:pt>
    <dgm:pt modelId="{4FCC5533-23AA-4A91-84CF-7BBF3C65A80B}" type="sibTrans" cxnId="{223BA1B8-FAC0-4D46-BBA2-FB93220FB665}">
      <dgm:prSet/>
      <dgm:spPr/>
      <dgm:t>
        <a:bodyPr/>
        <a:lstStyle/>
        <a:p>
          <a:endParaRPr lang="tr-TR"/>
        </a:p>
      </dgm:t>
    </dgm:pt>
    <dgm:pt modelId="{D5805BC4-0E55-4AFC-8C44-4DDC0D3D2241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969-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Fatimiler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son verir.</a:t>
          </a:r>
        </a:p>
      </dgm:t>
    </dgm:pt>
    <dgm:pt modelId="{76B23DE5-123F-46A5-AE5E-B61B7A28F74E}" type="parTrans" cxnId="{B8BB4034-C607-4813-95FF-D5860B0AFB09}">
      <dgm:prSet/>
      <dgm:spPr/>
      <dgm:t>
        <a:bodyPr/>
        <a:lstStyle/>
        <a:p>
          <a:endParaRPr lang="tr-TR"/>
        </a:p>
      </dgm:t>
    </dgm:pt>
    <dgm:pt modelId="{1F7AB560-C38E-496C-A6A4-203FE46DFA22}" type="sibTrans" cxnId="{B8BB4034-C607-4813-95FF-D5860B0AFB09}">
      <dgm:prSet/>
      <dgm:spPr/>
      <dgm:t>
        <a:bodyPr/>
        <a:lstStyle/>
        <a:p>
          <a:endParaRPr lang="tr-TR"/>
        </a:p>
      </dgm:t>
    </dgm:pt>
    <dgm:pt modelId="{DF45ADBF-D4D1-429F-931C-631790013EA7}" type="pres">
      <dgm:prSet presAssocID="{E5AAEF62-BAC7-4C1F-B162-D084BB3DFE85}" presName="rootnode" presStyleCnt="0">
        <dgm:presLayoutVars>
          <dgm:chMax/>
          <dgm:chPref/>
          <dgm:dir/>
          <dgm:animLvl val="lvl"/>
        </dgm:presLayoutVars>
      </dgm:prSet>
      <dgm:spPr/>
    </dgm:pt>
    <dgm:pt modelId="{EE24AA9A-964E-4672-8BE0-8AC038D9B58A}" type="pres">
      <dgm:prSet presAssocID="{3BF95404-72CC-4347-B626-718F180B106F}" presName="composite" presStyleCnt="0"/>
      <dgm:spPr/>
    </dgm:pt>
    <dgm:pt modelId="{484439A4-D166-43B0-A711-209442CBA73F}" type="pres">
      <dgm:prSet presAssocID="{3BF95404-72CC-4347-B626-718F180B106F}" presName="bentUpArrow1" presStyleLbl="alignImgPlace1" presStyleIdx="0" presStyleCnt="2" custLinFactNeighborX="728" custLinFactNeighborY="-4143"/>
      <dgm:spPr>
        <a:solidFill>
          <a:srgbClr val="FF0000"/>
        </a:solidFill>
      </dgm:spPr>
    </dgm:pt>
    <dgm:pt modelId="{2659CB9C-7DF4-4265-8AB3-FB4E2BD0BE56}" type="pres">
      <dgm:prSet presAssocID="{3BF95404-72CC-4347-B626-718F180B106F}" presName="ParentText" presStyleLbl="node1" presStyleIdx="0" presStyleCnt="3" custLinFactNeighborX="-51688" custLinFactNeighborY="-3516">
        <dgm:presLayoutVars>
          <dgm:chMax val="1"/>
          <dgm:chPref val="1"/>
          <dgm:bulletEnabled val="1"/>
        </dgm:presLayoutVars>
      </dgm:prSet>
      <dgm:spPr/>
    </dgm:pt>
    <dgm:pt modelId="{C56C151B-F47E-4D85-8F7C-414BD4E7B253}" type="pres">
      <dgm:prSet presAssocID="{3BF95404-72CC-4347-B626-718F180B106F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A0D4ECE0-61B6-4771-A710-513C22D89414}" type="pres">
      <dgm:prSet presAssocID="{31592E5C-F36E-48F1-AD75-12E4C344C5CE}" presName="sibTrans" presStyleCnt="0"/>
      <dgm:spPr/>
    </dgm:pt>
    <dgm:pt modelId="{FED117CB-6DC6-44D5-8A0E-59D5CFB52D1B}" type="pres">
      <dgm:prSet presAssocID="{1342C297-4EDB-4768-B32B-4EEB0DA275C0}" presName="composite" presStyleCnt="0"/>
      <dgm:spPr/>
    </dgm:pt>
    <dgm:pt modelId="{26CF5971-FBEB-4660-8EA5-463F30204D5A}" type="pres">
      <dgm:prSet presAssocID="{1342C297-4EDB-4768-B32B-4EEB0DA275C0}" presName="bentUpArrow1" presStyleLbl="alignImgPlace1" presStyleIdx="1" presStyleCnt="2" custLinFactNeighborX="88076" custLinFactNeighborY="-829"/>
      <dgm:spPr>
        <a:solidFill>
          <a:srgbClr val="FF0000"/>
        </a:solidFill>
      </dgm:spPr>
    </dgm:pt>
    <dgm:pt modelId="{DE79D367-AE54-4FE5-B1B4-CC4817B451A0}" type="pres">
      <dgm:prSet presAssocID="{1342C297-4EDB-4768-B32B-4EEB0DA275C0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4832FCA5-8871-4FDA-A4F6-5ED29E2CAB84}" type="pres">
      <dgm:prSet presAssocID="{1342C297-4EDB-4768-B32B-4EEB0DA275C0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FC1773A-5740-4A0B-93FD-5606348E8BD0}" type="pres">
      <dgm:prSet presAssocID="{4FCC5533-23AA-4A91-84CF-7BBF3C65A80B}" presName="sibTrans" presStyleCnt="0"/>
      <dgm:spPr/>
    </dgm:pt>
    <dgm:pt modelId="{AAE5E7BB-D92F-4B57-A6E7-ECE2E98C4F67}" type="pres">
      <dgm:prSet presAssocID="{D5805BC4-0E55-4AFC-8C44-4DDC0D3D2241}" presName="composite" presStyleCnt="0"/>
      <dgm:spPr/>
    </dgm:pt>
    <dgm:pt modelId="{0D746F2B-AE4F-479F-A90F-7D024A375F3D}" type="pres">
      <dgm:prSet presAssocID="{D5805BC4-0E55-4AFC-8C44-4DDC0D3D2241}" presName="ParentText" presStyleLbl="node1" presStyleIdx="2" presStyleCnt="3" custLinFactNeighborX="60057">
        <dgm:presLayoutVars>
          <dgm:chMax val="1"/>
          <dgm:chPref val="1"/>
          <dgm:bulletEnabled val="1"/>
        </dgm:presLayoutVars>
      </dgm:prSet>
      <dgm:spPr/>
    </dgm:pt>
  </dgm:ptLst>
  <dgm:cxnLst>
    <dgm:cxn modelId="{930F5113-A53A-40D8-80FA-D994B36085E8}" type="presOf" srcId="{E5AAEF62-BAC7-4C1F-B162-D084BB3DFE85}" destId="{DF45ADBF-D4D1-429F-931C-631790013EA7}" srcOrd="0" destOrd="0" presId="urn:microsoft.com/office/officeart/2005/8/layout/StepDownProcess"/>
    <dgm:cxn modelId="{79305A2D-07B5-45AC-892A-1F2BECB7532B}" type="presOf" srcId="{1342C297-4EDB-4768-B32B-4EEB0DA275C0}" destId="{DE79D367-AE54-4FE5-B1B4-CC4817B451A0}" srcOrd="0" destOrd="0" presId="urn:microsoft.com/office/officeart/2005/8/layout/StepDownProcess"/>
    <dgm:cxn modelId="{B8BB4034-C607-4813-95FF-D5860B0AFB09}" srcId="{E5AAEF62-BAC7-4C1F-B162-D084BB3DFE85}" destId="{D5805BC4-0E55-4AFC-8C44-4DDC0D3D2241}" srcOrd="2" destOrd="0" parTransId="{76B23DE5-123F-46A5-AE5E-B61B7A28F74E}" sibTransId="{1F7AB560-C38E-496C-A6A4-203FE46DFA22}"/>
    <dgm:cxn modelId="{87F4816A-464A-4213-9004-CF60D3EAEC77}" srcId="{E5AAEF62-BAC7-4C1F-B162-D084BB3DFE85}" destId="{3BF95404-72CC-4347-B626-718F180B106F}" srcOrd="0" destOrd="0" parTransId="{609B300E-1DB0-4D1D-BCBB-8EC2017B002B}" sibTransId="{31592E5C-F36E-48F1-AD75-12E4C344C5CE}"/>
    <dgm:cxn modelId="{9F536273-EED7-4156-A50E-9CEFEFB3CDEF}" type="presOf" srcId="{D5805BC4-0E55-4AFC-8C44-4DDC0D3D2241}" destId="{0D746F2B-AE4F-479F-A90F-7D024A375F3D}" srcOrd="0" destOrd="0" presId="urn:microsoft.com/office/officeart/2005/8/layout/StepDownProcess"/>
    <dgm:cxn modelId="{D18EBAA5-FA1E-41D6-A80B-3CF60FF0B202}" type="presOf" srcId="{3BF95404-72CC-4347-B626-718F180B106F}" destId="{2659CB9C-7DF4-4265-8AB3-FB4E2BD0BE56}" srcOrd="0" destOrd="0" presId="urn:microsoft.com/office/officeart/2005/8/layout/StepDownProcess"/>
    <dgm:cxn modelId="{223BA1B8-FAC0-4D46-BBA2-FB93220FB665}" srcId="{E5AAEF62-BAC7-4C1F-B162-D084BB3DFE85}" destId="{1342C297-4EDB-4768-B32B-4EEB0DA275C0}" srcOrd="1" destOrd="0" parTransId="{033D7FEC-8E0E-4C75-B3DC-494D0FC0E8E8}" sibTransId="{4FCC5533-23AA-4A91-84CF-7BBF3C65A80B}"/>
    <dgm:cxn modelId="{5B37379B-ED71-452C-83AE-2BFC6874795F}" type="presParOf" srcId="{DF45ADBF-D4D1-429F-931C-631790013EA7}" destId="{EE24AA9A-964E-4672-8BE0-8AC038D9B58A}" srcOrd="0" destOrd="0" presId="urn:microsoft.com/office/officeart/2005/8/layout/StepDownProcess"/>
    <dgm:cxn modelId="{491991E6-6CF4-4862-BF86-0DCB0017D5B4}" type="presParOf" srcId="{EE24AA9A-964E-4672-8BE0-8AC038D9B58A}" destId="{484439A4-D166-43B0-A711-209442CBA73F}" srcOrd="0" destOrd="0" presId="urn:microsoft.com/office/officeart/2005/8/layout/StepDownProcess"/>
    <dgm:cxn modelId="{E5FA789A-2BA5-4499-BD1A-4EAF4222780A}" type="presParOf" srcId="{EE24AA9A-964E-4672-8BE0-8AC038D9B58A}" destId="{2659CB9C-7DF4-4265-8AB3-FB4E2BD0BE56}" srcOrd="1" destOrd="0" presId="urn:microsoft.com/office/officeart/2005/8/layout/StepDownProcess"/>
    <dgm:cxn modelId="{86A6887C-351D-4613-BEEF-49932EBCDCCD}" type="presParOf" srcId="{EE24AA9A-964E-4672-8BE0-8AC038D9B58A}" destId="{C56C151B-F47E-4D85-8F7C-414BD4E7B253}" srcOrd="2" destOrd="0" presId="urn:microsoft.com/office/officeart/2005/8/layout/StepDownProcess"/>
    <dgm:cxn modelId="{DAE62672-1FEE-409F-833F-3C4D9D74F85D}" type="presParOf" srcId="{DF45ADBF-D4D1-429F-931C-631790013EA7}" destId="{A0D4ECE0-61B6-4771-A710-513C22D89414}" srcOrd="1" destOrd="0" presId="urn:microsoft.com/office/officeart/2005/8/layout/StepDownProcess"/>
    <dgm:cxn modelId="{C4CB4442-528F-44A9-9BD3-0E68D05EC84A}" type="presParOf" srcId="{DF45ADBF-D4D1-429F-931C-631790013EA7}" destId="{FED117CB-6DC6-44D5-8A0E-59D5CFB52D1B}" srcOrd="2" destOrd="0" presId="urn:microsoft.com/office/officeart/2005/8/layout/StepDownProcess"/>
    <dgm:cxn modelId="{F8280AC0-066F-47D9-8C0D-18D1E17D6278}" type="presParOf" srcId="{FED117CB-6DC6-44D5-8A0E-59D5CFB52D1B}" destId="{26CF5971-FBEB-4660-8EA5-463F30204D5A}" srcOrd="0" destOrd="0" presId="urn:microsoft.com/office/officeart/2005/8/layout/StepDownProcess"/>
    <dgm:cxn modelId="{02777F8E-E93B-4CAA-BCAB-AE102574C111}" type="presParOf" srcId="{FED117CB-6DC6-44D5-8A0E-59D5CFB52D1B}" destId="{DE79D367-AE54-4FE5-B1B4-CC4817B451A0}" srcOrd="1" destOrd="0" presId="urn:microsoft.com/office/officeart/2005/8/layout/StepDownProcess"/>
    <dgm:cxn modelId="{F68C0CD0-DB52-46B2-914E-7BD591682659}" type="presParOf" srcId="{FED117CB-6DC6-44D5-8A0E-59D5CFB52D1B}" destId="{4832FCA5-8871-4FDA-A4F6-5ED29E2CAB84}" srcOrd="2" destOrd="0" presId="urn:microsoft.com/office/officeart/2005/8/layout/StepDownProcess"/>
    <dgm:cxn modelId="{C2E7A12A-B04F-4816-95CB-2A622799F1F8}" type="presParOf" srcId="{DF45ADBF-D4D1-429F-931C-631790013EA7}" destId="{AFC1773A-5740-4A0B-93FD-5606348E8BD0}" srcOrd="3" destOrd="0" presId="urn:microsoft.com/office/officeart/2005/8/layout/StepDownProcess"/>
    <dgm:cxn modelId="{90557739-7093-4894-AF3F-61179D5AE6C5}" type="presParOf" srcId="{DF45ADBF-D4D1-429F-931C-631790013EA7}" destId="{AAE5E7BB-D92F-4B57-A6E7-ECE2E98C4F67}" srcOrd="4" destOrd="0" presId="urn:microsoft.com/office/officeart/2005/8/layout/StepDownProcess"/>
    <dgm:cxn modelId="{FF127E15-CC6B-4152-ABC0-C5776E4DC694}" type="presParOf" srcId="{AAE5E7BB-D92F-4B57-A6E7-ECE2E98C4F67}" destId="{0D746F2B-AE4F-479F-A90F-7D024A375F3D}" srcOrd="0" destOrd="0" presId="urn:microsoft.com/office/officeart/2005/8/layout/StepDownProcess"/>
  </dgm:cxnLst>
  <dgm:bg>
    <a:solidFill>
      <a:schemeClr val="accent5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ECD702A-BB3E-4476-9739-30C20D50C915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0C9B864-14D8-4E1F-99B0-454EA9C11036}">
      <dgm:prSet phldrT="[Metin]"/>
      <dgm:spPr>
        <a:solidFill>
          <a:srgbClr val="FFFF00"/>
        </a:solidFill>
      </dgm:spPr>
      <dgm:t>
        <a:bodyPr/>
        <a:lstStyle/>
        <a:p>
          <a:r>
            <a:rPr lang="tr-TR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5DAEDC-CE9C-4EE4-B7E8-BE7B843054AA}" type="parTrans" cxnId="{C3AD3FBC-E3D7-4EC1-A66A-CE7622C3D6E7}">
      <dgm:prSet/>
      <dgm:spPr/>
      <dgm:t>
        <a:bodyPr/>
        <a:lstStyle/>
        <a:p>
          <a:endParaRPr lang="tr-TR"/>
        </a:p>
      </dgm:t>
    </dgm:pt>
    <dgm:pt modelId="{F9DE10F0-2946-4EAC-8F57-CBFCEAF2D906}" type="sibTrans" cxnId="{C3AD3FBC-E3D7-4EC1-A66A-CE7622C3D6E7}">
      <dgm:prSet/>
      <dgm:spPr/>
      <dgm:t>
        <a:bodyPr/>
        <a:lstStyle/>
        <a:p>
          <a:endParaRPr lang="tr-TR"/>
        </a:p>
      </dgm:t>
    </dgm:pt>
    <dgm:pt modelId="{41DBBE23-9F8C-4008-812C-A0F3607DE14F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kurulan 2. Türk devletidir</a:t>
          </a:r>
          <a:r>
            <a:rPr lang="tr-TR" sz="2000" dirty="0"/>
            <a:t>.</a:t>
          </a:r>
        </a:p>
      </dgm:t>
    </dgm:pt>
    <dgm:pt modelId="{5D26A947-18FF-40C8-BE67-2A0B19CFDA42}" type="parTrans" cxnId="{3A287241-E9C3-4ADA-8100-BDD9A70F87FA}">
      <dgm:prSet/>
      <dgm:spPr/>
      <dgm:t>
        <a:bodyPr/>
        <a:lstStyle/>
        <a:p>
          <a:endParaRPr lang="tr-TR"/>
        </a:p>
      </dgm:t>
    </dgm:pt>
    <dgm:pt modelId="{2850BF7F-2DAC-47BA-9F29-EF4BE45E54C8}" type="sibTrans" cxnId="{3A287241-E9C3-4ADA-8100-BDD9A70F87FA}">
      <dgm:prSet/>
      <dgm:spPr/>
      <dgm:t>
        <a:bodyPr/>
        <a:lstStyle/>
        <a:p>
          <a:endParaRPr lang="tr-TR"/>
        </a:p>
      </dgm:t>
    </dgm:pt>
    <dgm:pt modelId="{E3C3AD82-ACD9-4878-AAA9-B9061E1B5198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Hicaz bölgesine sahip olan ilk Türk devletidir.</a:t>
          </a:r>
        </a:p>
      </dgm:t>
    </dgm:pt>
    <dgm:pt modelId="{D348EB24-4A27-457D-B935-39BDC4706F43}" type="parTrans" cxnId="{84F05CE8-11BC-40D9-96F3-0F8F7328EB87}">
      <dgm:prSet/>
      <dgm:spPr/>
      <dgm:t>
        <a:bodyPr/>
        <a:lstStyle/>
        <a:p>
          <a:endParaRPr lang="tr-TR"/>
        </a:p>
      </dgm:t>
    </dgm:pt>
    <dgm:pt modelId="{DB6D9B65-15C5-4028-97AA-CAFEA8CFD839}" type="sibTrans" cxnId="{84F05CE8-11BC-40D9-96F3-0F8F7328EB87}">
      <dgm:prSet/>
      <dgm:spPr/>
      <dgm:t>
        <a:bodyPr/>
        <a:lstStyle/>
        <a:p>
          <a:endParaRPr lang="tr-TR"/>
        </a:p>
      </dgm:t>
    </dgm:pt>
    <dgm:pt modelId="{CBC0AE33-09F0-4E58-A9C5-2F178795D722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Tevaif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-i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Mülüktur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Abbasilerden ayrılan validir.</a:t>
          </a:r>
        </a:p>
      </dgm:t>
    </dgm:pt>
    <dgm:pt modelId="{AAE19161-3DD4-489C-8DF1-217E53AE8676}" type="parTrans" cxnId="{30A99335-8F1C-43D6-9F5B-9DC712836282}">
      <dgm:prSet/>
      <dgm:spPr/>
      <dgm:t>
        <a:bodyPr/>
        <a:lstStyle/>
        <a:p>
          <a:endParaRPr lang="tr-TR"/>
        </a:p>
      </dgm:t>
    </dgm:pt>
    <dgm:pt modelId="{E9D05596-D144-4FFD-A3A7-E4A641DDDF63}" type="sibTrans" cxnId="{30A99335-8F1C-43D6-9F5B-9DC712836282}">
      <dgm:prSet/>
      <dgm:spPr/>
      <dgm:t>
        <a:bodyPr/>
        <a:lstStyle/>
        <a:p>
          <a:endParaRPr lang="tr-TR"/>
        </a:p>
      </dgm:t>
    </dgm:pt>
    <dgm:pt modelId="{86C6CB1B-1947-4584-9DF0-86FA790CF4E1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Halk: Arap; yönetenler ve ordu Türk’tür.</a:t>
          </a:r>
        </a:p>
      </dgm:t>
    </dgm:pt>
    <dgm:pt modelId="{2D97B7DF-30D0-4E5C-97F9-83A1CAA30FA6}" type="parTrans" cxnId="{31FF5697-BBEE-47EC-8E6E-764120820812}">
      <dgm:prSet/>
      <dgm:spPr/>
      <dgm:t>
        <a:bodyPr/>
        <a:lstStyle/>
        <a:p>
          <a:endParaRPr lang="tr-TR"/>
        </a:p>
      </dgm:t>
    </dgm:pt>
    <dgm:pt modelId="{0A1FD5DB-A914-48DF-9A6E-3B67B875AF11}" type="sibTrans" cxnId="{31FF5697-BBEE-47EC-8E6E-764120820812}">
      <dgm:prSet/>
      <dgm:spPr/>
      <dgm:t>
        <a:bodyPr/>
        <a:lstStyle/>
        <a:p>
          <a:endParaRPr lang="tr-TR"/>
        </a:p>
      </dgm:t>
    </dgm:pt>
    <dgm:pt modelId="{F464D7A7-D14D-4032-9565-B4A3F71A7BB9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</a:t>
          </a:r>
          <a:r>
            <a:rPr lang="tr-TR" sz="2800" dirty="0"/>
            <a:t>.</a:t>
          </a:r>
        </a:p>
      </dgm:t>
    </dgm:pt>
    <dgm:pt modelId="{2232C0C7-E106-4D7B-A0F5-09CE8B925549}" type="parTrans" cxnId="{7E526B20-B26E-4034-81CB-FAD57486E63F}">
      <dgm:prSet/>
      <dgm:spPr/>
      <dgm:t>
        <a:bodyPr/>
        <a:lstStyle/>
        <a:p>
          <a:endParaRPr lang="tr-TR"/>
        </a:p>
      </dgm:t>
    </dgm:pt>
    <dgm:pt modelId="{E4C781E0-C6C3-47A4-898A-65113A09F942}" type="sibTrans" cxnId="{7E526B20-B26E-4034-81CB-FAD57486E63F}">
      <dgm:prSet/>
      <dgm:spPr/>
      <dgm:t>
        <a:bodyPr/>
        <a:lstStyle/>
        <a:p>
          <a:endParaRPr lang="tr-TR"/>
        </a:p>
      </dgm:t>
    </dgm:pt>
    <dgm:pt modelId="{2EE06ABD-7969-4C2A-9427-AB391EA5F467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kurulduğu için baharat yollarına hakimler.</a:t>
          </a:r>
        </a:p>
      </dgm:t>
    </dgm:pt>
    <dgm:pt modelId="{A253D8E3-C560-4ECD-91F8-C907D3F32F1F}" type="parTrans" cxnId="{1331E80B-220C-459D-B995-A9D07CD6FD5D}">
      <dgm:prSet/>
      <dgm:spPr/>
      <dgm:t>
        <a:bodyPr/>
        <a:lstStyle/>
        <a:p>
          <a:endParaRPr lang="tr-TR"/>
        </a:p>
      </dgm:t>
    </dgm:pt>
    <dgm:pt modelId="{0A8A8205-E9EA-492C-93CA-D301C70B33A2}" type="sibTrans" cxnId="{1331E80B-220C-459D-B995-A9D07CD6FD5D}">
      <dgm:prSet/>
      <dgm:spPr/>
      <dgm:t>
        <a:bodyPr/>
        <a:lstStyle/>
        <a:p>
          <a:endParaRPr lang="tr-TR"/>
        </a:p>
      </dgm:t>
    </dgm:pt>
    <dgm:pt modelId="{3A4FA72A-F41D-49CF-BAF8-558BF1BBA0CC}" type="pres">
      <dgm:prSet presAssocID="{3ECD702A-BB3E-4476-9739-30C20D50C91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7FC2D5E-7B98-4D3F-93C8-42639915A502}" type="pres">
      <dgm:prSet presAssocID="{50C9B864-14D8-4E1F-99B0-454EA9C11036}" presName="singleCycle" presStyleCnt="0"/>
      <dgm:spPr/>
    </dgm:pt>
    <dgm:pt modelId="{25AE5F10-86B3-402D-977D-89A30787D0F0}" type="pres">
      <dgm:prSet presAssocID="{50C9B864-14D8-4E1F-99B0-454EA9C11036}" presName="singleCenter" presStyleLbl="node1" presStyleIdx="0" presStyleCnt="7">
        <dgm:presLayoutVars>
          <dgm:chMax val="7"/>
          <dgm:chPref val="7"/>
        </dgm:presLayoutVars>
      </dgm:prSet>
      <dgm:spPr/>
    </dgm:pt>
    <dgm:pt modelId="{19D0C4AE-5209-43FC-B2B8-640CC30CEA6F}" type="pres">
      <dgm:prSet presAssocID="{5D26A947-18FF-40C8-BE67-2A0B19CFDA42}" presName="Name56" presStyleLbl="parChTrans1D2" presStyleIdx="0" presStyleCnt="6"/>
      <dgm:spPr/>
    </dgm:pt>
    <dgm:pt modelId="{BE5CC8DC-15F5-4771-91EC-170FC494D058}" type="pres">
      <dgm:prSet presAssocID="{41DBBE23-9F8C-4008-812C-A0F3607DE14F}" presName="text0" presStyleLbl="node1" presStyleIdx="1" presStyleCnt="7" custScaleX="223751">
        <dgm:presLayoutVars>
          <dgm:bulletEnabled val="1"/>
        </dgm:presLayoutVars>
      </dgm:prSet>
      <dgm:spPr/>
    </dgm:pt>
    <dgm:pt modelId="{2221996A-BD3D-496E-9C5E-4DAAC2A74277}" type="pres">
      <dgm:prSet presAssocID="{D348EB24-4A27-457D-B935-39BDC4706F43}" presName="Name56" presStyleLbl="parChTrans1D2" presStyleIdx="1" presStyleCnt="6"/>
      <dgm:spPr/>
    </dgm:pt>
    <dgm:pt modelId="{AA5EEF34-63A5-4889-956D-658EFC5B14D9}" type="pres">
      <dgm:prSet presAssocID="{E3C3AD82-ACD9-4878-AAA9-B9061E1B5198}" presName="text0" presStyleLbl="node1" presStyleIdx="2" presStyleCnt="7" custScaleX="244562" custScaleY="126765" custRadScaleRad="180610" custRadScaleInc="24792">
        <dgm:presLayoutVars>
          <dgm:bulletEnabled val="1"/>
        </dgm:presLayoutVars>
      </dgm:prSet>
      <dgm:spPr/>
    </dgm:pt>
    <dgm:pt modelId="{962C0DB4-0A2A-423B-9CAD-B439658DF216}" type="pres">
      <dgm:prSet presAssocID="{AAE19161-3DD4-489C-8DF1-217E53AE8676}" presName="Name56" presStyleLbl="parChTrans1D2" presStyleIdx="2" presStyleCnt="6"/>
      <dgm:spPr/>
    </dgm:pt>
    <dgm:pt modelId="{867C92CE-25BB-44DF-8BEF-68A384D3221F}" type="pres">
      <dgm:prSet presAssocID="{CBC0AE33-09F0-4E58-A9C5-2F178795D722}" presName="text0" presStyleLbl="node1" presStyleIdx="3" presStyleCnt="7" custScaleX="241095" custRadScaleRad="176857" custRadScaleInc="-16118">
        <dgm:presLayoutVars>
          <dgm:bulletEnabled val="1"/>
        </dgm:presLayoutVars>
      </dgm:prSet>
      <dgm:spPr/>
    </dgm:pt>
    <dgm:pt modelId="{933E42A1-B004-44FF-83C6-27D6ADF66914}" type="pres">
      <dgm:prSet presAssocID="{2D97B7DF-30D0-4E5C-97F9-83A1CAA30FA6}" presName="Name56" presStyleLbl="parChTrans1D2" presStyleIdx="3" presStyleCnt="6"/>
      <dgm:spPr/>
    </dgm:pt>
    <dgm:pt modelId="{DBBF5C14-5E1A-446E-9829-9BBDD7E6238F}" type="pres">
      <dgm:prSet presAssocID="{86C6CB1B-1947-4584-9DF0-86FA790CF4E1}" presName="text0" presStyleLbl="node1" presStyleIdx="4" presStyleCnt="7" custScaleX="223727">
        <dgm:presLayoutVars>
          <dgm:bulletEnabled val="1"/>
        </dgm:presLayoutVars>
      </dgm:prSet>
      <dgm:spPr/>
    </dgm:pt>
    <dgm:pt modelId="{453EA592-C3E5-4009-B936-C5B28A1044F0}" type="pres">
      <dgm:prSet presAssocID="{2232C0C7-E106-4D7B-A0F5-09CE8B925549}" presName="Name56" presStyleLbl="parChTrans1D2" presStyleIdx="4" presStyleCnt="6"/>
      <dgm:spPr/>
    </dgm:pt>
    <dgm:pt modelId="{6238711E-7092-4259-8BD8-DC0F65BF9424}" type="pres">
      <dgm:prSet presAssocID="{F464D7A7-D14D-4032-9565-B4A3F71A7BB9}" presName="text0" presStyleLbl="node1" presStyleIdx="5" presStyleCnt="7" custScaleX="157269" custRadScaleRad="166886" custRadScaleInc="41887">
        <dgm:presLayoutVars>
          <dgm:bulletEnabled val="1"/>
        </dgm:presLayoutVars>
      </dgm:prSet>
      <dgm:spPr/>
    </dgm:pt>
    <dgm:pt modelId="{8FFFB320-0E2B-47D3-951E-3D16260A6962}" type="pres">
      <dgm:prSet presAssocID="{A253D8E3-C560-4ECD-91F8-C907D3F32F1F}" presName="Name56" presStyleLbl="parChTrans1D2" presStyleIdx="5" presStyleCnt="6"/>
      <dgm:spPr/>
    </dgm:pt>
    <dgm:pt modelId="{67186A2A-46CB-4D65-A8E9-FCCA3D9958D3}" type="pres">
      <dgm:prSet presAssocID="{2EE06ABD-7969-4C2A-9427-AB391EA5F467}" presName="text0" presStyleLbl="node1" presStyleIdx="6" presStyleCnt="7" custScaleX="202466" custScaleY="170568" custRadScaleRad="185205" custRadScaleInc="-22977">
        <dgm:presLayoutVars>
          <dgm:bulletEnabled val="1"/>
        </dgm:presLayoutVars>
      </dgm:prSet>
      <dgm:spPr/>
    </dgm:pt>
  </dgm:ptLst>
  <dgm:cxnLst>
    <dgm:cxn modelId="{1331E80B-220C-459D-B995-A9D07CD6FD5D}" srcId="{50C9B864-14D8-4E1F-99B0-454EA9C11036}" destId="{2EE06ABD-7969-4C2A-9427-AB391EA5F467}" srcOrd="5" destOrd="0" parTransId="{A253D8E3-C560-4ECD-91F8-C907D3F32F1F}" sibTransId="{0A8A8205-E9EA-492C-93CA-D301C70B33A2}"/>
    <dgm:cxn modelId="{95A8D51D-BA35-4A50-A4AA-5084896DE261}" type="presOf" srcId="{D348EB24-4A27-457D-B935-39BDC4706F43}" destId="{2221996A-BD3D-496E-9C5E-4DAAC2A74277}" srcOrd="0" destOrd="0" presId="urn:microsoft.com/office/officeart/2008/layout/RadialCluster"/>
    <dgm:cxn modelId="{7E526B20-B26E-4034-81CB-FAD57486E63F}" srcId="{50C9B864-14D8-4E1F-99B0-454EA9C11036}" destId="{F464D7A7-D14D-4032-9565-B4A3F71A7BB9}" srcOrd="4" destOrd="0" parTransId="{2232C0C7-E106-4D7B-A0F5-09CE8B925549}" sibTransId="{E4C781E0-C6C3-47A4-898A-65113A09F942}"/>
    <dgm:cxn modelId="{90B8F023-B68E-4AB3-9A1A-3BF5A2A046C3}" type="presOf" srcId="{3ECD702A-BB3E-4476-9739-30C20D50C915}" destId="{3A4FA72A-F41D-49CF-BAF8-558BF1BBA0CC}" srcOrd="0" destOrd="0" presId="urn:microsoft.com/office/officeart/2008/layout/RadialCluster"/>
    <dgm:cxn modelId="{E1B4832D-801C-46DE-8870-3B834CCFEC6D}" type="presOf" srcId="{CBC0AE33-09F0-4E58-A9C5-2F178795D722}" destId="{867C92CE-25BB-44DF-8BEF-68A384D3221F}" srcOrd="0" destOrd="0" presId="urn:microsoft.com/office/officeart/2008/layout/RadialCluster"/>
    <dgm:cxn modelId="{30A99335-8F1C-43D6-9F5B-9DC712836282}" srcId="{50C9B864-14D8-4E1F-99B0-454EA9C11036}" destId="{CBC0AE33-09F0-4E58-A9C5-2F178795D722}" srcOrd="2" destOrd="0" parTransId="{AAE19161-3DD4-489C-8DF1-217E53AE8676}" sibTransId="{E9D05596-D144-4FFD-A3A7-E4A641DDDF63}"/>
    <dgm:cxn modelId="{3A287241-E9C3-4ADA-8100-BDD9A70F87FA}" srcId="{50C9B864-14D8-4E1F-99B0-454EA9C11036}" destId="{41DBBE23-9F8C-4008-812C-A0F3607DE14F}" srcOrd="0" destOrd="0" parTransId="{5D26A947-18FF-40C8-BE67-2A0B19CFDA42}" sibTransId="{2850BF7F-2DAC-47BA-9F29-EF4BE45E54C8}"/>
    <dgm:cxn modelId="{6B429C63-9382-4B99-8DD7-F8855CBEDE2C}" type="presOf" srcId="{2D97B7DF-30D0-4E5C-97F9-83A1CAA30FA6}" destId="{933E42A1-B004-44FF-83C6-27D6ADF66914}" srcOrd="0" destOrd="0" presId="urn:microsoft.com/office/officeart/2008/layout/RadialCluster"/>
    <dgm:cxn modelId="{496FD579-20C8-4C8A-AE1F-A328A5F32732}" type="presOf" srcId="{2232C0C7-E106-4D7B-A0F5-09CE8B925549}" destId="{453EA592-C3E5-4009-B936-C5B28A1044F0}" srcOrd="0" destOrd="0" presId="urn:microsoft.com/office/officeart/2008/layout/RadialCluster"/>
    <dgm:cxn modelId="{56A2BD81-EBCF-4AA8-8F2F-481ED761FA65}" type="presOf" srcId="{E3C3AD82-ACD9-4878-AAA9-B9061E1B5198}" destId="{AA5EEF34-63A5-4889-956D-658EFC5B14D9}" srcOrd="0" destOrd="0" presId="urn:microsoft.com/office/officeart/2008/layout/RadialCluster"/>
    <dgm:cxn modelId="{F9EB8F8A-98C4-4E05-93D3-91C96C38EE69}" type="presOf" srcId="{50C9B864-14D8-4E1F-99B0-454EA9C11036}" destId="{25AE5F10-86B3-402D-977D-89A30787D0F0}" srcOrd="0" destOrd="0" presId="urn:microsoft.com/office/officeart/2008/layout/RadialCluster"/>
    <dgm:cxn modelId="{31FF5697-BBEE-47EC-8E6E-764120820812}" srcId="{50C9B864-14D8-4E1F-99B0-454EA9C11036}" destId="{86C6CB1B-1947-4584-9DF0-86FA790CF4E1}" srcOrd="3" destOrd="0" parTransId="{2D97B7DF-30D0-4E5C-97F9-83A1CAA30FA6}" sibTransId="{0A1FD5DB-A914-48DF-9A6E-3B67B875AF11}"/>
    <dgm:cxn modelId="{8A3B1DA1-1E93-49CF-8E9C-CBB224203DEB}" type="presOf" srcId="{5D26A947-18FF-40C8-BE67-2A0B19CFDA42}" destId="{19D0C4AE-5209-43FC-B2B8-640CC30CEA6F}" srcOrd="0" destOrd="0" presId="urn:microsoft.com/office/officeart/2008/layout/RadialCluster"/>
    <dgm:cxn modelId="{F96A41B0-46A7-417A-87AE-676F9293E030}" type="presOf" srcId="{41DBBE23-9F8C-4008-812C-A0F3607DE14F}" destId="{BE5CC8DC-15F5-4771-91EC-170FC494D058}" srcOrd="0" destOrd="0" presId="urn:microsoft.com/office/officeart/2008/layout/RadialCluster"/>
    <dgm:cxn modelId="{C3AD3FBC-E3D7-4EC1-A66A-CE7622C3D6E7}" srcId="{3ECD702A-BB3E-4476-9739-30C20D50C915}" destId="{50C9B864-14D8-4E1F-99B0-454EA9C11036}" srcOrd="0" destOrd="0" parTransId="{1B5DAEDC-CE9C-4EE4-B7E8-BE7B843054AA}" sibTransId="{F9DE10F0-2946-4EAC-8F57-CBFCEAF2D906}"/>
    <dgm:cxn modelId="{9A2521C3-D5EE-4772-B6F7-20B17D7695EB}" type="presOf" srcId="{F464D7A7-D14D-4032-9565-B4A3F71A7BB9}" destId="{6238711E-7092-4259-8BD8-DC0F65BF9424}" srcOrd="0" destOrd="0" presId="urn:microsoft.com/office/officeart/2008/layout/RadialCluster"/>
    <dgm:cxn modelId="{51FECCD2-6FB3-404C-8AF0-1706774A0C9E}" type="presOf" srcId="{A253D8E3-C560-4ECD-91F8-C907D3F32F1F}" destId="{8FFFB320-0E2B-47D3-951E-3D16260A6962}" srcOrd="0" destOrd="0" presId="urn:microsoft.com/office/officeart/2008/layout/RadialCluster"/>
    <dgm:cxn modelId="{511401E8-124E-4407-B34B-EE4A2DC381AA}" type="presOf" srcId="{86C6CB1B-1947-4584-9DF0-86FA790CF4E1}" destId="{DBBF5C14-5E1A-446E-9829-9BBDD7E6238F}" srcOrd="0" destOrd="0" presId="urn:microsoft.com/office/officeart/2008/layout/RadialCluster"/>
    <dgm:cxn modelId="{84F05CE8-11BC-40D9-96F3-0F8F7328EB87}" srcId="{50C9B864-14D8-4E1F-99B0-454EA9C11036}" destId="{E3C3AD82-ACD9-4878-AAA9-B9061E1B5198}" srcOrd="1" destOrd="0" parTransId="{D348EB24-4A27-457D-B935-39BDC4706F43}" sibTransId="{DB6D9B65-15C5-4028-97AA-CAFEA8CFD839}"/>
    <dgm:cxn modelId="{397394EB-24C5-48B8-AE22-CB0F4BD9A742}" type="presOf" srcId="{2EE06ABD-7969-4C2A-9427-AB391EA5F467}" destId="{67186A2A-46CB-4D65-A8E9-FCCA3D9958D3}" srcOrd="0" destOrd="0" presId="urn:microsoft.com/office/officeart/2008/layout/RadialCluster"/>
    <dgm:cxn modelId="{1FDDFEF5-2AA9-467E-B67B-FE2B3EE16105}" type="presOf" srcId="{AAE19161-3DD4-489C-8DF1-217E53AE8676}" destId="{962C0DB4-0A2A-423B-9CAD-B439658DF216}" srcOrd="0" destOrd="0" presId="urn:microsoft.com/office/officeart/2008/layout/RadialCluster"/>
    <dgm:cxn modelId="{346BC10E-3EB2-4184-A8EC-E16A8E60E756}" type="presParOf" srcId="{3A4FA72A-F41D-49CF-BAF8-558BF1BBA0CC}" destId="{27FC2D5E-7B98-4D3F-93C8-42639915A502}" srcOrd="0" destOrd="0" presId="urn:microsoft.com/office/officeart/2008/layout/RadialCluster"/>
    <dgm:cxn modelId="{0A2EFEA0-72E2-4FD7-A206-3E9E28E996F5}" type="presParOf" srcId="{27FC2D5E-7B98-4D3F-93C8-42639915A502}" destId="{25AE5F10-86B3-402D-977D-89A30787D0F0}" srcOrd="0" destOrd="0" presId="urn:microsoft.com/office/officeart/2008/layout/RadialCluster"/>
    <dgm:cxn modelId="{146D6F54-4285-4574-BDB5-2F6877314CC6}" type="presParOf" srcId="{27FC2D5E-7B98-4D3F-93C8-42639915A502}" destId="{19D0C4AE-5209-43FC-B2B8-640CC30CEA6F}" srcOrd="1" destOrd="0" presId="urn:microsoft.com/office/officeart/2008/layout/RadialCluster"/>
    <dgm:cxn modelId="{18A66D58-9D8E-46DE-B988-AA1086FBD509}" type="presParOf" srcId="{27FC2D5E-7B98-4D3F-93C8-42639915A502}" destId="{BE5CC8DC-15F5-4771-91EC-170FC494D058}" srcOrd="2" destOrd="0" presId="urn:microsoft.com/office/officeart/2008/layout/RadialCluster"/>
    <dgm:cxn modelId="{3AAD574F-BD76-4EB1-9DE0-8EF6704A50B1}" type="presParOf" srcId="{27FC2D5E-7B98-4D3F-93C8-42639915A502}" destId="{2221996A-BD3D-496E-9C5E-4DAAC2A74277}" srcOrd="3" destOrd="0" presId="urn:microsoft.com/office/officeart/2008/layout/RadialCluster"/>
    <dgm:cxn modelId="{E9BC05B7-06E7-4477-A542-CBF98EE326AE}" type="presParOf" srcId="{27FC2D5E-7B98-4D3F-93C8-42639915A502}" destId="{AA5EEF34-63A5-4889-956D-658EFC5B14D9}" srcOrd="4" destOrd="0" presId="urn:microsoft.com/office/officeart/2008/layout/RadialCluster"/>
    <dgm:cxn modelId="{8AE60A0C-2A7F-47DA-A7A1-D2FDC54784A5}" type="presParOf" srcId="{27FC2D5E-7B98-4D3F-93C8-42639915A502}" destId="{962C0DB4-0A2A-423B-9CAD-B439658DF216}" srcOrd="5" destOrd="0" presId="urn:microsoft.com/office/officeart/2008/layout/RadialCluster"/>
    <dgm:cxn modelId="{DB46307C-E1F3-497D-9303-BB5BA20F4ED7}" type="presParOf" srcId="{27FC2D5E-7B98-4D3F-93C8-42639915A502}" destId="{867C92CE-25BB-44DF-8BEF-68A384D3221F}" srcOrd="6" destOrd="0" presId="urn:microsoft.com/office/officeart/2008/layout/RadialCluster"/>
    <dgm:cxn modelId="{C9A99DBA-192C-4DDF-B05F-D32F8D7730F3}" type="presParOf" srcId="{27FC2D5E-7B98-4D3F-93C8-42639915A502}" destId="{933E42A1-B004-44FF-83C6-27D6ADF66914}" srcOrd="7" destOrd="0" presId="urn:microsoft.com/office/officeart/2008/layout/RadialCluster"/>
    <dgm:cxn modelId="{24E3C22E-2FB8-44BF-AE5D-3AEE689734CF}" type="presParOf" srcId="{27FC2D5E-7B98-4D3F-93C8-42639915A502}" destId="{DBBF5C14-5E1A-446E-9829-9BBDD7E6238F}" srcOrd="8" destOrd="0" presId="urn:microsoft.com/office/officeart/2008/layout/RadialCluster"/>
    <dgm:cxn modelId="{2B8D0EDD-BAA9-46F1-BDF6-6C60D5D15505}" type="presParOf" srcId="{27FC2D5E-7B98-4D3F-93C8-42639915A502}" destId="{453EA592-C3E5-4009-B936-C5B28A1044F0}" srcOrd="9" destOrd="0" presId="urn:microsoft.com/office/officeart/2008/layout/RadialCluster"/>
    <dgm:cxn modelId="{43808E32-0896-42C1-A184-FCCCAC562933}" type="presParOf" srcId="{27FC2D5E-7B98-4D3F-93C8-42639915A502}" destId="{6238711E-7092-4259-8BD8-DC0F65BF9424}" srcOrd="10" destOrd="0" presId="urn:microsoft.com/office/officeart/2008/layout/RadialCluster"/>
    <dgm:cxn modelId="{4158F0EC-5B67-4155-A2D1-8A7A6493A863}" type="presParOf" srcId="{27FC2D5E-7B98-4D3F-93C8-42639915A502}" destId="{8FFFB320-0E2B-47D3-951E-3D16260A6962}" srcOrd="11" destOrd="0" presId="urn:microsoft.com/office/officeart/2008/layout/RadialCluster"/>
    <dgm:cxn modelId="{C172AF8E-9845-4F51-AC68-BA42C12C7105}" type="presParOf" srcId="{27FC2D5E-7B98-4D3F-93C8-42639915A502}" destId="{67186A2A-46CB-4D65-A8E9-FCCA3D9958D3}" srcOrd="12" destOrd="0" presId="urn:microsoft.com/office/officeart/2008/layout/RadialCluster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F79CE36-D4AA-46D8-B05A-12D7FB94C13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2D48E3E-2A0B-4720-8BC6-F1C2C81B1980}">
      <dgm:prSet phldrT="[Metin]" custT="1"/>
      <dgm:spPr/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Muhammed bin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Tuç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dönemi</a:t>
          </a: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935-846</a:t>
          </a:r>
        </a:p>
      </dgm:t>
    </dgm:pt>
    <dgm:pt modelId="{46BEB317-AC1C-4BF9-9B94-8DBA7D555D73}" type="parTrans" cxnId="{AB6789BA-F329-4445-9587-18A00A3A6ECF}">
      <dgm:prSet/>
      <dgm:spPr/>
      <dgm:t>
        <a:bodyPr/>
        <a:lstStyle/>
        <a:p>
          <a:endParaRPr lang="tr-TR"/>
        </a:p>
      </dgm:t>
    </dgm:pt>
    <dgm:pt modelId="{86039DE7-501E-4817-A07B-38EA7ADC304B}" type="sibTrans" cxnId="{AB6789BA-F329-4445-9587-18A00A3A6ECF}">
      <dgm:prSet/>
      <dgm:spPr/>
      <dgm:t>
        <a:bodyPr/>
        <a:lstStyle/>
        <a:p>
          <a:endParaRPr lang="tr-TR"/>
        </a:p>
      </dgm:t>
    </dgm:pt>
    <dgm:pt modelId="{9691C16C-25D8-4269-B77E-5595D51990DC}">
      <dgm:prSet phldrT="[Metin]" custT="1"/>
      <dgm:spPr/>
      <dgm:t>
        <a:bodyPr/>
        <a:lstStyle/>
        <a:p>
          <a:r>
            <a:rPr lang="tr-T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Oğlu Ebu Kasım dönemi</a:t>
          </a:r>
        </a:p>
      </dgm:t>
    </dgm:pt>
    <dgm:pt modelId="{29734716-BA89-4491-87A5-9F067D1ADCB2}" type="parTrans" cxnId="{8833F84E-9EDA-422E-865C-C98457B39004}">
      <dgm:prSet/>
      <dgm:spPr/>
      <dgm:t>
        <a:bodyPr/>
        <a:lstStyle/>
        <a:p>
          <a:endParaRPr lang="tr-TR"/>
        </a:p>
      </dgm:t>
    </dgm:pt>
    <dgm:pt modelId="{22E16847-03CA-4C5B-8345-7408A84B293E}" type="sibTrans" cxnId="{8833F84E-9EDA-422E-865C-C98457B39004}">
      <dgm:prSet/>
      <dgm:spPr/>
      <dgm:t>
        <a:bodyPr/>
        <a:lstStyle/>
        <a:p>
          <a:endParaRPr lang="tr-TR"/>
        </a:p>
      </dgm:t>
    </dgm:pt>
    <dgm:pt modelId="{91620950-AD08-4592-A48A-48D9A8F177A5}">
      <dgm:prSet phldrT="[Metin]" custT="1"/>
      <dgm:spPr/>
      <dgm:t>
        <a:bodyPr/>
        <a:lstStyle/>
        <a:p>
          <a:r>
            <a:rPr lang="tr-T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 Kasım 15 yaşında tahta çıktığı için vasi olarak </a:t>
          </a:r>
        </a:p>
        <a:p>
          <a:r>
            <a:rPr lang="tr-TR" sz="20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Ebu’l</a:t>
          </a:r>
          <a:r>
            <a:rPr lang="tr-T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Kafur atanır.</a:t>
          </a:r>
        </a:p>
        <a:p>
          <a:r>
            <a:rPr lang="tr-T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846</a:t>
          </a:r>
        </a:p>
        <a:p>
          <a:endParaRPr lang="tr-TR" sz="2000" dirty="0"/>
        </a:p>
      </dgm:t>
    </dgm:pt>
    <dgm:pt modelId="{EF216631-B935-49A1-A104-F5047C977B1B}" type="parTrans" cxnId="{7C230837-8D7D-41BC-A9FD-4853B8988CBC}">
      <dgm:prSet/>
      <dgm:spPr/>
      <dgm:t>
        <a:bodyPr/>
        <a:lstStyle/>
        <a:p>
          <a:endParaRPr lang="tr-TR"/>
        </a:p>
      </dgm:t>
    </dgm:pt>
    <dgm:pt modelId="{48773A9E-9FAD-40E2-BA94-E24D1B6E982E}" type="sibTrans" cxnId="{7C230837-8D7D-41BC-A9FD-4853B8988CBC}">
      <dgm:prSet/>
      <dgm:spPr/>
      <dgm:t>
        <a:bodyPr/>
        <a:lstStyle/>
        <a:p>
          <a:endParaRPr lang="tr-TR"/>
        </a:p>
      </dgm:t>
    </dgm:pt>
    <dgm:pt modelId="{9EA50881-A665-450B-A51B-4FF992EFB9BD}">
      <dgm:prSet/>
      <dgm:spPr/>
      <dgm:t>
        <a:bodyPr/>
        <a:lstStyle/>
        <a:p>
          <a:r>
            <a:rPr lang="tr-TR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Ebul</a:t>
          </a:r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-Kafur, vasi olarak 846- 868 yılları arasında  devleti yönetir.</a:t>
          </a:r>
        </a:p>
      </dgm:t>
    </dgm:pt>
    <dgm:pt modelId="{1809C735-5D0F-4891-B35D-E3B2746CA494}" type="parTrans" cxnId="{2D47FAAE-D232-4458-9258-0F83C1E5559A}">
      <dgm:prSet/>
      <dgm:spPr/>
      <dgm:t>
        <a:bodyPr/>
        <a:lstStyle/>
        <a:p>
          <a:endParaRPr lang="tr-TR"/>
        </a:p>
      </dgm:t>
    </dgm:pt>
    <dgm:pt modelId="{43B0F53C-2A79-4606-8282-A08C227A0893}" type="sibTrans" cxnId="{2D47FAAE-D232-4458-9258-0F83C1E5559A}">
      <dgm:prSet/>
      <dgm:spPr/>
      <dgm:t>
        <a:bodyPr/>
        <a:lstStyle/>
        <a:p>
          <a:endParaRPr lang="tr-TR"/>
        </a:p>
      </dgm:t>
    </dgm:pt>
    <dgm:pt modelId="{2692B019-E788-443E-AAE7-25E7D45111A8}">
      <dgm:prSet custT="1"/>
      <dgm:spPr/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Devlet, 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Ebul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Kafur’un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ölümünden sonra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saldırısıyla yıkılır.</a:t>
          </a:r>
        </a:p>
      </dgm:t>
    </dgm:pt>
    <dgm:pt modelId="{3AC98B32-BF76-45F9-9BFA-815C7CB92A3C}" type="parTrans" cxnId="{D9757976-813D-4DD2-B049-8349C6166160}">
      <dgm:prSet/>
      <dgm:spPr/>
      <dgm:t>
        <a:bodyPr/>
        <a:lstStyle/>
        <a:p>
          <a:endParaRPr lang="tr-TR"/>
        </a:p>
      </dgm:t>
    </dgm:pt>
    <dgm:pt modelId="{FE6575F4-CE6B-4082-B7EB-68216829EEC3}" type="sibTrans" cxnId="{D9757976-813D-4DD2-B049-8349C6166160}">
      <dgm:prSet/>
      <dgm:spPr/>
      <dgm:t>
        <a:bodyPr/>
        <a:lstStyle/>
        <a:p>
          <a:endParaRPr lang="tr-TR"/>
        </a:p>
      </dgm:t>
    </dgm:pt>
    <dgm:pt modelId="{D4BD80B5-5136-4772-A29B-BF7663069C2D}" type="pres">
      <dgm:prSet presAssocID="{DF79CE36-D4AA-46D8-B05A-12D7FB94C130}" presName="CompostProcess" presStyleCnt="0">
        <dgm:presLayoutVars>
          <dgm:dir/>
          <dgm:resizeHandles val="exact"/>
        </dgm:presLayoutVars>
      </dgm:prSet>
      <dgm:spPr/>
    </dgm:pt>
    <dgm:pt modelId="{3922B62F-7AC0-4B33-9FB8-05285AC90B36}" type="pres">
      <dgm:prSet presAssocID="{DF79CE36-D4AA-46D8-B05A-12D7FB94C130}" presName="arrow" presStyleLbl="bgShp" presStyleIdx="0" presStyleCnt="1" custLinFactNeighborX="411" custLinFactNeighborY="-7696"/>
      <dgm:spPr>
        <a:solidFill>
          <a:srgbClr val="C00000"/>
        </a:solidFill>
      </dgm:spPr>
    </dgm:pt>
    <dgm:pt modelId="{34A7E097-5E0B-4262-87EA-85D1309CCB48}" type="pres">
      <dgm:prSet presAssocID="{DF79CE36-D4AA-46D8-B05A-12D7FB94C130}" presName="linearProcess" presStyleCnt="0"/>
      <dgm:spPr/>
    </dgm:pt>
    <dgm:pt modelId="{8159AD42-E178-41D6-B397-37DE351B8A2A}" type="pres">
      <dgm:prSet presAssocID="{C2D48E3E-2A0B-4720-8BC6-F1C2C81B1980}" presName="textNode" presStyleLbl="node1" presStyleIdx="0" presStyleCnt="5" custScaleX="148381" custScaleY="104444">
        <dgm:presLayoutVars>
          <dgm:bulletEnabled val="1"/>
        </dgm:presLayoutVars>
      </dgm:prSet>
      <dgm:spPr/>
    </dgm:pt>
    <dgm:pt modelId="{FA833106-48B5-4877-BE87-BDD696399937}" type="pres">
      <dgm:prSet presAssocID="{86039DE7-501E-4817-A07B-38EA7ADC304B}" presName="sibTrans" presStyleCnt="0"/>
      <dgm:spPr/>
    </dgm:pt>
    <dgm:pt modelId="{9C2B422C-D842-478D-A79C-8878E75BDA09}" type="pres">
      <dgm:prSet presAssocID="{9691C16C-25D8-4269-B77E-5595D51990DC}" presName="textNode" presStyleLbl="node1" presStyleIdx="1" presStyleCnt="5" custScaleX="85397" custLinFactX="16511" custLinFactNeighborX="100000" custLinFactNeighborY="-75534">
        <dgm:presLayoutVars>
          <dgm:bulletEnabled val="1"/>
        </dgm:presLayoutVars>
      </dgm:prSet>
      <dgm:spPr/>
    </dgm:pt>
    <dgm:pt modelId="{D62D574D-B615-4401-8693-50B6EB1BB936}" type="pres">
      <dgm:prSet presAssocID="{22E16847-03CA-4C5B-8345-7408A84B293E}" presName="sibTrans" presStyleCnt="0"/>
      <dgm:spPr/>
    </dgm:pt>
    <dgm:pt modelId="{0E91CAF1-5EFA-4A9E-AB6D-AAD73304BDAA}" type="pres">
      <dgm:prSet presAssocID="{91620950-AD08-4592-A48A-48D9A8F177A5}" presName="textNode" presStyleLbl="node1" presStyleIdx="2" presStyleCnt="5" custScaleX="124136" custScaleY="142221" custLinFactX="-4865" custLinFactNeighborX="-100000" custLinFactNeighborY="54444">
        <dgm:presLayoutVars>
          <dgm:bulletEnabled val="1"/>
        </dgm:presLayoutVars>
      </dgm:prSet>
      <dgm:spPr/>
    </dgm:pt>
    <dgm:pt modelId="{D300E690-A13F-4E57-9A7F-91FBF29E96A7}" type="pres">
      <dgm:prSet presAssocID="{48773A9E-9FAD-40E2-BA94-E24D1B6E982E}" presName="sibTrans" presStyleCnt="0"/>
      <dgm:spPr/>
    </dgm:pt>
    <dgm:pt modelId="{328DAA9E-B60D-4C67-9F68-09C774DB6953}" type="pres">
      <dgm:prSet presAssocID="{9EA50881-A665-450B-A51B-4FF992EFB9BD}" presName="textNode" presStyleLbl="node1" presStyleIdx="3" presStyleCnt="5" custScaleX="117703" custScaleY="96667" custLinFactX="-18584" custLinFactNeighborX="-100000" custLinFactNeighborY="-75895">
        <dgm:presLayoutVars>
          <dgm:bulletEnabled val="1"/>
        </dgm:presLayoutVars>
      </dgm:prSet>
      <dgm:spPr/>
    </dgm:pt>
    <dgm:pt modelId="{A18CCA4F-A307-4372-B6F2-6C6E7BB1C3D2}" type="pres">
      <dgm:prSet presAssocID="{43B0F53C-2A79-4606-8282-A08C227A0893}" presName="sibTrans" presStyleCnt="0"/>
      <dgm:spPr/>
    </dgm:pt>
    <dgm:pt modelId="{0BF61F44-F3F1-4163-B46B-DD95C22E2229}" type="pres">
      <dgm:prSet presAssocID="{2692B019-E788-443E-AAE7-25E7D45111A8}" presName="textNode" presStyleLbl="node1" presStyleIdx="4" presStyleCnt="5" custScaleX="147571" custScaleY="130000" custLinFactX="-1746" custLinFactNeighborX="-100000" custLinFactNeighborY="60395">
        <dgm:presLayoutVars>
          <dgm:bulletEnabled val="1"/>
        </dgm:presLayoutVars>
      </dgm:prSet>
      <dgm:spPr/>
    </dgm:pt>
  </dgm:ptLst>
  <dgm:cxnLst>
    <dgm:cxn modelId="{7C230837-8D7D-41BC-A9FD-4853B8988CBC}" srcId="{DF79CE36-D4AA-46D8-B05A-12D7FB94C130}" destId="{91620950-AD08-4592-A48A-48D9A8F177A5}" srcOrd="2" destOrd="0" parTransId="{EF216631-B935-49A1-A104-F5047C977B1B}" sibTransId="{48773A9E-9FAD-40E2-BA94-E24D1B6E982E}"/>
    <dgm:cxn modelId="{2534AB68-C00B-4482-B3AE-37A5167611A8}" type="presOf" srcId="{DF79CE36-D4AA-46D8-B05A-12D7FB94C130}" destId="{D4BD80B5-5136-4772-A29B-BF7663069C2D}" srcOrd="0" destOrd="0" presId="urn:microsoft.com/office/officeart/2005/8/layout/hProcess9"/>
    <dgm:cxn modelId="{5C54AD4B-CD7C-434E-8E71-F92B9BE399B6}" type="presOf" srcId="{C2D48E3E-2A0B-4720-8BC6-F1C2C81B1980}" destId="{8159AD42-E178-41D6-B397-37DE351B8A2A}" srcOrd="0" destOrd="0" presId="urn:microsoft.com/office/officeart/2005/8/layout/hProcess9"/>
    <dgm:cxn modelId="{8833F84E-9EDA-422E-865C-C98457B39004}" srcId="{DF79CE36-D4AA-46D8-B05A-12D7FB94C130}" destId="{9691C16C-25D8-4269-B77E-5595D51990DC}" srcOrd="1" destOrd="0" parTransId="{29734716-BA89-4491-87A5-9F067D1ADCB2}" sibTransId="{22E16847-03CA-4C5B-8345-7408A84B293E}"/>
    <dgm:cxn modelId="{D9757976-813D-4DD2-B049-8349C6166160}" srcId="{DF79CE36-D4AA-46D8-B05A-12D7FB94C130}" destId="{2692B019-E788-443E-AAE7-25E7D45111A8}" srcOrd="4" destOrd="0" parTransId="{3AC98B32-BF76-45F9-9BFA-815C7CB92A3C}" sibTransId="{FE6575F4-CE6B-4082-B7EB-68216829EEC3}"/>
    <dgm:cxn modelId="{0F12B289-195D-4059-8773-B7030AFC6913}" type="presOf" srcId="{2692B019-E788-443E-AAE7-25E7D45111A8}" destId="{0BF61F44-F3F1-4163-B46B-DD95C22E2229}" srcOrd="0" destOrd="0" presId="urn:microsoft.com/office/officeart/2005/8/layout/hProcess9"/>
    <dgm:cxn modelId="{2D47FAAE-D232-4458-9258-0F83C1E5559A}" srcId="{DF79CE36-D4AA-46D8-B05A-12D7FB94C130}" destId="{9EA50881-A665-450B-A51B-4FF992EFB9BD}" srcOrd="3" destOrd="0" parTransId="{1809C735-5D0F-4891-B35D-E3B2746CA494}" sibTransId="{43B0F53C-2A79-4606-8282-A08C227A0893}"/>
    <dgm:cxn modelId="{AB6789BA-F329-4445-9587-18A00A3A6ECF}" srcId="{DF79CE36-D4AA-46D8-B05A-12D7FB94C130}" destId="{C2D48E3E-2A0B-4720-8BC6-F1C2C81B1980}" srcOrd="0" destOrd="0" parTransId="{46BEB317-AC1C-4BF9-9B94-8DBA7D555D73}" sibTransId="{86039DE7-501E-4817-A07B-38EA7ADC304B}"/>
    <dgm:cxn modelId="{D84BD1EC-521E-4EC3-A7BF-12F73CDE1068}" type="presOf" srcId="{9691C16C-25D8-4269-B77E-5595D51990DC}" destId="{9C2B422C-D842-478D-A79C-8878E75BDA09}" srcOrd="0" destOrd="0" presId="urn:microsoft.com/office/officeart/2005/8/layout/hProcess9"/>
    <dgm:cxn modelId="{B3A584F7-4153-4F60-A604-C955F613283C}" type="presOf" srcId="{91620950-AD08-4592-A48A-48D9A8F177A5}" destId="{0E91CAF1-5EFA-4A9E-AB6D-AAD73304BDAA}" srcOrd="0" destOrd="0" presId="urn:microsoft.com/office/officeart/2005/8/layout/hProcess9"/>
    <dgm:cxn modelId="{F51BFAFF-975E-42D5-B13B-F636B8912DE3}" type="presOf" srcId="{9EA50881-A665-450B-A51B-4FF992EFB9BD}" destId="{328DAA9E-B60D-4C67-9F68-09C774DB6953}" srcOrd="0" destOrd="0" presId="urn:microsoft.com/office/officeart/2005/8/layout/hProcess9"/>
    <dgm:cxn modelId="{93B766C5-5DD7-4D81-A6DC-F25706064909}" type="presParOf" srcId="{D4BD80B5-5136-4772-A29B-BF7663069C2D}" destId="{3922B62F-7AC0-4B33-9FB8-05285AC90B36}" srcOrd="0" destOrd="0" presId="urn:microsoft.com/office/officeart/2005/8/layout/hProcess9"/>
    <dgm:cxn modelId="{E0D0C123-3488-4E94-BD91-30564E9BC723}" type="presParOf" srcId="{D4BD80B5-5136-4772-A29B-BF7663069C2D}" destId="{34A7E097-5E0B-4262-87EA-85D1309CCB48}" srcOrd="1" destOrd="0" presId="urn:microsoft.com/office/officeart/2005/8/layout/hProcess9"/>
    <dgm:cxn modelId="{DA5BE5A2-4E26-4FD9-A4F4-7E6D6C574627}" type="presParOf" srcId="{34A7E097-5E0B-4262-87EA-85D1309CCB48}" destId="{8159AD42-E178-41D6-B397-37DE351B8A2A}" srcOrd="0" destOrd="0" presId="urn:microsoft.com/office/officeart/2005/8/layout/hProcess9"/>
    <dgm:cxn modelId="{86A95068-506A-41E0-B0F0-28A78A97E888}" type="presParOf" srcId="{34A7E097-5E0B-4262-87EA-85D1309CCB48}" destId="{FA833106-48B5-4877-BE87-BDD696399937}" srcOrd="1" destOrd="0" presId="urn:microsoft.com/office/officeart/2005/8/layout/hProcess9"/>
    <dgm:cxn modelId="{EA230BAE-7E0F-47C7-9242-6E9A4444BFB2}" type="presParOf" srcId="{34A7E097-5E0B-4262-87EA-85D1309CCB48}" destId="{9C2B422C-D842-478D-A79C-8878E75BDA09}" srcOrd="2" destOrd="0" presId="urn:microsoft.com/office/officeart/2005/8/layout/hProcess9"/>
    <dgm:cxn modelId="{A11EC376-91B2-4C78-BC4D-14FC28142ED1}" type="presParOf" srcId="{34A7E097-5E0B-4262-87EA-85D1309CCB48}" destId="{D62D574D-B615-4401-8693-50B6EB1BB936}" srcOrd="3" destOrd="0" presId="urn:microsoft.com/office/officeart/2005/8/layout/hProcess9"/>
    <dgm:cxn modelId="{80223242-9570-481C-9186-ADBB6E6F0D5A}" type="presParOf" srcId="{34A7E097-5E0B-4262-87EA-85D1309CCB48}" destId="{0E91CAF1-5EFA-4A9E-AB6D-AAD73304BDAA}" srcOrd="4" destOrd="0" presId="urn:microsoft.com/office/officeart/2005/8/layout/hProcess9"/>
    <dgm:cxn modelId="{988E2C6D-D0DA-45BA-A9EF-1548E372ED95}" type="presParOf" srcId="{34A7E097-5E0B-4262-87EA-85D1309CCB48}" destId="{D300E690-A13F-4E57-9A7F-91FBF29E96A7}" srcOrd="5" destOrd="0" presId="urn:microsoft.com/office/officeart/2005/8/layout/hProcess9"/>
    <dgm:cxn modelId="{088D9BDC-4C70-402D-8996-F66E0429BDD4}" type="presParOf" srcId="{34A7E097-5E0B-4262-87EA-85D1309CCB48}" destId="{328DAA9E-B60D-4C67-9F68-09C774DB6953}" srcOrd="6" destOrd="0" presId="urn:microsoft.com/office/officeart/2005/8/layout/hProcess9"/>
    <dgm:cxn modelId="{F12C55D7-9FDB-4F1A-9D60-02B86C0F7197}" type="presParOf" srcId="{34A7E097-5E0B-4262-87EA-85D1309CCB48}" destId="{A18CCA4F-A307-4372-B6F2-6C6E7BB1C3D2}" srcOrd="7" destOrd="0" presId="urn:microsoft.com/office/officeart/2005/8/layout/hProcess9"/>
    <dgm:cxn modelId="{024C662E-C9FD-463E-9BC3-B1458C540A57}" type="presParOf" srcId="{34A7E097-5E0B-4262-87EA-85D1309CCB48}" destId="{0BF61F44-F3F1-4163-B46B-DD95C22E2229}" srcOrd="8" destOrd="0" presId="urn:microsoft.com/office/officeart/2005/8/layout/hProcess9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8F279BA-A8CE-47E3-91AF-B20D3728A5B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5F44785-8668-46DE-B258-059BBA2A4F7D}">
      <dgm:prSet phldrT="[Metin]"/>
      <dgm:spPr>
        <a:solidFill>
          <a:srgbClr val="FFFF00"/>
        </a:solidFill>
      </dgm:spPr>
      <dgm:t>
        <a:bodyPr/>
        <a:lstStyle/>
        <a:p>
          <a:r>
            <a:rPr lang="tr-TR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İhşitlerin</a:t>
          </a:r>
          <a:r>
            <a:rPr lang="tr-T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yıkılma ve uzun ömürlü olamama  sebepleri</a:t>
          </a:r>
        </a:p>
      </dgm:t>
    </dgm:pt>
    <dgm:pt modelId="{3AD99378-B5CE-463D-BF2A-60D03CE8260E}" type="parTrans" cxnId="{81E8141D-2DA6-4600-A7B9-B1E3A4285750}">
      <dgm:prSet/>
      <dgm:spPr/>
      <dgm:t>
        <a:bodyPr/>
        <a:lstStyle/>
        <a:p>
          <a:endParaRPr lang="tr-TR"/>
        </a:p>
      </dgm:t>
    </dgm:pt>
    <dgm:pt modelId="{CEE9FB8F-355E-498C-B75F-742EE8EB3291}" type="sibTrans" cxnId="{81E8141D-2DA6-4600-A7B9-B1E3A4285750}">
      <dgm:prSet/>
      <dgm:spPr/>
      <dgm:t>
        <a:bodyPr/>
        <a:lstStyle/>
        <a:p>
          <a:endParaRPr lang="tr-TR"/>
        </a:p>
      </dgm:t>
    </dgm:pt>
    <dgm:pt modelId="{7AAFD65F-300C-4302-9A7B-FB728FF0D38A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Ebu’l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Kasım’ın 15 yaşında hükümdar olması</a:t>
          </a:r>
        </a:p>
      </dgm:t>
    </dgm:pt>
    <dgm:pt modelId="{5F7D270A-77EA-43C6-86D7-39BE77F25E8A}" type="parTrans" cxnId="{EDF18E2E-263C-4672-BD08-2A8398277EE4}">
      <dgm:prSet/>
      <dgm:spPr/>
      <dgm:t>
        <a:bodyPr/>
        <a:lstStyle/>
        <a:p>
          <a:endParaRPr lang="tr-TR"/>
        </a:p>
      </dgm:t>
    </dgm:pt>
    <dgm:pt modelId="{7DE30589-03EE-4E68-B9D4-6FE2C1857114}" type="sibTrans" cxnId="{EDF18E2E-263C-4672-BD08-2A8398277EE4}">
      <dgm:prSet/>
      <dgm:spPr/>
      <dgm:t>
        <a:bodyPr/>
        <a:lstStyle/>
        <a:p>
          <a:endParaRPr lang="tr-TR"/>
        </a:p>
      </dgm:t>
    </dgm:pt>
    <dgm:pt modelId="{A1E3D96B-76E5-48A2-B0DA-D429B493AEDD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Kıtlık, ekonomik koşullar</a:t>
          </a:r>
        </a:p>
      </dgm:t>
    </dgm:pt>
    <dgm:pt modelId="{5ECC7850-972E-447D-A8E2-12DF78D67EB4}" type="parTrans" cxnId="{4CB4A85E-8865-4514-ABC4-1977E324EE85}">
      <dgm:prSet/>
      <dgm:spPr/>
      <dgm:t>
        <a:bodyPr/>
        <a:lstStyle/>
        <a:p>
          <a:endParaRPr lang="tr-TR"/>
        </a:p>
      </dgm:t>
    </dgm:pt>
    <dgm:pt modelId="{6297948B-7FDC-4394-9F52-ADF57E099B63}" type="sibTrans" cxnId="{4CB4A85E-8865-4514-ABC4-1977E324EE85}">
      <dgm:prSet/>
      <dgm:spPr/>
      <dgm:t>
        <a:bodyPr/>
        <a:lstStyle/>
        <a:p>
          <a:endParaRPr lang="tr-TR"/>
        </a:p>
      </dgm:t>
    </dgm:pt>
    <dgm:pt modelId="{D60D30FC-7283-494C-985B-4053FED7CB58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Salgın hastalıklar</a:t>
          </a:r>
        </a:p>
      </dgm:t>
    </dgm:pt>
    <dgm:pt modelId="{3E24F13C-8529-482D-A538-30F58FC2A0E3}" type="parTrans" cxnId="{7A09EE92-DB67-44A0-A193-698DFD24006C}">
      <dgm:prSet/>
      <dgm:spPr/>
      <dgm:t>
        <a:bodyPr/>
        <a:lstStyle/>
        <a:p>
          <a:endParaRPr lang="tr-TR"/>
        </a:p>
      </dgm:t>
    </dgm:pt>
    <dgm:pt modelId="{89A64AB9-39DD-4AD2-8031-6F847B130B42}" type="sibTrans" cxnId="{7A09EE92-DB67-44A0-A193-698DFD24006C}">
      <dgm:prSet/>
      <dgm:spPr/>
      <dgm:t>
        <a:bodyPr/>
        <a:lstStyle/>
        <a:p>
          <a:endParaRPr lang="tr-TR"/>
        </a:p>
      </dgm:t>
    </dgm:pt>
    <dgm:pt modelId="{633F582C-D7D3-4D00-A842-236E6172FB6E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Vergilerin adil harcanmaması</a:t>
          </a:r>
        </a:p>
      </dgm:t>
    </dgm:pt>
    <dgm:pt modelId="{240293A3-9E30-4A5B-87CC-E13DA03A120A}" type="parTrans" cxnId="{675162F9-D9B1-4C3F-9969-09EF2C4BA1EE}">
      <dgm:prSet/>
      <dgm:spPr/>
      <dgm:t>
        <a:bodyPr/>
        <a:lstStyle/>
        <a:p>
          <a:endParaRPr lang="tr-TR"/>
        </a:p>
      </dgm:t>
    </dgm:pt>
    <dgm:pt modelId="{3A81630B-3C73-4331-A699-024B925C4B97}" type="sibTrans" cxnId="{675162F9-D9B1-4C3F-9969-09EF2C4BA1EE}">
      <dgm:prSet/>
      <dgm:spPr/>
      <dgm:t>
        <a:bodyPr/>
        <a:lstStyle/>
        <a:p>
          <a:endParaRPr lang="tr-TR"/>
        </a:p>
      </dgm:t>
    </dgm:pt>
    <dgm:pt modelId="{4603E8BC-BF2F-4C44-9257-DE7510CEE946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Ebul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Kafur’un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ölmesi ve iç karışıklıklar</a:t>
          </a:r>
        </a:p>
      </dgm:t>
    </dgm:pt>
    <dgm:pt modelId="{94B4AFEB-CCFE-4CC1-BB55-1CDF4774936B}" type="parTrans" cxnId="{7E75D236-9716-4FFC-8F81-0EFA4F61CF86}">
      <dgm:prSet/>
      <dgm:spPr/>
      <dgm:t>
        <a:bodyPr/>
        <a:lstStyle/>
        <a:p>
          <a:endParaRPr lang="tr-TR"/>
        </a:p>
      </dgm:t>
    </dgm:pt>
    <dgm:pt modelId="{2AAB0551-D502-4275-BE60-20797390B747}" type="sibTrans" cxnId="{7E75D236-9716-4FFC-8F81-0EFA4F61CF86}">
      <dgm:prSet/>
      <dgm:spPr/>
      <dgm:t>
        <a:bodyPr/>
        <a:lstStyle/>
        <a:p>
          <a:endParaRPr lang="tr-TR"/>
        </a:p>
      </dgm:t>
    </dgm:pt>
    <dgm:pt modelId="{8581D92D-980F-42EE-827B-3686EF48D4A5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Fatimilerin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durumu değerlendirip son vermesi</a:t>
          </a:r>
        </a:p>
      </dgm:t>
    </dgm:pt>
    <dgm:pt modelId="{67A90562-5921-4524-B717-EEF3FCBC07B6}" type="parTrans" cxnId="{71699DA4-A1B9-46AA-A742-997141A6A0BB}">
      <dgm:prSet/>
      <dgm:spPr/>
      <dgm:t>
        <a:bodyPr/>
        <a:lstStyle/>
        <a:p>
          <a:endParaRPr lang="tr-TR"/>
        </a:p>
      </dgm:t>
    </dgm:pt>
    <dgm:pt modelId="{BF1548FC-C095-4F24-B3EB-7AFD8F5D160A}" type="sibTrans" cxnId="{71699DA4-A1B9-46AA-A742-997141A6A0BB}">
      <dgm:prSet/>
      <dgm:spPr/>
      <dgm:t>
        <a:bodyPr/>
        <a:lstStyle/>
        <a:p>
          <a:endParaRPr lang="tr-TR"/>
        </a:p>
      </dgm:t>
    </dgm:pt>
    <dgm:pt modelId="{2E8810A1-86BB-428B-8B61-7E5EED84E8CB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 desteğinin azalması, </a:t>
          </a: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Halkın farklı etnik gruplardan olması</a:t>
          </a:r>
        </a:p>
      </dgm:t>
    </dgm:pt>
    <dgm:pt modelId="{AB4A426D-2BC9-4F9A-B596-C255C432F9FC}" type="parTrans" cxnId="{DBC20037-B101-4AF0-8E17-67E716889E29}">
      <dgm:prSet/>
      <dgm:spPr/>
      <dgm:t>
        <a:bodyPr/>
        <a:lstStyle/>
        <a:p>
          <a:endParaRPr lang="tr-TR"/>
        </a:p>
      </dgm:t>
    </dgm:pt>
    <dgm:pt modelId="{5246F81A-2E7C-41E8-9C88-0FCDA6346156}" type="sibTrans" cxnId="{DBC20037-B101-4AF0-8E17-67E716889E29}">
      <dgm:prSet/>
      <dgm:spPr/>
      <dgm:t>
        <a:bodyPr/>
        <a:lstStyle/>
        <a:p>
          <a:endParaRPr lang="tr-TR"/>
        </a:p>
      </dgm:t>
    </dgm:pt>
    <dgm:pt modelId="{A4507B76-310E-40BD-B7FD-ED5727FDE6EC}" type="pres">
      <dgm:prSet presAssocID="{78F279BA-A8CE-47E3-91AF-B20D3728A5B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42571D3-063C-464C-943D-DFCD63D777D3}" type="pres">
      <dgm:prSet presAssocID="{F5F44785-8668-46DE-B258-059BBA2A4F7D}" presName="root1" presStyleCnt="0"/>
      <dgm:spPr/>
    </dgm:pt>
    <dgm:pt modelId="{02FFA76D-800C-4DAD-BF52-4AA2C9646B7A}" type="pres">
      <dgm:prSet presAssocID="{F5F44785-8668-46DE-B258-059BBA2A4F7D}" presName="LevelOneTextNode" presStyleLbl="node0" presStyleIdx="0" presStyleCnt="1" custLinFactX="-60146" custLinFactNeighborX="-100000" custLinFactNeighborY="0">
        <dgm:presLayoutVars>
          <dgm:chPref val="3"/>
        </dgm:presLayoutVars>
      </dgm:prSet>
      <dgm:spPr/>
    </dgm:pt>
    <dgm:pt modelId="{7B8A454C-0F7A-4A52-A9FB-542D236A4269}" type="pres">
      <dgm:prSet presAssocID="{F5F44785-8668-46DE-B258-059BBA2A4F7D}" presName="level2hierChild" presStyleCnt="0"/>
      <dgm:spPr/>
    </dgm:pt>
    <dgm:pt modelId="{62F325B2-F97E-4DC1-88CB-A69E12E4DE34}" type="pres">
      <dgm:prSet presAssocID="{5F7D270A-77EA-43C6-86D7-39BE77F25E8A}" presName="conn2-1" presStyleLbl="parChTrans1D2" presStyleIdx="0" presStyleCnt="5"/>
      <dgm:spPr/>
    </dgm:pt>
    <dgm:pt modelId="{BB8FBC34-E819-4850-9416-50EEF172DA9E}" type="pres">
      <dgm:prSet presAssocID="{5F7D270A-77EA-43C6-86D7-39BE77F25E8A}" presName="connTx" presStyleLbl="parChTrans1D2" presStyleIdx="0" presStyleCnt="5"/>
      <dgm:spPr/>
    </dgm:pt>
    <dgm:pt modelId="{5BC6E394-6725-471D-9A49-F40952A0AF80}" type="pres">
      <dgm:prSet presAssocID="{7AAFD65F-300C-4302-9A7B-FB728FF0D38A}" presName="root2" presStyleCnt="0"/>
      <dgm:spPr/>
    </dgm:pt>
    <dgm:pt modelId="{73A2BA43-8F28-4BB9-AC7A-ECA52115D902}" type="pres">
      <dgm:prSet presAssocID="{7AAFD65F-300C-4302-9A7B-FB728FF0D38A}" presName="LevelTwoTextNode" presStyleLbl="node2" presStyleIdx="0" presStyleCnt="5" custLinFactNeighborX="895" custLinFactNeighborY="-1468">
        <dgm:presLayoutVars>
          <dgm:chPref val="3"/>
        </dgm:presLayoutVars>
      </dgm:prSet>
      <dgm:spPr/>
    </dgm:pt>
    <dgm:pt modelId="{5C7FBAC2-1F98-4ABE-AC81-6B1F04796BF3}" type="pres">
      <dgm:prSet presAssocID="{7AAFD65F-300C-4302-9A7B-FB728FF0D38A}" presName="level3hierChild" presStyleCnt="0"/>
      <dgm:spPr/>
    </dgm:pt>
    <dgm:pt modelId="{012F3F54-043F-4B4F-B880-1EEDBCDE904E}" type="pres">
      <dgm:prSet presAssocID="{5ECC7850-972E-447D-A8E2-12DF78D67EB4}" presName="conn2-1" presStyleLbl="parChTrans1D2" presStyleIdx="1" presStyleCnt="5"/>
      <dgm:spPr/>
    </dgm:pt>
    <dgm:pt modelId="{34E07E79-D5D2-463B-8667-13D628CA69AC}" type="pres">
      <dgm:prSet presAssocID="{5ECC7850-972E-447D-A8E2-12DF78D67EB4}" presName="connTx" presStyleLbl="parChTrans1D2" presStyleIdx="1" presStyleCnt="5"/>
      <dgm:spPr/>
    </dgm:pt>
    <dgm:pt modelId="{D4242FDA-EB23-4370-90E8-D7A9C79A960C}" type="pres">
      <dgm:prSet presAssocID="{A1E3D96B-76E5-48A2-B0DA-D429B493AEDD}" presName="root2" presStyleCnt="0"/>
      <dgm:spPr/>
    </dgm:pt>
    <dgm:pt modelId="{8138767C-1753-4A81-AAC0-95BF0E0AEFA4}" type="pres">
      <dgm:prSet presAssocID="{A1E3D96B-76E5-48A2-B0DA-D429B493AEDD}" presName="LevelTwoTextNode" presStyleLbl="node2" presStyleIdx="1" presStyleCnt="5">
        <dgm:presLayoutVars>
          <dgm:chPref val="3"/>
        </dgm:presLayoutVars>
      </dgm:prSet>
      <dgm:spPr/>
    </dgm:pt>
    <dgm:pt modelId="{C936E474-E9AF-4A5D-91FE-0E8765A859FC}" type="pres">
      <dgm:prSet presAssocID="{A1E3D96B-76E5-48A2-B0DA-D429B493AEDD}" presName="level3hierChild" presStyleCnt="0"/>
      <dgm:spPr/>
    </dgm:pt>
    <dgm:pt modelId="{526B1177-3960-4D3A-9187-6C0CCA7D3A0F}" type="pres">
      <dgm:prSet presAssocID="{AB4A426D-2BC9-4F9A-B596-C255C432F9FC}" presName="conn2-1" presStyleLbl="parChTrans1D3" presStyleIdx="0" presStyleCnt="2"/>
      <dgm:spPr/>
    </dgm:pt>
    <dgm:pt modelId="{ACADDA07-88FF-4A72-BAA8-1173DD696219}" type="pres">
      <dgm:prSet presAssocID="{AB4A426D-2BC9-4F9A-B596-C255C432F9FC}" presName="connTx" presStyleLbl="parChTrans1D3" presStyleIdx="0" presStyleCnt="2"/>
      <dgm:spPr/>
    </dgm:pt>
    <dgm:pt modelId="{6696BC07-37DD-4F5F-951A-9B5BD59AF2B1}" type="pres">
      <dgm:prSet presAssocID="{2E8810A1-86BB-428B-8B61-7E5EED84E8CB}" presName="root2" presStyleCnt="0"/>
      <dgm:spPr/>
    </dgm:pt>
    <dgm:pt modelId="{296130C9-EC87-46BB-BA44-B78CD05F717E}" type="pres">
      <dgm:prSet presAssocID="{2E8810A1-86BB-428B-8B61-7E5EED84E8CB}" presName="LevelTwoTextNode" presStyleLbl="node3" presStyleIdx="0" presStyleCnt="2" custScaleX="95208" custScaleY="142015">
        <dgm:presLayoutVars>
          <dgm:chPref val="3"/>
        </dgm:presLayoutVars>
      </dgm:prSet>
      <dgm:spPr/>
    </dgm:pt>
    <dgm:pt modelId="{FE0691B1-B6A8-4429-9385-2B4878EF301D}" type="pres">
      <dgm:prSet presAssocID="{2E8810A1-86BB-428B-8B61-7E5EED84E8CB}" presName="level3hierChild" presStyleCnt="0"/>
      <dgm:spPr/>
    </dgm:pt>
    <dgm:pt modelId="{1DE2F342-488E-4C6E-ACEC-1CB78BCC183C}" type="pres">
      <dgm:prSet presAssocID="{3E24F13C-8529-482D-A538-30F58FC2A0E3}" presName="conn2-1" presStyleLbl="parChTrans1D2" presStyleIdx="2" presStyleCnt="5"/>
      <dgm:spPr/>
    </dgm:pt>
    <dgm:pt modelId="{8465E051-DFD7-4520-9FB5-E29073B42FBB}" type="pres">
      <dgm:prSet presAssocID="{3E24F13C-8529-482D-A538-30F58FC2A0E3}" presName="connTx" presStyleLbl="parChTrans1D2" presStyleIdx="2" presStyleCnt="5"/>
      <dgm:spPr/>
    </dgm:pt>
    <dgm:pt modelId="{3622A489-786A-4AE1-A960-3D3868A6E677}" type="pres">
      <dgm:prSet presAssocID="{D60D30FC-7283-494C-985B-4053FED7CB58}" presName="root2" presStyleCnt="0"/>
      <dgm:spPr/>
    </dgm:pt>
    <dgm:pt modelId="{FC1324BD-4B1E-4D25-AF72-0B7C0DC37DC0}" type="pres">
      <dgm:prSet presAssocID="{D60D30FC-7283-494C-985B-4053FED7CB58}" presName="LevelTwoTextNode" presStyleLbl="node2" presStyleIdx="2" presStyleCnt="5">
        <dgm:presLayoutVars>
          <dgm:chPref val="3"/>
        </dgm:presLayoutVars>
      </dgm:prSet>
      <dgm:spPr/>
    </dgm:pt>
    <dgm:pt modelId="{0557B5DF-C45E-481D-935D-759B51120123}" type="pres">
      <dgm:prSet presAssocID="{D60D30FC-7283-494C-985B-4053FED7CB58}" presName="level3hierChild" presStyleCnt="0"/>
      <dgm:spPr/>
    </dgm:pt>
    <dgm:pt modelId="{0873C59F-7847-44B7-A1F0-6B3F45A91B3E}" type="pres">
      <dgm:prSet presAssocID="{240293A3-9E30-4A5B-87CC-E13DA03A120A}" presName="conn2-1" presStyleLbl="parChTrans1D2" presStyleIdx="3" presStyleCnt="5"/>
      <dgm:spPr/>
    </dgm:pt>
    <dgm:pt modelId="{FD5D311E-FFC6-4440-9AA0-271365044B18}" type="pres">
      <dgm:prSet presAssocID="{240293A3-9E30-4A5B-87CC-E13DA03A120A}" presName="connTx" presStyleLbl="parChTrans1D2" presStyleIdx="3" presStyleCnt="5"/>
      <dgm:spPr/>
    </dgm:pt>
    <dgm:pt modelId="{7C875D74-E35A-4594-A22A-BEC765F94936}" type="pres">
      <dgm:prSet presAssocID="{633F582C-D7D3-4D00-A842-236E6172FB6E}" presName="root2" presStyleCnt="0"/>
      <dgm:spPr/>
    </dgm:pt>
    <dgm:pt modelId="{EB53F6DC-952F-413A-AAD4-3364E2C58529}" type="pres">
      <dgm:prSet presAssocID="{633F582C-D7D3-4D00-A842-236E6172FB6E}" presName="LevelTwoTextNode" presStyleLbl="node2" presStyleIdx="3" presStyleCnt="5">
        <dgm:presLayoutVars>
          <dgm:chPref val="3"/>
        </dgm:presLayoutVars>
      </dgm:prSet>
      <dgm:spPr/>
    </dgm:pt>
    <dgm:pt modelId="{DCC5A71E-BF45-417C-B9F6-0159A30BBD42}" type="pres">
      <dgm:prSet presAssocID="{633F582C-D7D3-4D00-A842-236E6172FB6E}" presName="level3hierChild" presStyleCnt="0"/>
      <dgm:spPr/>
    </dgm:pt>
    <dgm:pt modelId="{83D7C97E-CB0E-4194-A740-C144607B74FC}" type="pres">
      <dgm:prSet presAssocID="{94B4AFEB-CCFE-4CC1-BB55-1CDF4774936B}" presName="conn2-1" presStyleLbl="parChTrans1D2" presStyleIdx="4" presStyleCnt="5"/>
      <dgm:spPr/>
    </dgm:pt>
    <dgm:pt modelId="{A192F3A6-64AE-4C5F-AF1B-4EC40CB52652}" type="pres">
      <dgm:prSet presAssocID="{94B4AFEB-CCFE-4CC1-BB55-1CDF4774936B}" presName="connTx" presStyleLbl="parChTrans1D2" presStyleIdx="4" presStyleCnt="5"/>
      <dgm:spPr/>
    </dgm:pt>
    <dgm:pt modelId="{5ED74A05-2330-4224-A6B2-53C4633B1981}" type="pres">
      <dgm:prSet presAssocID="{4603E8BC-BF2F-4C44-9257-DE7510CEE946}" presName="root2" presStyleCnt="0"/>
      <dgm:spPr/>
    </dgm:pt>
    <dgm:pt modelId="{F8FDD5CD-9892-45D0-9BC3-0630A424DE90}" type="pres">
      <dgm:prSet presAssocID="{4603E8BC-BF2F-4C44-9257-DE7510CEE946}" presName="LevelTwoTextNode" presStyleLbl="node2" presStyleIdx="4" presStyleCnt="5">
        <dgm:presLayoutVars>
          <dgm:chPref val="3"/>
        </dgm:presLayoutVars>
      </dgm:prSet>
      <dgm:spPr/>
    </dgm:pt>
    <dgm:pt modelId="{86FA53D9-7796-4288-98EC-08BB7855F9CC}" type="pres">
      <dgm:prSet presAssocID="{4603E8BC-BF2F-4C44-9257-DE7510CEE946}" presName="level3hierChild" presStyleCnt="0"/>
      <dgm:spPr/>
    </dgm:pt>
    <dgm:pt modelId="{74A4051F-D3F2-41A7-A475-48DBB2D65254}" type="pres">
      <dgm:prSet presAssocID="{67A90562-5921-4524-B717-EEF3FCBC07B6}" presName="conn2-1" presStyleLbl="parChTrans1D3" presStyleIdx="1" presStyleCnt="2"/>
      <dgm:spPr/>
    </dgm:pt>
    <dgm:pt modelId="{8FE4AB21-E490-4D56-9917-672AF66C415E}" type="pres">
      <dgm:prSet presAssocID="{67A90562-5921-4524-B717-EEF3FCBC07B6}" presName="connTx" presStyleLbl="parChTrans1D3" presStyleIdx="1" presStyleCnt="2"/>
      <dgm:spPr/>
    </dgm:pt>
    <dgm:pt modelId="{4FF6924B-08ED-4665-9BC5-F1B68824CE15}" type="pres">
      <dgm:prSet presAssocID="{8581D92D-980F-42EE-827B-3686EF48D4A5}" presName="root2" presStyleCnt="0"/>
      <dgm:spPr/>
    </dgm:pt>
    <dgm:pt modelId="{B221FC9E-B318-481B-8CE2-F523EE8E2C58}" type="pres">
      <dgm:prSet presAssocID="{8581D92D-980F-42EE-827B-3686EF48D4A5}" presName="LevelTwoTextNode" presStyleLbl="node3" presStyleIdx="1" presStyleCnt="2">
        <dgm:presLayoutVars>
          <dgm:chPref val="3"/>
        </dgm:presLayoutVars>
      </dgm:prSet>
      <dgm:spPr/>
    </dgm:pt>
    <dgm:pt modelId="{35D293F5-B220-4FC1-A3EC-36BDDCF5676B}" type="pres">
      <dgm:prSet presAssocID="{8581D92D-980F-42EE-827B-3686EF48D4A5}" presName="level3hierChild" presStyleCnt="0"/>
      <dgm:spPr/>
    </dgm:pt>
  </dgm:ptLst>
  <dgm:cxnLst>
    <dgm:cxn modelId="{1BD58810-E86D-401B-821C-B503E92CB8BE}" type="presOf" srcId="{67A90562-5921-4524-B717-EEF3FCBC07B6}" destId="{8FE4AB21-E490-4D56-9917-672AF66C415E}" srcOrd="1" destOrd="0" presId="urn:microsoft.com/office/officeart/2008/layout/HorizontalMultiLevelHierarchy"/>
    <dgm:cxn modelId="{849BF012-D1DC-4B03-997E-C75030AADB40}" type="presOf" srcId="{2E8810A1-86BB-428B-8B61-7E5EED84E8CB}" destId="{296130C9-EC87-46BB-BA44-B78CD05F717E}" srcOrd="0" destOrd="0" presId="urn:microsoft.com/office/officeart/2008/layout/HorizontalMultiLevelHierarchy"/>
    <dgm:cxn modelId="{71BEF412-7F50-45AE-B0B3-6FEE823BDB6D}" type="presOf" srcId="{94B4AFEB-CCFE-4CC1-BB55-1CDF4774936B}" destId="{A192F3A6-64AE-4C5F-AF1B-4EC40CB52652}" srcOrd="1" destOrd="0" presId="urn:microsoft.com/office/officeart/2008/layout/HorizontalMultiLevelHierarchy"/>
    <dgm:cxn modelId="{2D99F013-1B15-4581-BC87-FFEB506389A4}" type="presOf" srcId="{3E24F13C-8529-482D-A538-30F58FC2A0E3}" destId="{8465E051-DFD7-4520-9FB5-E29073B42FBB}" srcOrd="1" destOrd="0" presId="urn:microsoft.com/office/officeart/2008/layout/HorizontalMultiLevelHierarchy"/>
    <dgm:cxn modelId="{81E8141D-2DA6-4600-A7B9-B1E3A4285750}" srcId="{78F279BA-A8CE-47E3-91AF-B20D3728A5BC}" destId="{F5F44785-8668-46DE-B258-059BBA2A4F7D}" srcOrd="0" destOrd="0" parTransId="{3AD99378-B5CE-463D-BF2A-60D03CE8260E}" sibTransId="{CEE9FB8F-355E-498C-B75F-742EE8EB3291}"/>
    <dgm:cxn modelId="{E9A2CB21-76ED-4C76-94B9-A6563C40E707}" type="presOf" srcId="{AB4A426D-2BC9-4F9A-B596-C255C432F9FC}" destId="{526B1177-3960-4D3A-9187-6C0CCA7D3A0F}" srcOrd="0" destOrd="0" presId="urn:microsoft.com/office/officeart/2008/layout/HorizontalMultiLevelHierarchy"/>
    <dgm:cxn modelId="{EDF18E2E-263C-4672-BD08-2A8398277EE4}" srcId="{F5F44785-8668-46DE-B258-059BBA2A4F7D}" destId="{7AAFD65F-300C-4302-9A7B-FB728FF0D38A}" srcOrd="0" destOrd="0" parTransId="{5F7D270A-77EA-43C6-86D7-39BE77F25E8A}" sibTransId="{7DE30589-03EE-4E68-B9D4-6FE2C1857114}"/>
    <dgm:cxn modelId="{7E75D236-9716-4FFC-8F81-0EFA4F61CF86}" srcId="{F5F44785-8668-46DE-B258-059BBA2A4F7D}" destId="{4603E8BC-BF2F-4C44-9257-DE7510CEE946}" srcOrd="4" destOrd="0" parTransId="{94B4AFEB-CCFE-4CC1-BB55-1CDF4774936B}" sibTransId="{2AAB0551-D502-4275-BE60-20797390B747}"/>
    <dgm:cxn modelId="{DBC20037-B101-4AF0-8E17-67E716889E29}" srcId="{A1E3D96B-76E5-48A2-B0DA-D429B493AEDD}" destId="{2E8810A1-86BB-428B-8B61-7E5EED84E8CB}" srcOrd="0" destOrd="0" parTransId="{AB4A426D-2BC9-4F9A-B596-C255C432F9FC}" sibTransId="{5246F81A-2E7C-41E8-9C88-0FCDA6346156}"/>
    <dgm:cxn modelId="{970BCF37-4D31-45C6-A8B5-D9B955335FA9}" type="presOf" srcId="{240293A3-9E30-4A5B-87CC-E13DA03A120A}" destId="{FD5D311E-FFC6-4440-9AA0-271365044B18}" srcOrd="1" destOrd="0" presId="urn:microsoft.com/office/officeart/2008/layout/HorizontalMultiLevelHierarchy"/>
    <dgm:cxn modelId="{4CB4A85E-8865-4514-ABC4-1977E324EE85}" srcId="{F5F44785-8668-46DE-B258-059BBA2A4F7D}" destId="{A1E3D96B-76E5-48A2-B0DA-D429B493AEDD}" srcOrd="1" destOrd="0" parTransId="{5ECC7850-972E-447D-A8E2-12DF78D67EB4}" sibTransId="{6297948B-7FDC-4394-9F52-ADF57E099B63}"/>
    <dgm:cxn modelId="{9D178B4A-D7AB-481A-866D-39F8E0D23E8A}" type="presOf" srcId="{94B4AFEB-CCFE-4CC1-BB55-1CDF4774936B}" destId="{83D7C97E-CB0E-4194-A740-C144607B74FC}" srcOrd="0" destOrd="0" presId="urn:microsoft.com/office/officeart/2008/layout/HorizontalMultiLevelHierarchy"/>
    <dgm:cxn modelId="{A5FDB54B-1A5C-4787-84CE-7F10ECCCC413}" type="presOf" srcId="{67A90562-5921-4524-B717-EEF3FCBC07B6}" destId="{74A4051F-D3F2-41A7-A475-48DBB2D65254}" srcOrd="0" destOrd="0" presId="urn:microsoft.com/office/officeart/2008/layout/HorizontalMultiLevelHierarchy"/>
    <dgm:cxn modelId="{3D56AF79-D724-4CDC-B461-E32B5008596A}" type="presOf" srcId="{A1E3D96B-76E5-48A2-B0DA-D429B493AEDD}" destId="{8138767C-1753-4A81-AAC0-95BF0E0AEFA4}" srcOrd="0" destOrd="0" presId="urn:microsoft.com/office/officeart/2008/layout/HorizontalMultiLevelHierarchy"/>
    <dgm:cxn modelId="{4E3D8A83-8DAB-4911-A7EB-71F0B8E7BEA2}" type="presOf" srcId="{5ECC7850-972E-447D-A8E2-12DF78D67EB4}" destId="{34E07E79-D5D2-463B-8667-13D628CA69AC}" srcOrd="1" destOrd="0" presId="urn:microsoft.com/office/officeart/2008/layout/HorizontalMultiLevelHierarchy"/>
    <dgm:cxn modelId="{7A09EE92-DB67-44A0-A193-698DFD24006C}" srcId="{F5F44785-8668-46DE-B258-059BBA2A4F7D}" destId="{D60D30FC-7283-494C-985B-4053FED7CB58}" srcOrd="2" destOrd="0" parTransId="{3E24F13C-8529-482D-A538-30F58FC2A0E3}" sibTransId="{89A64AB9-39DD-4AD2-8031-6F847B130B42}"/>
    <dgm:cxn modelId="{DA013F93-6293-494B-BE09-41AF94E8A432}" type="presOf" srcId="{F5F44785-8668-46DE-B258-059BBA2A4F7D}" destId="{02FFA76D-800C-4DAD-BF52-4AA2C9646B7A}" srcOrd="0" destOrd="0" presId="urn:microsoft.com/office/officeart/2008/layout/HorizontalMultiLevelHierarchy"/>
    <dgm:cxn modelId="{FF10AA9A-D2B2-4982-BDDD-FCC952B6CEB8}" type="presOf" srcId="{D60D30FC-7283-494C-985B-4053FED7CB58}" destId="{FC1324BD-4B1E-4D25-AF72-0B7C0DC37DC0}" srcOrd="0" destOrd="0" presId="urn:microsoft.com/office/officeart/2008/layout/HorizontalMultiLevelHierarchy"/>
    <dgm:cxn modelId="{5D15E7A0-DEE7-42E4-B3C2-80E177C1FEB9}" type="presOf" srcId="{4603E8BC-BF2F-4C44-9257-DE7510CEE946}" destId="{F8FDD5CD-9892-45D0-9BC3-0630A424DE90}" srcOrd="0" destOrd="0" presId="urn:microsoft.com/office/officeart/2008/layout/HorizontalMultiLevelHierarchy"/>
    <dgm:cxn modelId="{71699DA4-A1B9-46AA-A742-997141A6A0BB}" srcId="{4603E8BC-BF2F-4C44-9257-DE7510CEE946}" destId="{8581D92D-980F-42EE-827B-3686EF48D4A5}" srcOrd="0" destOrd="0" parTransId="{67A90562-5921-4524-B717-EEF3FCBC07B6}" sibTransId="{BF1548FC-C095-4F24-B3EB-7AFD8F5D160A}"/>
    <dgm:cxn modelId="{9FC39AB0-C68B-467B-9649-73CE6889E30B}" type="presOf" srcId="{8581D92D-980F-42EE-827B-3686EF48D4A5}" destId="{B221FC9E-B318-481B-8CE2-F523EE8E2C58}" srcOrd="0" destOrd="0" presId="urn:microsoft.com/office/officeart/2008/layout/HorizontalMultiLevelHierarchy"/>
    <dgm:cxn modelId="{D0993CB4-17DF-42F4-B012-FFB345275501}" type="presOf" srcId="{3E24F13C-8529-482D-A538-30F58FC2A0E3}" destId="{1DE2F342-488E-4C6E-ACEC-1CB78BCC183C}" srcOrd="0" destOrd="0" presId="urn:microsoft.com/office/officeart/2008/layout/HorizontalMultiLevelHierarchy"/>
    <dgm:cxn modelId="{856BE6B4-AA91-4D6C-8A73-2C534F9FD610}" type="presOf" srcId="{5F7D270A-77EA-43C6-86D7-39BE77F25E8A}" destId="{62F325B2-F97E-4DC1-88CB-A69E12E4DE34}" srcOrd="0" destOrd="0" presId="urn:microsoft.com/office/officeart/2008/layout/HorizontalMultiLevelHierarchy"/>
    <dgm:cxn modelId="{C09697B5-7DB4-4D78-9955-B23D8628CEC9}" type="presOf" srcId="{5F7D270A-77EA-43C6-86D7-39BE77F25E8A}" destId="{BB8FBC34-E819-4850-9416-50EEF172DA9E}" srcOrd="1" destOrd="0" presId="urn:microsoft.com/office/officeart/2008/layout/HorizontalMultiLevelHierarchy"/>
    <dgm:cxn modelId="{52A902CF-7309-498A-A031-BE9677682844}" type="presOf" srcId="{7AAFD65F-300C-4302-9A7B-FB728FF0D38A}" destId="{73A2BA43-8F28-4BB9-AC7A-ECA52115D902}" srcOrd="0" destOrd="0" presId="urn:microsoft.com/office/officeart/2008/layout/HorizontalMultiLevelHierarchy"/>
    <dgm:cxn modelId="{3716DAD2-2E86-45D4-89BE-5EC07A2BAC91}" type="presOf" srcId="{5ECC7850-972E-447D-A8E2-12DF78D67EB4}" destId="{012F3F54-043F-4B4F-B880-1EEDBCDE904E}" srcOrd="0" destOrd="0" presId="urn:microsoft.com/office/officeart/2008/layout/HorizontalMultiLevelHierarchy"/>
    <dgm:cxn modelId="{99D283D4-08F8-4D22-89F5-2E3047CF48A4}" type="presOf" srcId="{AB4A426D-2BC9-4F9A-B596-C255C432F9FC}" destId="{ACADDA07-88FF-4A72-BAA8-1173DD696219}" srcOrd="1" destOrd="0" presId="urn:microsoft.com/office/officeart/2008/layout/HorizontalMultiLevelHierarchy"/>
    <dgm:cxn modelId="{27CE79D6-97A4-4ED6-867B-FAB46B637C73}" type="presOf" srcId="{240293A3-9E30-4A5B-87CC-E13DA03A120A}" destId="{0873C59F-7847-44B7-A1F0-6B3F45A91B3E}" srcOrd="0" destOrd="0" presId="urn:microsoft.com/office/officeart/2008/layout/HorizontalMultiLevelHierarchy"/>
    <dgm:cxn modelId="{AD0D5AD8-D765-4FAB-A8F2-C222B915A174}" type="presOf" srcId="{78F279BA-A8CE-47E3-91AF-B20D3728A5BC}" destId="{A4507B76-310E-40BD-B7FD-ED5727FDE6EC}" srcOrd="0" destOrd="0" presId="urn:microsoft.com/office/officeart/2008/layout/HorizontalMultiLevelHierarchy"/>
    <dgm:cxn modelId="{675162F9-D9B1-4C3F-9969-09EF2C4BA1EE}" srcId="{F5F44785-8668-46DE-B258-059BBA2A4F7D}" destId="{633F582C-D7D3-4D00-A842-236E6172FB6E}" srcOrd="3" destOrd="0" parTransId="{240293A3-9E30-4A5B-87CC-E13DA03A120A}" sibTransId="{3A81630B-3C73-4331-A699-024B925C4B97}"/>
    <dgm:cxn modelId="{C26543FF-5BF9-4963-A959-E02333AF8072}" type="presOf" srcId="{633F582C-D7D3-4D00-A842-236E6172FB6E}" destId="{EB53F6DC-952F-413A-AAD4-3364E2C58529}" srcOrd="0" destOrd="0" presId="urn:microsoft.com/office/officeart/2008/layout/HorizontalMultiLevelHierarchy"/>
    <dgm:cxn modelId="{81FF5E0B-604B-4415-A8C0-90DE970615A1}" type="presParOf" srcId="{A4507B76-310E-40BD-B7FD-ED5727FDE6EC}" destId="{642571D3-063C-464C-943D-DFCD63D777D3}" srcOrd="0" destOrd="0" presId="urn:microsoft.com/office/officeart/2008/layout/HorizontalMultiLevelHierarchy"/>
    <dgm:cxn modelId="{3E2313BB-4BAF-4A5A-AFEF-5F5A32F86383}" type="presParOf" srcId="{642571D3-063C-464C-943D-DFCD63D777D3}" destId="{02FFA76D-800C-4DAD-BF52-4AA2C9646B7A}" srcOrd="0" destOrd="0" presId="urn:microsoft.com/office/officeart/2008/layout/HorizontalMultiLevelHierarchy"/>
    <dgm:cxn modelId="{583FEC22-7ABB-4B46-B0ED-BE8D58C66CA2}" type="presParOf" srcId="{642571D3-063C-464C-943D-DFCD63D777D3}" destId="{7B8A454C-0F7A-4A52-A9FB-542D236A4269}" srcOrd="1" destOrd="0" presId="urn:microsoft.com/office/officeart/2008/layout/HorizontalMultiLevelHierarchy"/>
    <dgm:cxn modelId="{78F39683-04A2-41CC-AF6A-71EB5F3233E3}" type="presParOf" srcId="{7B8A454C-0F7A-4A52-A9FB-542D236A4269}" destId="{62F325B2-F97E-4DC1-88CB-A69E12E4DE34}" srcOrd="0" destOrd="0" presId="urn:microsoft.com/office/officeart/2008/layout/HorizontalMultiLevelHierarchy"/>
    <dgm:cxn modelId="{42405863-76EA-4B90-B0E9-8E2855215318}" type="presParOf" srcId="{62F325B2-F97E-4DC1-88CB-A69E12E4DE34}" destId="{BB8FBC34-E819-4850-9416-50EEF172DA9E}" srcOrd="0" destOrd="0" presId="urn:microsoft.com/office/officeart/2008/layout/HorizontalMultiLevelHierarchy"/>
    <dgm:cxn modelId="{779BEA32-10A8-4D69-94F9-96339E976BF9}" type="presParOf" srcId="{7B8A454C-0F7A-4A52-A9FB-542D236A4269}" destId="{5BC6E394-6725-471D-9A49-F40952A0AF80}" srcOrd="1" destOrd="0" presId="urn:microsoft.com/office/officeart/2008/layout/HorizontalMultiLevelHierarchy"/>
    <dgm:cxn modelId="{EED8B90C-083C-4238-A50D-01BB95C6F0C4}" type="presParOf" srcId="{5BC6E394-6725-471D-9A49-F40952A0AF80}" destId="{73A2BA43-8F28-4BB9-AC7A-ECA52115D902}" srcOrd="0" destOrd="0" presId="urn:microsoft.com/office/officeart/2008/layout/HorizontalMultiLevelHierarchy"/>
    <dgm:cxn modelId="{1D77F49A-98CF-4569-BD40-7859B23F2B1A}" type="presParOf" srcId="{5BC6E394-6725-471D-9A49-F40952A0AF80}" destId="{5C7FBAC2-1F98-4ABE-AC81-6B1F04796BF3}" srcOrd="1" destOrd="0" presId="urn:microsoft.com/office/officeart/2008/layout/HorizontalMultiLevelHierarchy"/>
    <dgm:cxn modelId="{558F4ACD-C7CA-4678-8961-40833BA3D168}" type="presParOf" srcId="{7B8A454C-0F7A-4A52-A9FB-542D236A4269}" destId="{012F3F54-043F-4B4F-B880-1EEDBCDE904E}" srcOrd="2" destOrd="0" presId="urn:microsoft.com/office/officeart/2008/layout/HorizontalMultiLevelHierarchy"/>
    <dgm:cxn modelId="{8F42D6C3-9A26-4913-9FD7-A4914CD34B8F}" type="presParOf" srcId="{012F3F54-043F-4B4F-B880-1EEDBCDE904E}" destId="{34E07E79-D5D2-463B-8667-13D628CA69AC}" srcOrd="0" destOrd="0" presId="urn:microsoft.com/office/officeart/2008/layout/HorizontalMultiLevelHierarchy"/>
    <dgm:cxn modelId="{DF29C2C4-697C-4760-84A4-CE2A22888BFD}" type="presParOf" srcId="{7B8A454C-0F7A-4A52-A9FB-542D236A4269}" destId="{D4242FDA-EB23-4370-90E8-D7A9C79A960C}" srcOrd="3" destOrd="0" presId="urn:microsoft.com/office/officeart/2008/layout/HorizontalMultiLevelHierarchy"/>
    <dgm:cxn modelId="{4D7E4941-3134-40DB-BAFE-E446DE845C9D}" type="presParOf" srcId="{D4242FDA-EB23-4370-90E8-D7A9C79A960C}" destId="{8138767C-1753-4A81-AAC0-95BF0E0AEFA4}" srcOrd="0" destOrd="0" presId="urn:microsoft.com/office/officeart/2008/layout/HorizontalMultiLevelHierarchy"/>
    <dgm:cxn modelId="{F7F267A7-31B6-4EE5-A684-4D40D10A326F}" type="presParOf" srcId="{D4242FDA-EB23-4370-90E8-D7A9C79A960C}" destId="{C936E474-E9AF-4A5D-91FE-0E8765A859FC}" srcOrd="1" destOrd="0" presId="urn:microsoft.com/office/officeart/2008/layout/HorizontalMultiLevelHierarchy"/>
    <dgm:cxn modelId="{DB888AF7-3406-4876-AA32-E96BCE4477F6}" type="presParOf" srcId="{C936E474-E9AF-4A5D-91FE-0E8765A859FC}" destId="{526B1177-3960-4D3A-9187-6C0CCA7D3A0F}" srcOrd="0" destOrd="0" presId="urn:microsoft.com/office/officeart/2008/layout/HorizontalMultiLevelHierarchy"/>
    <dgm:cxn modelId="{61432672-21CB-459B-AAA8-E9B39729B356}" type="presParOf" srcId="{526B1177-3960-4D3A-9187-6C0CCA7D3A0F}" destId="{ACADDA07-88FF-4A72-BAA8-1173DD696219}" srcOrd="0" destOrd="0" presId="urn:microsoft.com/office/officeart/2008/layout/HorizontalMultiLevelHierarchy"/>
    <dgm:cxn modelId="{97338120-CAFE-4509-9BE5-7C6D1CACF057}" type="presParOf" srcId="{C936E474-E9AF-4A5D-91FE-0E8765A859FC}" destId="{6696BC07-37DD-4F5F-951A-9B5BD59AF2B1}" srcOrd="1" destOrd="0" presId="urn:microsoft.com/office/officeart/2008/layout/HorizontalMultiLevelHierarchy"/>
    <dgm:cxn modelId="{0252B814-7CDE-44F6-9116-94160BABA187}" type="presParOf" srcId="{6696BC07-37DD-4F5F-951A-9B5BD59AF2B1}" destId="{296130C9-EC87-46BB-BA44-B78CD05F717E}" srcOrd="0" destOrd="0" presId="urn:microsoft.com/office/officeart/2008/layout/HorizontalMultiLevelHierarchy"/>
    <dgm:cxn modelId="{46E41FEC-3118-4275-BB6A-B4847437A8E2}" type="presParOf" srcId="{6696BC07-37DD-4F5F-951A-9B5BD59AF2B1}" destId="{FE0691B1-B6A8-4429-9385-2B4878EF301D}" srcOrd="1" destOrd="0" presId="urn:microsoft.com/office/officeart/2008/layout/HorizontalMultiLevelHierarchy"/>
    <dgm:cxn modelId="{A3CC2539-729E-41B0-BAD3-D57B5F568D59}" type="presParOf" srcId="{7B8A454C-0F7A-4A52-A9FB-542D236A4269}" destId="{1DE2F342-488E-4C6E-ACEC-1CB78BCC183C}" srcOrd="4" destOrd="0" presId="urn:microsoft.com/office/officeart/2008/layout/HorizontalMultiLevelHierarchy"/>
    <dgm:cxn modelId="{8C43F337-217C-48FB-BA93-07A56DC17AFB}" type="presParOf" srcId="{1DE2F342-488E-4C6E-ACEC-1CB78BCC183C}" destId="{8465E051-DFD7-4520-9FB5-E29073B42FBB}" srcOrd="0" destOrd="0" presId="urn:microsoft.com/office/officeart/2008/layout/HorizontalMultiLevelHierarchy"/>
    <dgm:cxn modelId="{67615F90-C7BC-4D8E-95D8-DBC799198B0E}" type="presParOf" srcId="{7B8A454C-0F7A-4A52-A9FB-542D236A4269}" destId="{3622A489-786A-4AE1-A960-3D3868A6E677}" srcOrd="5" destOrd="0" presId="urn:microsoft.com/office/officeart/2008/layout/HorizontalMultiLevelHierarchy"/>
    <dgm:cxn modelId="{E58ADCB5-818B-47CB-A6B0-9C79487046C9}" type="presParOf" srcId="{3622A489-786A-4AE1-A960-3D3868A6E677}" destId="{FC1324BD-4B1E-4D25-AF72-0B7C0DC37DC0}" srcOrd="0" destOrd="0" presId="urn:microsoft.com/office/officeart/2008/layout/HorizontalMultiLevelHierarchy"/>
    <dgm:cxn modelId="{2F7AF834-4432-4AD6-8846-BD43656AFF7B}" type="presParOf" srcId="{3622A489-786A-4AE1-A960-3D3868A6E677}" destId="{0557B5DF-C45E-481D-935D-759B51120123}" srcOrd="1" destOrd="0" presId="urn:microsoft.com/office/officeart/2008/layout/HorizontalMultiLevelHierarchy"/>
    <dgm:cxn modelId="{4BD1C28E-470F-4045-B9C9-4CD1C016E8F1}" type="presParOf" srcId="{7B8A454C-0F7A-4A52-A9FB-542D236A4269}" destId="{0873C59F-7847-44B7-A1F0-6B3F45A91B3E}" srcOrd="6" destOrd="0" presId="urn:microsoft.com/office/officeart/2008/layout/HorizontalMultiLevelHierarchy"/>
    <dgm:cxn modelId="{D8CB25B7-A7AA-4E39-BA46-096560C1837F}" type="presParOf" srcId="{0873C59F-7847-44B7-A1F0-6B3F45A91B3E}" destId="{FD5D311E-FFC6-4440-9AA0-271365044B18}" srcOrd="0" destOrd="0" presId="urn:microsoft.com/office/officeart/2008/layout/HorizontalMultiLevelHierarchy"/>
    <dgm:cxn modelId="{2FDAF9AA-17B3-4896-B149-95D74067DF8F}" type="presParOf" srcId="{7B8A454C-0F7A-4A52-A9FB-542D236A4269}" destId="{7C875D74-E35A-4594-A22A-BEC765F94936}" srcOrd="7" destOrd="0" presId="urn:microsoft.com/office/officeart/2008/layout/HorizontalMultiLevelHierarchy"/>
    <dgm:cxn modelId="{13E4DF1B-DB66-42F3-BB4F-AD2B020566CD}" type="presParOf" srcId="{7C875D74-E35A-4594-A22A-BEC765F94936}" destId="{EB53F6DC-952F-413A-AAD4-3364E2C58529}" srcOrd="0" destOrd="0" presId="urn:microsoft.com/office/officeart/2008/layout/HorizontalMultiLevelHierarchy"/>
    <dgm:cxn modelId="{10BEFF3E-A622-42CB-9D3E-716C1DAE0448}" type="presParOf" srcId="{7C875D74-E35A-4594-A22A-BEC765F94936}" destId="{DCC5A71E-BF45-417C-B9F6-0159A30BBD42}" srcOrd="1" destOrd="0" presId="urn:microsoft.com/office/officeart/2008/layout/HorizontalMultiLevelHierarchy"/>
    <dgm:cxn modelId="{93DFA8FF-673F-4422-815A-698B49711F75}" type="presParOf" srcId="{7B8A454C-0F7A-4A52-A9FB-542D236A4269}" destId="{83D7C97E-CB0E-4194-A740-C144607B74FC}" srcOrd="8" destOrd="0" presId="urn:microsoft.com/office/officeart/2008/layout/HorizontalMultiLevelHierarchy"/>
    <dgm:cxn modelId="{F1C4DA16-BE58-4784-B9C9-5071FC3DD586}" type="presParOf" srcId="{83D7C97E-CB0E-4194-A740-C144607B74FC}" destId="{A192F3A6-64AE-4C5F-AF1B-4EC40CB52652}" srcOrd="0" destOrd="0" presId="urn:microsoft.com/office/officeart/2008/layout/HorizontalMultiLevelHierarchy"/>
    <dgm:cxn modelId="{FD3073C7-D53C-4CE5-BE8C-F9230C199179}" type="presParOf" srcId="{7B8A454C-0F7A-4A52-A9FB-542D236A4269}" destId="{5ED74A05-2330-4224-A6B2-53C4633B1981}" srcOrd="9" destOrd="0" presId="urn:microsoft.com/office/officeart/2008/layout/HorizontalMultiLevelHierarchy"/>
    <dgm:cxn modelId="{6BF6A9D1-BD22-417B-9A49-F79EBC7D6976}" type="presParOf" srcId="{5ED74A05-2330-4224-A6B2-53C4633B1981}" destId="{F8FDD5CD-9892-45D0-9BC3-0630A424DE90}" srcOrd="0" destOrd="0" presId="urn:microsoft.com/office/officeart/2008/layout/HorizontalMultiLevelHierarchy"/>
    <dgm:cxn modelId="{40652051-C401-40AF-9844-A4F3D895B92A}" type="presParOf" srcId="{5ED74A05-2330-4224-A6B2-53C4633B1981}" destId="{86FA53D9-7796-4288-98EC-08BB7855F9CC}" srcOrd="1" destOrd="0" presId="urn:microsoft.com/office/officeart/2008/layout/HorizontalMultiLevelHierarchy"/>
    <dgm:cxn modelId="{F0D67F77-FF6F-44B2-BCBE-7D4D76AD5C2A}" type="presParOf" srcId="{86FA53D9-7796-4288-98EC-08BB7855F9CC}" destId="{74A4051F-D3F2-41A7-A475-48DBB2D65254}" srcOrd="0" destOrd="0" presId="urn:microsoft.com/office/officeart/2008/layout/HorizontalMultiLevelHierarchy"/>
    <dgm:cxn modelId="{C1137224-E4F3-4EB8-9D65-10161F128823}" type="presParOf" srcId="{74A4051F-D3F2-41A7-A475-48DBB2D65254}" destId="{8FE4AB21-E490-4D56-9917-672AF66C415E}" srcOrd="0" destOrd="0" presId="urn:microsoft.com/office/officeart/2008/layout/HorizontalMultiLevelHierarchy"/>
    <dgm:cxn modelId="{986C1DA3-45AB-4A80-BF59-C92EB085B5BE}" type="presParOf" srcId="{86FA53D9-7796-4288-98EC-08BB7855F9CC}" destId="{4FF6924B-08ED-4665-9BC5-F1B68824CE15}" srcOrd="1" destOrd="0" presId="urn:microsoft.com/office/officeart/2008/layout/HorizontalMultiLevelHierarchy"/>
    <dgm:cxn modelId="{D3526F93-336C-4AF5-A056-86D0962474ED}" type="presParOf" srcId="{4FF6924B-08ED-4665-9BC5-F1B68824CE15}" destId="{B221FC9E-B318-481B-8CE2-F523EE8E2C58}" srcOrd="0" destOrd="0" presId="urn:microsoft.com/office/officeart/2008/layout/HorizontalMultiLevelHierarchy"/>
    <dgm:cxn modelId="{DEBAFB3D-9E59-4120-835B-633BB5804DA5}" type="presParOf" srcId="{4FF6924B-08ED-4665-9BC5-F1B68824CE15}" destId="{35D293F5-B220-4FC1-A3EC-36BDDCF5676B}" srcOrd="1" destOrd="0" presId="urn:microsoft.com/office/officeart/2008/layout/HorizontalMultiLevelHierarchy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A266913-BEFA-4AFE-8E7A-68EC72C2AA6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D41FE11-EA38-4E06-8E6C-5F487F40A024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Haçlılarla savaşmazlar.</a:t>
          </a: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(1096-1270)</a:t>
          </a:r>
        </a:p>
      </dgm:t>
    </dgm:pt>
    <dgm:pt modelId="{E7709BBE-1525-40EB-A43E-0FA3BD9892C9}" type="parTrans" cxnId="{6E78F207-F6A5-4B00-99D0-676724F8D5E5}">
      <dgm:prSet/>
      <dgm:spPr/>
      <dgm:t>
        <a:bodyPr/>
        <a:lstStyle/>
        <a:p>
          <a:endParaRPr lang="tr-TR"/>
        </a:p>
      </dgm:t>
    </dgm:pt>
    <dgm:pt modelId="{A45CD409-5135-483A-9BFD-DFD936072756}" type="sibTrans" cxnId="{6E78F207-F6A5-4B00-99D0-676724F8D5E5}">
      <dgm:prSet/>
      <dgm:spPr/>
      <dgm:t>
        <a:bodyPr/>
        <a:lstStyle/>
        <a:p>
          <a:endParaRPr lang="tr-TR"/>
        </a:p>
      </dgm:t>
    </dgm:pt>
    <dgm:pt modelId="{93E187B5-B1FD-476E-BC9E-C2261EFFBF98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gm:t>
    </dgm:pt>
    <dgm:pt modelId="{A6CCA81A-7673-4AC1-AE1D-E5F06EABC5B8}" type="parTrans" cxnId="{BCB3AA60-487C-46D1-9D17-344D5B691779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2A6145A2-56A4-4D9A-A16E-DB82B05EBAC6}" type="sibTrans" cxnId="{BCB3AA60-487C-46D1-9D17-344D5B691779}">
      <dgm:prSet/>
      <dgm:spPr/>
      <dgm:t>
        <a:bodyPr/>
        <a:lstStyle/>
        <a:p>
          <a:endParaRPr lang="tr-TR"/>
        </a:p>
      </dgm:t>
    </dgm:pt>
    <dgm:pt modelId="{994B3503-FD2A-4DB0-8973-EC04DCB275AB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2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935-969</a:t>
          </a:r>
        </a:p>
      </dgm:t>
    </dgm:pt>
    <dgm:pt modelId="{BC6EA314-55C6-43C5-B339-DA4ED3EB8CC7}" type="parTrans" cxnId="{3D79FB89-A15A-49FD-B91D-E91809615D42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B4467B4B-7762-4593-82D1-8FDB34F7A90E}" type="sibTrans" cxnId="{3D79FB89-A15A-49FD-B91D-E91809615D42}">
      <dgm:prSet/>
      <dgm:spPr/>
      <dgm:t>
        <a:bodyPr/>
        <a:lstStyle/>
        <a:p>
          <a:endParaRPr lang="tr-TR"/>
        </a:p>
      </dgm:t>
    </dgm:pt>
    <dgm:pt modelId="{C7C32336-97D5-4988-BE13-43782AD80930}" type="pres">
      <dgm:prSet presAssocID="{2A266913-BEFA-4AFE-8E7A-68EC72C2AA6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5109AC8-AF62-4EE9-A118-824C47ACB9DB}" type="pres">
      <dgm:prSet presAssocID="{3D41FE11-EA38-4E06-8E6C-5F487F40A024}" presName="centerShape" presStyleLbl="node0" presStyleIdx="0" presStyleCnt="1" custScaleX="134614" custScaleY="96177"/>
      <dgm:spPr/>
    </dgm:pt>
    <dgm:pt modelId="{933688A0-4FFA-4101-92CC-04A17898A2EA}" type="pres">
      <dgm:prSet presAssocID="{A6CCA81A-7673-4AC1-AE1D-E5F06EABC5B8}" presName="parTrans" presStyleLbl="bgSibTrans2D1" presStyleIdx="0" presStyleCnt="2"/>
      <dgm:spPr/>
    </dgm:pt>
    <dgm:pt modelId="{E81DA032-79BC-471F-937C-B0564EB07A75}" type="pres">
      <dgm:prSet presAssocID="{93E187B5-B1FD-476E-BC9E-C2261EFFBF98}" presName="node" presStyleLbl="node1" presStyleIdx="0" presStyleCnt="2" custScaleX="102939" custRadScaleRad="139461" custRadScaleInc="-11905">
        <dgm:presLayoutVars>
          <dgm:bulletEnabled val="1"/>
        </dgm:presLayoutVars>
      </dgm:prSet>
      <dgm:spPr/>
    </dgm:pt>
    <dgm:pt modelId="{BE0CBD4F-B9D1-4FE4-8897-45173E6344FB}" type="pres">
      <dgm:prSet presAssocID="{BC6EA314-55C6-43C5-B339-DA4ED3EB8CC7}" presName="parTrans" presStyleLbl="bgSibTrans2D1" presStyleIdx="1" presStyleCnt="2"/>
      <dgm:spPr/>
    </dgm:pt>
    <dgm:pt modelId="{8F415E69-3294-4B49-A859-78B5EE6D24DF}" type="pres">
      <dgm:prSet presAssocID="{994B3503-FD2A-4DB0-8973-EC04DCB275AB}" presName="node" presStyleLbl="node1" presStyleIdx="1" presStyleCnt="2" custRadScaleRad="137505" custRadScaleInc="11496">
        <dgm:presLayoutVars>
          <dgm:bulletEnabled val="1"/>
        </dgm:presLayoutVars>
      </dgm:prSet>
      <dgm:spPr/>
    </dgm:pt>
  </dgm:ptLst>
  <dgm:cxnLst>
    <dgm:cxn modelId="{B35E7906-23AD-4FA2-9D4D-3CD4576DFC45}" type="presOf" srcId="{994B3503-FD2A-4DB0-8973-EC04DCB275AB}" destId="{8F415E69-3294-4B49-A859-78B5EE6D24DF}" srcOrd="0" destOrd="0" presId="urn:microsoft.com/office/officeart/2005/8/layout/radial4"/>
    <dgm:cxn modelId="{6E78F207-F6A5-4B00-99D0-676724F8D5E5}" srcId="{2A266913-BEFA-4AFE-8E7A-68EC72C2AA60}" destId="{3D41FE11-EA38-4E06-8E6C-5F487F40A024}" srcOrd="0" destOrd="0" parTransId="{E7709BBE-1525-40EB-A43E-0FA3BD9892C9}" sibTransId="{A45CD409-5135-483A-9BFD-DFD936072756}"/>
    <dgm:cxn modelId="{BCB3AA60-487C-46D1-9D17-344D5B691779}" srcId="{3D41FE11-EA38-4E06-8E6C-5F487F40A024}" destId="{93E187B5-B1FD-476E-BC9E-C2261EFFBF98}" srcOrd="0" destOrd="0" parTransId="{A6CCA81A-7673-4AC1-AE1D-E5F06EABC5B8}" sibTransId="{2A6145A2-56A4-4D9A-A16E-DB82B05EBAC6}"/>
    <dgm:cxn modelId="{F62B6273-0A36-4588-A6CF-3E20F7A69BA4}" type="presOf" srcId="{3D41FE11-EA38-4E06-8E6C-5F487F40A024}" destId="{45109AC8-AF62-4EE9-A118-824C47ACB9DB}" srcOrd="0" destOrd="0" presId="urn:microsoft.com/office/officeart/2005/8/layout/radial4"/>
    <dgm:cxn modelId="{C3358781-F53C-453B-9691-7668562602AA}" type="presOf" srcId="{BC6EA314-55C6-43C5-B339-DA4ED3EB8CC7}" destId="{BE0CBD4F-B9D1-4FE4-8897-45173E6344FB}" srcOrd="0" destOrd="0" presId="urn:microsoft.com/office/officeart/2005/8/layout/radial4"/>
    <dgm:cxn modelId="{556DCD85-1B4C-4E0F-8190-3F3B377CFAD9}" type="presOf" srcId="{A6CCA81A-7673-4AC1-AE1D-E5F06EABC5B8}" destId="{933688A0-4FFA-4101-92CC-04A17898A2EA}" srcOrd="0" destOrd="0" presId="urn:microsoft.com/office/officeart/2005/8/layout/radial4"/>
    <dgm:cxn modelId="{3D79FB89-A15A-49FD-B91D-E91809615D42}" srcId="{3D41FE11-EA38-4E06-8E6C-5F487F40A024}" destId="{994B3503-FD2A-4DB0-8973-EC04DCB275AB}" srcOrd="1" destOrd="0" parTransId="{BC6EA314-55C6-43C5-B339-DA4ED3EB8CC7}" sibTransId="{B4467B4B-7762-4593-82D1-8FDB34F7A90E}"/>
    <dgm:cxn modelId="{B33F009C-950D-45D4-A187-463C68ECCE22}" type="presOf" srcId="{2A266913-BEFA-4AFE-8E7A-68EC72C2AA60}" destId="{C7C32336-97D5-4988-BE13-43782AD80930}" srcOrd="0" destOrd="0" presId="urn:microsoft.com/office/officeart/2005/8/layout/radial4"/>
    <dgm:cxn modelId="{82162BBC-29D4-4341-B34C-D0C76CF20898}" type="presOf" srcId="{93E187B5-B1FD-476E-BC9E-C2261EFFBF98}" destId="{E81DA032-79BC-471F-937C-B0564EB07A75}" srcOrd="0" destOrd="0" presId="urn:microsoft.com/office/officeart/2005/8/layout/radial4"/>
    <dgm:cxn modelId="{B9A1F43C-7A2F-411E-B820-305E5649CF04}" type="presParOf" srcId="{C7C32336-97D5-4988-BE13-43782AD80930}" destId="{45109AC8-AF62-4EE9-A118-824C47ACB9DB}" srcOrd="0" destOrd="0" presId="urn:microsoft.com/office/officeart/2005/8/layout/radial4"/>
    <dgm:cxn modelId="{E61DC8B4-FE73-4A72-BB0D-570A279AD6E7}" type="presParOf" srcId="{C7C32336-97D5-4988-BE13-43782AD80930}" destId="{933688A0-4FFA-4101-92CC-04A17898A2EA}" srcOrd="1" destOrd="0" presId="urn:microsoft.com/office/officeart/2005/8/layout/radial4"/>
    <dgm:cxn modelId="{D2A1C35A-D966-4EE1-BE69-1CFD79BB8B49}" type="presParOf" srcId="{C7C32336-97D5-4988-BE13-43782AD80930}" destId="{E81DA032-79BC-471F-937C-B0564EB07A75}" srcOrd="2" destOrd="0" presId="urn:microsoft.com/office/officeart/2005/8/layout/radial4"/>
    <dgm:cxn modelId="{433F7D91-0100-49AA-BF95-A3DD96402573}" type="presParOf" srcId="{C7C32336-97D5-4988-BE13-43782AD80930}" destId="{BE0CBD4F-B9D1-4FE4-8897-45173E6344FB}" srcOrd="3" destOrd="0" presId="urn:microsoft.com/office/officeart/2005/8/layout/radial4"/>
    <dgm:cxn modelId="{B6B41CD3-0445-4C25-9405-558C554D52A7}" type="presParOf" srcId="{C7C32336-97D5-4988-BE13-43782AD80930}" destId="{8F415E69-3294-4B49-A859-78B5EE6D24DF}" srcOrd="4" destOrd="0" presId="urn:microsoft.com/office/officeart/2005/8/layout/radial4"/>
  </dgm:cxnLst>
  <dgm:bg>
    <a:solidFill>
      <a:srgbClr val="F0F8A4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B9DDF6C-7017-4BBB-81D9-D825C7FCA5C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559B08D-E323-4B1D-B2B9-EEC48B6EBB0E}">
      <dgm:prSet phldrT="[Metin]" custT="1"/>
      <dgm:spPr>
        <a:solidFill>
          <a:srgbClr val="FFFF00"/>
        </a:solidFill>
      </dgm:spPr>
      <dgm:t>
        <a:bodyPr/>
        <a:lstStyle/>
        <a:p>
          <a:r>
            <a:rPr lang="tr-T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kurulan Türk devletlerinin ortak özellikleri </a:t>
          </a:r>
        </a:p>
      </dgm:t>
    </dgm:pt>
    <dgm:pt modelId="{405351F1-C9C4-4C53-AEA1-0AAE91983F86}" type="parTrans" cxnId="{C16B4C89-CE03-4CCB-8D99-43DB468D9BA1}">
      <dgm:prSet/>
      <dgm:spPr/>
      <dgm:t>
        <a:bodyPr/>
        <a:lstStyle/>
        <a:p>
          <a:endParaRPr lang="tr-TR"/>
        </a:p>
      </dgm:t>
    </dgm:pt>
    <dgm:pt modelId="{00EE1F20-89D7-419A-944E-921A0313D2CC}" type="sibTrans" cxnId="{C16B4C89-CE03-4CCB-8D99-43DB468D9BA1}">
      <dgm:prSet/>
      <dgm:spPr/>
      <dgm:t>
        <a:bodyPr/>
        <a:lstStyle/>
        <a:p>
          <a:endParaRPr lang="tr-TR"/>
        </a:p>
      </dgm:t>
    </dgm:pt>
    <dgm:pt modelId="{1C02712B-0F75-40AD-9E4A-5B03EAEE76CF}" type="asst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400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gm:t>
    </dgm:pt>
    <dgm:pt modelId="{46A88E4E-1320-4528-B3D8-6ABA98FB7D69}" type="parTrans" cxnId="{F8457DAB-7AC0-4000-AA32-BC60C5E0D5B0}">
      <dgm:prSet/>
      <dgm:spPr/>
      <dgm:t>
        <a:bodyPr/>
        <a:lstStyle/>
        <a:p>
          <a:endParaRPr lang="tr-TR"/>
        </a:p>
      </dgm:t>
    </dgm:pt>
    <dgm:pt modelId="{6D8E68BB-E705-4E66-B5D0-63B86C8D42D4}" type="sibTrans" cxnId="{F8457DAB-7AC0-4000-AA32-BC60C5E0D5B0}">
      <dgm:prSet/>
      <dgm:spPr/>
      <dgm:t>
        <a:bodyPr/>
        <a:lstStyle/>
        <a:p>
          <a:endParaRPr lang="tr-TR"/>
        </a:p>
      </dgm:t>
    </dgm:pt>
    <dgm:pt modelId="{820D631D-E5E5-4884-886B-4EF8DAB108F7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yollarına hakimler.</a:t>
          </a:r>
        </a:p>
      </dgm:t>
    </dgm:pt>
    <dgm:pt modelId="{153EBAF6-F428-449E-8B7C-0293202BE4AF}" type="parTrans" cxnId="{AA303086-CCA7-4E1D-B6A2-C1D203D4D6E9}">
      <dgm:prSet/>
      <dgm:spPr/>
      <dgm:t>
        <a:bodyPr/>
        <a:lstStyle/>
        <a:p>
          <a:endParaRPr lang="tr-TR"/>
        </a:p>
      </dgm:t>
    </dgm:pt>
    <dgm:pt modelId="{1B430CCC-E876-43C7-9FCA-FE9C2CD0C595}" type="sibTrans" cxnId="{AA303086-CCA7-4E1D-B6A2-C1D203D4D6E9}">
      <dgm:prSet/>
      <dgm:spPr/>
      <dgm:t>
        <a:bodyPr/>
        <a:lstStyle/>
        <a:p>
          <a:endParaRPr lang="tr-TR"/>
        </a:p>
      </dgm:t>
    </dgm:pt>
    <dgm:pt modelId="{BE526A6A-4F28-4B15-B4AE-1C18F2A251B1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Ordu ve hanedan Türk’tür. </a:t>
          </a:r>
        </a:p>
      </dgm:t>
    </dgm:pt>
    <dgm:pt modelId="{18A8B267-157B-4046-9CA2-5699C131AC61}" type="parTrans" cxnId="{89631FC1-0CCF-47B0-9423-C9AD1C9D1526}">
      <dgm:prSet/>
      <dgm:spPr/>
      <dgm:t>
        <a:bodyPr/>
        <a:lstStyle/>
        <a:p>
          <a:endParaRPr lang="tr-TR"/>
        </a:p>
      </dgm:t>
    </dgm:pt>
    <dgm:pt modelId="{90259D93-DAF4-4B41-8B27-048C6FCABB5E}" type="sibTrans" cxnId="{89631FC1-0CCF-47B0-9423-C9AD1C9D1526}">
      <dgm:prSet/>
      <dgm:spPr/>
      <dgm:t>
        <a:bodyPr/>
        <a:lstStyle/>
        <a:p>
          <a:endParaRPr lang="tr-TR"/>
        </a:p>
      </dgm:t>
    </dgm:pt>
    <dgm:pt modelId="{1F26901C-DAA5-497B-B2BB-A659E016A4FB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Arapçadır.</a:t>
          </a:r>
        </a:p>
      </dgm:t>
    </dgm:pt>
    <dgm:pt modelId="{DCC59C44-6B35-41B2-AC80-C4778A81C7A1}" type="parTrans" cxnId="{C54E2905-CE2A-41B1-B6FA-927054F84059}">
      <dgm:prSet/>
      <dgm:spPr/>
      <dgm:t>
        <a:bodyPr/>
        <a:lstStyle/>
        <a:p>
          <a:endParaRPr lang="tr-TR"/>
        </a:p>
      </dgm:t>
    </dgm:pt>
    <dgm:pt modelId="{8DB93376-0F54-40C6-85F6-7E60A5A41B1F}" type="sibTrans" cxnId="{C54E2905-CE2A-41B1-B6FA-927054F84059}">
      <dgm:prSet/>
      <dgm:spPr/>
      <dgm:t>
        <a:bodyPr/>
        <a:lstStyle/>
        <a:p>
          <a:endParaRPr lang="tr-TR"/>
        </a:p>
      </dgm:t>
    </dgm:pt>
    <dgm:pt modelId="{A667F4F4-F34E-40EB-95C3-815453A2998F}" type="asst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2400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935-969</a:t>
          </a:r>
        </a:p>
      </dgm:t>
    </dgm:pt>
    <dgm:pt modelId="{B98B4DF4-CE78-4F3D-9B1F-73748212E7E4}" type="parTrans" cxnId="{3FD5E1C4-A227-4A42-A83A-50B1BADBF38D}">
      <dgm:prSet/>
      <dgm:spPr/>
      <dgm:t>
        <a:bodyPr/>
        <a:lstStyle/>
        <a:p>
          <a:endParaRPr lang="tr-TR"/>
        </a:p>
      </dgm:t>
    </dgm:pt>
    <dgm:pt modelId="{75A593F0-205A-45B2-BDF6-42EA08039C3D}" type="sibTrans" cxnId="{3FD5E1C4-A227-4A42-A83A-50B1BADBF38D}">
      <dgm:prSet/>
      <dgm:spPr/>
      <dgm:t>
        <a:bodyPr/>
        <a:lstStyle/>
        <a:p>
          <a:endParaRPr lang="tr-TR"/>
        </a:p>
      </dgm:t>
    </dgm:pt>
    <dgm:pt modelId="{8B9B6965-F016-43F3-8D28-805C0C285CAA}">
      <dgm:prSet custT="1"/>
      <dgm:spPr>
        <a:solidFill>
          <a:srgbClr val="92D050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Arap kültürü hakimdir. Çünkü halk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Araptır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B9989E00-33F6-4B67-AC80-97CE16B7B356}" type="parTrans" cxnId="{B48DDA62-3160-4241-B84E-98A74E4F9090}">
      <dgm:prSet/>
      <dgm:spPr/>
      <dgm:t>
        <a:bodyPr/>
        <a:lstStyle/>
        <a:p>
          <a:endParaRPr lang="tr-TR"/>
        </a:p>
      </dgm:t>
    </dgm:pt>
    <dgm:pt modelId="{51CB3DCF-B72E-46A5-A549-750EDCA84002}" type="sibTrans" cxnId="{B48DDA62-3160-4241-B84E-98A74E4F9090}">
      <dgm:prSet/>
      <dgm:spPr/>
      <dgm:t>
        <a:bodyPr/>
        <a:lstStyle/>
        <a:p>
          <a:endParaRPr lang="tr-TR"/>
        </a:p>
      </dgm:t>
    </dgm:pt>
    <dgm:pt modelId="{35E0CA14-24A2-4BA7-B237-FBD23AC1DBE3}" type="asst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Eyyubiler</a:t>
          </a:r>
        </a:p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1171-1250</a:t>
          </a:r>
        </a:p>
      </dgm:t>
    </dgm:pt>
    <dgm:pt modelId="{5E180975-8B25-49C7-97F7-2EA5D409DCB9}" type="parTrans" cxnId="{68060D3A-976D-43EE-A1CB-DBB49E1FC866}">
      <dgm:prSet/>
      <dgm:spPr/>
      <dgm:t>
        <a:bodyPr/>
        <a:lstStyle/>
        <a:p>
          <a:endParaRPr lang="tr-TR"/>
        </a:p>
      </dgm:t>
    </dgm:pt>
    <dgm:pt modelId="{28B9F0D6-8FD1-448A-AFDF-367E2FEB41F2}" type="sibTrans" cxnId="{68060D3A-976D-43EE-A1CB-DBB49E1FC866}">
      <dgm:prSet/>
      <dgm:spPr/>
      <dgm:t>
        <a:bodyPr/>
        <a:lstStyle/>
        <a:p>
          <a:endParaRPr lang="tr-TR"/>
        </a:p>
      </dgm:t>
    </dgm:pt>
    <dgm:pt modelId="{627873F9-BCC6-484D-BFCB-D1655E6F087A}" type="asst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Memlukler</a:t>
          </a:r>
        </a:p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1250-1517</a:t>
          </a:r>
        </a:p>
      </dgm:t>
    </dgm:pt>
    <dgm:pt modelId="{D4AF400E-6DE9-4383-9AE2-FB56776EAA1A}" type="parTrans" cxnId="{2E862963-8609-40F6-BB74-70702D7663FB}">
      <dgm:prSet/>
      <dgm:spPr/>
      <dgm:t>
        <a:bodyPr/>
        <a:lstStyle/>
        <a:p>
          <a:endParaRPr lang="tr-TR"/>
        </a:p>
      </dgm:t>
    </dgm:pt>
    <dgm:pt modelId="{F51164F9-E9C7-4211-9DDC-B089C036363D}" type="sibTrans" cxnId="{2E862963-8609-40F6-BB74-70702D7663FB}">
      <dgm:prSet/>
      <dgm:spPr/>
      <dgm:t>
        <a:bodyPr/>
        <a:lstStyle/>
        <a:p>
          <a:endParaRPr lang="tr-TR"/>
        </a:p>
      </dgm:t>
    </dgm:pt>
    <dgm:pt modelId="{F397A905-237E-4D15-90A4-2BE0253D6A4C}" type="pres">
      <dgm:prSet presAssocID="{9B9DDF6C-7017-4BBB-81D9-D825C7FCA5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08E1904-7BFA-419A-A763-FD34E68A50DB}" type="pres">
      <dgm:prSet presAssocID="{9559B08D-E323-4B1D-B2B9-EEC48B6EBB0E}" presName="hierRoot1" presStyleCnt="0">
        <dgm:presLayoutVars>
          <dgm:hierBranch val="init"/>
        </dgm:presLayoutVars>
      </dgm:prSet>
      <dgm:spPr/>
    </dgm:pt>
    <dgm:pt modelId="{215A92E7-9C50-4422-8B86-BC1D035D92B1}" type="pres">
      <dgm:prSet presAssocID="{9559B08D-E323-4B1D-B2B9-EEC48B6EBB0E}" presName="rootComposite1" presStyleCnt="0"/>
      <dgm:spPr/>
    </dgm:pt>
    <dgm:pt modelId="{AD304615-C9FB-43C7-BBE2-D524C8652B60}" type="pres">
      <dgm:prSet presAssocID="{9559B08D-E323-4B1D-B2B9-EEC48B6EBB0E}" presName="rootText1" presStyleLbl="node0" presStyleIdx="0" presStyleCnt="1" custScaleX="229021">
        <dgm:presLayoutVars>
          <dgm:chPref val="3"/>
        </dgm:presLayoutVars>
      </dgm:prSet>
      <dgm:spPr/>
    </dgm:pt>
    <dgm:pt modelId="{379F6101-5800-4FCA-A695-84F3446AE64E}" type="pres">
      <dgm:prSet presAssocID="{9559B08D-E323-4B1D-B2B9-EEC48B6EBB0E}" presName="rootConnector1" presStyleLbl="node1" presStyleIdx="0" presStyleCnt="0"/>
      <dgm:spPr/>
    </dgm:pt>
    <dgm:pt modelId="{44C422A9-BB30-44AB-8A0D-AC800AC0F627}" type="pres">
      <dgm:prSet presAssocID="{9559B08D-E323-4B1D-B2B9-EEC48B6EBB0E}" presName="hierChild2" presStyleCnt="0"/>
      <dgm:spPr/>
    </dgm:pt>
    <dgm:pt modelId="{24AEB177-E6CF-4676-A151-939341E73926}" type="pres">
      <dgm:prSet presAssocID="{153EBAF6-F428-449E-8B7C-0293202BE4AF}" presName="Name37" presStyleLbl="parChTrans1D2" presStyleIdx="0" presStyleCnt="8"/>
      <dgm:spPr/>
    </dgm:pt>
    <dgm:pt modelId="{4DF8B9BA-4C39-4122-A827-08061E55F15C}" type="pres">
      <dgm:prSet presAssocID="{820D631D-E5E5-4884-886B-4EF8DAB108F7}" presName="hierRoot2" presStyleCnt="0">
        <dgm:presLayoutVars>
          <dgm:hierBranch val="init"/>
        </dgm:presLayoutVars>
      </dgm:prSet>
      <dgm:spPr/>
    </dgm:pt>
    <dgm:pt modelId="{D50A8409-0282-47E1-A3D3-5822B654ABA7}" type="pres">
      <dgm:prSet presAssocID="{820D631D-E5E5-4884-886B-4EF8DAB108F7}" presName="rootComposite" presStyleCnt="0"/>
      <dgm:spPr/>
    </dgm:pt>
    <dgm:pt modelId="{14C49195-14C9-49E1-9EC9-40F7194790B8}" type="pres">
      <dgm:prSet presAssocID="{820D631D-E5E5-4884-886B-4EF8DAB108F7}" presName="rootText" presStyleLbl="node2" presStyleIdx="0" presStyleCnt="4">
        <dgm:presLayoutVars>
          <dgm:chPref val="3"/>
        </dgm:presLayoutVars>
      </dgm:prSet>
      <dgm:spPr/>
    </dgm:pt>
    <dgm:pt modelId="{984956E7-D118-4C37-BCD6-DFA910F82E41}" type="pres">
      <dgm:prSet presAssocID="{820D631D-E5E5-4884-886B-4EF8DAB108F7}" presName="rootConnector" presStyleLbl="node2" presStyleIdx="0" presStyleCnt="4"/>
      <dgm:spPr/>
    </dgm:pt>
    <dgm:pt modelId="{D32D9E4E-C218-46C4-8A29-30CFE107AB3A}" type="pres">
      <dgm:prSet presAssocID="{820D631D-E5E5-4884-886B-4EF8DAB108F7}" presName="hierChild4" presStyleCnt="0"/>
      <dgm:spPr/>
    </dgm:pt>
    <dgm:pt modelId="{A55BC022-EB72-4B12-816F-4E3F2B2325B1}" type="pres">
      <dgm:prSet presAssocID="{820D631D-E5E5-4884-886B-4EF8DAB108F7}" presName="hierChild5" presStyleCnt="0"/>
      <dgm:spPr/>
    </dgm:pt>
    <dgm:pt modelId="{D5639F22-31A2-4AFE-94AE-F20EFE8D971F}" type="pres">
      <dgm:prSet presAssocID="{18A8B267-157B-4046-9CA2-5699C131AC61}" presName="Name37" presStyleLbl="parChTrans1D2" presStyleIdx="1" presStyleCnt="8"/>
      <dgm:spPr/>
    </dgm:pt>
    <dgm:pt modelId="{A1021B42-55E4-49BC-8146-EBD17C7C62F2}" type="pres">
      <dgm:prSet presAssocID="{BE526A6A-4F28-4B15-B4AE-1C18F2A251B1}" presName="hierRoot2" presStyleCnt="0">
        <dgm:presLayoutVars>
          <dgm:hierBranch val="init"/>
        </dgm:presLayoutVars>
      </dgm:prSet>
      <dgm:spPr/>
    </dgm:pt>
    <dgm:pt modelId="{31590BF7-F80D-478B-8631-6AB79FD0E850}" type="pres">
      <dgm:prSet presAssocID="{BE526A6A-4F28-4B15-B4AE-1C18F2A251B1}" presName="rootComposite" presStyleCnt="0"/>
      <dgm:spPr/>
    </dgm:pt>
    <dgm:pt modelId="{A7831E7B-33A9-48B9-A5EA-41424645BDCF}" type="pres">
      <dgm:prSet presAssocID="{BE526A6A-4F28-4B15-B4AE-1C18F2A251B1}" presName="rootText" presStyleLbl="node2" presStyleIdx="1" presStyleCnt="4" custScaleX="104230" custScaleY="112257">
        <dgm:presLayoutVars>
          <dgm:chPref val="3"/>
        </dgm:presLayoutVars>
      </dgm:prSet>
      <dgm:spPr/>
    </dgm:pt>
    <dgm:pt modelId="{0939E6EA-3A8C-4F58-83A7-309A9D718DF5}" type="pres">
      <dgm:prSet presAssocID="{BE526A6A-4F28-4B15-B4AE-1C18F2A251B1}" presName="rootConnector" presStyleLbl="node2" presStyleIdx="1" presStyleCnt="4"/>
      <dgm:spPr/>
    </dgm:pt>
    <dgm:pt modelId="{25ABD86A-DEEA-4A31-918F-F43AE96FBBEC}" type="pres">
      <dgm:prSet presAssocID="{BE526A6A-4F28-4B15-B4AE-1C18F2A251B1}" presName="hierChild4" presStyleCnt="0"/>
      <dgm:spPr/>
    </dgm:pt>
    <dgm:pt modelId="{3C794086-4991-4945-AEB0-F99F0432A4F0}" type="pres">
      <dgm:prSet presAssocID="{BE526A6A-4F28-4B15-B4AE-1C18F2A251B1}" presName="hierChild5" presStyleCnt="0"/>
      <dgm:spPr/>
    </dgm:pt>
    <dgm:pt modelId="{E55AB1B8-EE5E-4B3D-8476-45E0545E8804}" type="pres">
      <dgm:prSet presAssocID="{DCC59C44-6B35-41B2-AC80-C4778A81C7A1}" presName="Name37" presStyleLbl="parChTrans1D2" presStyleIdx="2" presStyleCnt="8"/>
      <dgm:spPr/>
    </dgm:pt>
    <dgm:pt modelId="{320BD726-2505-491E-B4FE-0F6766C7E5B6}" type="pres">
      <dgm:prSet presAssocID="{1F26901C-DAA5-497B-B2BB-A659E016A4FB}" presName="hierRoot2" presStyleCnt="0">
        <dgm:presLayoutVars>
          <dgm:hierBranch val="init"/>
        </dgm:presLayoutVars>
      </dgm:prSet>
      <dgm:spPr/>
    </dgm:pt>
    <dgm:pt modelId="{7F3FC613-225E-4F54-9D16-96A79BB161EB}" type="pres">
      <dgm:prSet presAssocID="{1F26901C-DAA5-497B-B2BB-A659E016A4FB}" presName="rootComposite" presStyleCnt="0"/>
      <dgm:spPr/>
    </dgm:pt>
    <dgm:pt modelId="{FF891FE4-C117-4E20-B708-E7C351325E65}" type="pres">
      <dgm:prSet presAssocID="{1F26901C-DAA5-497B-B2BB-A659E016A4FB}" presName="rootText" presStyleLbl="node2" presStyleIdx="2" presStyleCnt="4">
        <dgm:presLayoutVars>
          <dgm:chPref val="3"/>
        </dgm:presLayoutVars>
      </dgm:prSet>
      <dgm:spPr/>
    </dgm:pt>
    <dgm:pt modelId="{E1ACCEF6-48D9-4E77-ADC5-7B4BECDF9453}" type="pres">
      <dgm:prSet presAssocID="{1F26901C-DAA5-497B-B2BB-A659E016A4FB}" presName="rootConnector" presStyleLbl="node2" presStyleIdx="2" presStyleCnt="4"/>
      <dgm:spPr/>
    </dgm:pt>
    <dgm:pt modelId="{E2E1945D-5BA0-4AFF-AF6F-E41A36E1770D}" type="pres">
      <dgm:prSet presAssocID="{1F26901C-DAA5-497B-B2BB-A659E016A4FB}" presName="hierChild4" presStyleCnt="0"/>
      <dgm:spPr/>
    </dgm:pt>
    <dgm:pt modelId="{13AE8316-1E3C-494B-BDB8-492E98E274BB}" type="pres">
      <dgm:prSet presAssocID="{1F26901C-DAA5-497B-B2BB-A659E016A4FB}" presName="hierChild5" presStyleCnt="0"/>
      <dgm:spPr/>
    </dgm:pt>
    <dgm:pt modelId="{C4C7F454-7667-4E84-A16B-52697049E779}" type="pres">
      <dgm:prSet presAssocID="{B9989E00-33F6-4B67-AC80-97CE16B7B356}" presName="Name37" presStyleLbl="parChTrans1D2" presStyleIdx="3" presStyleCnt="8"/>
      <dgm:spPr/>
    </dgm:pt>
    <dgm:pt modelId="{C34D8381-7D71-48D3-AED8-9AB2D9C887A1}" type="pres">
      <dgm:prSet presAssocID="{8B9B6965-F016-43F3-8D28-805C0C285CAA}" presName="hierRoot2" presStyleCnt="0">
        <dgm:presLayoutVars>
          <dgm:hierBranch val="init"/>
        </dgm:presLayoutVars>
      </dgm:prSet>
      <dgm:spPr/>
    </dgm:pt>
    <dgm:pt modelId="{C7CAB4D6-1731-44AA-AB11-E1638965BD5A}" type="pres">
      <dgm:prSet presAssocID="{8B9B6965-F016-43F3-8D28-805C0C285CAA}" presName="rootComposite" presStyleCnt="0"/>
      <dgm:spPr/>
    </dgm:pt>
    <dgm:pt modelId="{0DC715CC-8B44-4407-86CA-EF097BA7314D}" type="pres">
      <dgm:prSet presAssocID="{8B9B6965-F016-43F3-8D28-805C0C285CAA}" presName="rootText" presStyleLbl="node2" presStyleIdx="3" presStyleCnt="4" custScaleX="115023" custScaleY="115743">
        <dgm:presLayoutVars>
          <dgm:chPref val="3"/>
        </dgm:presLayoutVars>
      </dgm:prSet>
      <dgm:spPr/>
    </dgm:pt>
    <dgm:pt modelId="{D7497D88-284D-405A-9C6E-9DB3476B282C}" type="pres">
      <dgm:prSet presAssocID="{8B9B6965-F016-43F3-8D28-805C0C285CAA}" presName="rootConnector" presStyleLbl="node2" presStyleIdx="3" presStyleCnt="4"/>
      <dgm:spPr/>
    </dgm:pt>
    <dgm:pt modelId="{FA262EBF-D6B0-462D-8F44-E9AB81258C6C}" type="pres">
      <dgm:prSet presAssocID="{8B9B6965-F016-43F3-8D28-805C0C285CAA}" presName="hierChild4" presStyleCnt="0"/>
      <dgm:spPr/>
    </dgm:pt>
    <dgm:pt modelId="{D84BDD47-26EC-4544-8A4D-93D6BFA21AB8}" type="pres">
      <dgm:prSet presAssocID="{8B9B6965-F016-43F3-8D28-805C0C285CAA}" presName="hierChild5" presStyleCnt="0"/>
      <dgm:spPr/>
    </dgm:pt>
    <dgm:pt modelId="{3CC828FE-C52B-4D7B-9025-C1D12D50D12E}" type="pres">
      <dgm:prSet presAssocID="{9559B08D-E323-4B1D-B2B9-EEC48B6EBB0E}" presName="hierChild3" presStyleCnt="0"/>
      <dgm:spPr/>
    </dgm:pt>
    <dgm:pt modelId="{F019F66A-61F2-4373-8034-6EF18FC11500}" type="pres">
      <dgm:prSet presAssocID="{46A88E4E-1320-4528-B3D8-6ABA98FB7D69}" presName="Name111" presStyleLbl="parChTrans1D2" presStyleIdx="4" presStyleCnt="8"/>
      <dgm:spPr/>
    </dgm:pt>
    <dgm:pt modelId="{75D8C4BB-CC40-4AF0-9104-7CEF5EB9B072}" type="pres">
      <dgm:prSet presAssocID="{1C02712B-0F75-40AD-9E4A-5B03EAEE76CF}" presName="hierRoot3" presStyleCnt="0">
        <dgm:presLayoutVars>
          <dgm:hierBranch val="init"/>
        </dgm:presLayoutVars>
      </dgm:prSet>
      <dgm:spPr/>
    </dgm:pt>
    <dgm:pt modelId="{33D4309C-DAAA-4971-9D11-BE466C572B0D}" type="pres">
      <dgm:prSet presAssocID="{1C02712B-0F75-40AD-9E4A-5B03EAEE76CF}" presName="rootComposite3" presStyleCnt="0"/>
      <dgm:spPr/>
    </dgm:pt>
    <dgm:pt modelId="{7E831382-A0D0-4BDD-A64C-7B05D814BDAC}" type="pres">
      <dgm:prSet presAssocID="{1C02712B-0F75-40AD-9E4A-5B03EAEE76CF}" presName="rootText3" presStyleLbl="asst1" presStyleIdx="0" presStyleCnt="4">
        <dgm:presLayoutVars>
          <dgm:chPref val="3"/>
        </dgm:presLayoutVars>
      </dgm:prSet>
      <dgm:spPr/>
    </dgm:pt>
    <dgm:pt modelId="{6A6F5C40-F255-45FB-BA64-DB277886D7FF}" type="pres">
      <dgm:prSet presAssocID="{1C02712B-0F75-40AD-9E4A-5B03EAEE76CF}" presName="rootConnector3" presStyleLbl="asst1" presStyleIdx="0" presStyleCnt="4"/>
      <dgm:spPr/>
    </dgm:pt>
    <dgm:pt modelId="{F349BC5F-389E-47FB-9C9A-8BDF907F9D7E}" type="pres">
      <dgm:prSet presAssocID="{1C02712B-0F75-40AD-9E4A-5B03EAEE76CF}" presName="hierChild6" presStyleCnt="0"/>
      <dgm:spPr/>
    </dgm:pt>
    <dgm:pt modelId="{621A5395-E8F5-43C8-A26C-C5405A2C3177}" type="pres">
      <dgm:prSet presAssocID="{1C02712B-0F75-40AD-9E4A-5B03EAEE76CF}" presName="hierChild7" presStyleCnt="0"/>
      <dgm:spPr/>
    </dgm:pt>
    <dgm:pt modelId="{17701E1D-39CB-433E-A433-5D1511544B24}" type="pres">
      <dgm:prSet presAssocID="{B98B4DF4-CE78-4F3D-9B1F-73748212E7E4}" presName="Name111" presStyleLbl="parChTrans1D2" presStyleIdx="5" presStyleCnt="8"/>
      <dgm:spPr/>
    </dgm:pt>
    <dgm:pt modelId="{73177F59-2716-40B7-B6B1-C6558870A1D0}" type="pres">
      <dgm:prSet presAssocID="{A667F4F4-F34E-40EB-95C3-815453A2998F}" presName="hierRoot3" presStyleCnt="0">
        <dgm:presLayoutVars>
          <dgm:hierBranch val="init"/>
        </dgm:presLayoutVars>
      </dgm:prSet>
      <dgm:spPr/>
    </dgm:pt>
    <dgm:pt modelId="{D4CCF0CD-4965-4F9E-BE6A-F36042955A05}" type="pres">
      <dgm:prSet presAssocID="{A667F4F4-F34E-40EB-95C3-815453A2998F}" presName="rootComposite3" presStyleCnt="0"/>
      <dgm:spPr/>
    </dgm:pt>
    <dgm:pt modelId="{ACEC3C01-9E5A-49A0-85F9-87A3363C0BE8}" type="pres">
      <dgm:prSet presAssocID="{A667F4F4-F34E-40EB-95C3-815453A2998F}" presName="rootText3" presStyleLbl="asst1" presStyleIdx="1" presStyleCnt="4">
        <dgm:presLayoutVars>
          <dgm:chPref val="3"/>
        </dgm:presLayoutVars>
      </dgm:prSet>
      <dgm:spPr/>
    </dgm:pt>
    <dgm:pt modelId="{7DEDAD3E-C9C6-4B0E-964E-ED23461B1E4F}" type="pres">
      <dgm:prSet presAssocID="{A667F4F4-F34E-40EB-95C3-815453A2998F}" presName="rootConnector3" presStyleLbl="asst1" presStyleIdx="1" presStyleCnt="4"/>
      <dgm:spPr/>
    </dgm:pt>
    <dgm:pt modelId="{B5825396-A555-41EE-9973-5F5C66812E88}" type="pres">
      <dgm:prSet presAssocID="{A667F4F4-F34E-40EB-95C3-815453A2998F}" presName="hierChild6" presStyleCnt="0"/>
      <dgm:spPr/>
    </dgm:pt>
    <dgm:pt modelId="{2AAD26F5-AC8C-4B48-A1AC-D6A33D0F499F}" type="pres">
      <dgm:prSet presAssocID="{A667F4F4-F34E-40EB-95C3-815453A2998F}" presName="hierChild7" presStyleCnt="0"/>
      <dgm:spPr/>
    </dgm:pt>
    <dgm:pt modelId="{1CD99211-2CAB-4DED-B13D-FD55FC78EE7A}" type="pres">
      <dgm:prSet presAssocID="{5E180975-8B25-49C7-97F7-2EA5D409DCB9}" presName="Name111" presStyleLbl="parChTrans1D2" presStyleIdx="6" presStyleCnt="8"/>
      <dgm:spPr/>
    </dgm:pt>
    <dgm:pt modelId="{36FD7E6D-5D98-41AF-A978-4FDDE7D4B3A4}" type="pres">
      <dgm:prSet presAssocID="{35E0CA14-24A2-4BA7-B237-FBD23AC1DBE3}" presName="hierRoot3" presStyleCnt="0">
        <dgm:presLayoutVars>
          <dgm:hierBranch val="init"/>
        </dgm:presLayoutVars>
      </dgm:prSet>
      <dgm:spPr/>
    </dgm:pt>
    <dgm:pt modelId="{99EB65F7-9800-4896-9E84-BAF0973B30DD}" type="pres">
      <dgm:prSet presAssocID="{35E0CA14-24A2-4BA7-B237-FBD23AC1DBE3}" presName="rootComposite3" presStyleCnt="0"/>
      <dgm:spPr/>
    </dgm:pt>
    <dgm:pt modelId="{2AD978A7-C987-4DB2-A35E-72C216715C06}" type="pres">
      <dgm:prSet presAssocID="{35E0CA14-24A2-4BA7-B237-FBD23AC1DBE3}" presName="rootText3" presStyleLbl="asst1" presStyleIdx="2" presStyleCnt="4">
        <dgm:presLayoutVars>
          <dgm:chPref val="3"/>
        </dgm:presLayoutVars>
      </dgm:prSet>
      <dgm:spPr/>
    </dgm:pt>
    <dgm:pt modelId="{36AB7C76-DE5E-42F0-A529-04D273C4B6A3}" type="pres">
      <dgm:prSet presAssocID="{35E0CA14-24A2-4BA7-B237-FBD23AC1DBE3}" presName="rootConnector3" presStyleLbl="asst1" presStyleIdx="2" presStyleCnt="4"/>
      <dgm:spPr/>
    </dgm:pt>
    <dgm:pt modelId="{5DBAE520-D7B3-4E3C-B9BA-9D0103742DF9}" type="pres">
      <dgm:prSet presAssocID="{35E0CA14-24A2-4BA7-B237-FBD23AC1DBE3}" presName="hierChild6" presStyleCnt="0"/>
      <dgm:spPr/>
    </dgm:pt>
    <dgm:pt modelId="{2E69D1BF-C7CD-4123-BD4B-0089BDFF2A38}" type="pres">
      <dgm:prSet presAssocID="{35E0CA14-24A2-4BA7-B237-FBD23AC1DBE3}" presName="hierChild7" presStyleCnt="0"/>
      <dgm:spPr/>
    </dgm:pt>
    <dgm:pt modelId="{76B9BD8C-2A5B-4224-A435-321E9143D67C}" type="pres">
      <dgm:prSet presAssocID="{D4AF400E-6DE9-4383-9AE2-FB56776EAA1A}" presName="Name111" presStyleLbl="parChTrans1D2" presStyleIdx="7" presStyleCnt="8"/>
      <dgm:spPr/>
    </dgm:pt>
    <dgm:pt modelId="{41FF1F3F-47C6-4590-9AC0-25318379A7FF}" type="pres">
      <dgm:prSet presAssocID="{627873F9-BCC6-484D-BFCB-D1655E6F087A}" presName="hierRoot3" presStyleCnt="0">
        <dgm:presLayoutVars>
          <dgm:hierBranch val="init"/>
        </dgm:presLayoutVars>
      </dgm:prSet>
      <dgm:spPr/>
    </dgm:pt>
    <dgm:pt modelId="{2A0BD3E3-103F-43DB-8191-BEAF59D81FF0}" type="pres">
      <dgm:prSet presAssocID="{627873F9-BCC6-484D-BFCB-D1655E6F087A}" presName="rootComposite3" presStyleCnt="0"/>
      <dgm:spPr/>
    </dgm:pt>
    <dgm:pt modelId="{3CB50AA9-47BA-46A9-ADE5-AA05224E30ED}" type="pres">
      <dgm:prSet presAssocID="{627873F9-BCC6-484D-BFCB-D1655E6F087A}" presName="rootText3" presStyleLbl="asst1" presStyleIdx="3" presStyleCnt="4">
        <dgm:presLayoutVars>
          <dgm:chPref val="3"/>
        </dgm:presLayoutVars>
      </dgm:prSet>
      <dgm:spPr/>
    </dgm:pt>
    <dgm:pt modelId="{D89FB427-8E21-4300-A033-6AFB1BA8DEF1}" type="pres">
      <dgm:prSet presAssocID="{627873F9-BCC6-484D-BFCB-D1655E6F087A}" presName="rootConnector3" presStyleLbl="asst1" presStyleIdx="3" presStyleCnt="4"/>
      <dgm:spPr/>
    </dgm:pt>
    <dgm:pt modelId="{CFABD4A6-FB2D-4709-AE05-8E96AF51608E}" type="pres">
      <dgm:prSet presAssocID="{627873F9-BCC6-484D-BFCB-D1655E6F087A}" presName="hierChild6" presStyleCnt="0"/>
      <dgm:spPr/>
    </dgm:pt>
    <dgm:pt modelId="{B9C1AAC0-9D77-49F1-850B-EF3F594D2852}" type="pres">
      <dgm:prSet presAssocID="{627873F9-BCC6-484D-BFCB-D1655E6F087A}" presName="hierChild7" presStyleCnt="0"/>
      <dgm:spPr/>
    </dgm:pt>
  </dgm:ptLst>
  <dgm:cxnLst>
    <dgm:cxn modelId="{C54E2905-CE2A-41B1-B6FA-927054F84059}" srcId="{9559B08D-E323-4B1D-B2B9-EEC48B6EBB0E}" destId="{1F26901C-DAA5-497B-B2BB-A659E016A4FB}" srcOrd="3" destOrd="0" parTransId="{DCC59C44-6B35-41B2-AC80-C4778A81C7A1}" sibTransId="{8DB93376-0F54-40C6-85F6-7E60A5A41B1F}"/>
    <dgm:cxn modelId="{45E52009-EF0B-4F45-ADA3-69E21CB6E2A5}" type="presOf" srcId="{820D631D-E5E5-4884-886B-4EF8DAB108F7}" destId="{984956E7-D118-4C37-BCD6-DFA910F82E41}" srcOrd="1" destOrd="0" presId="urn:microsoft.com/office/officeart/2005/8/layout/orgChart1"/>
    <dgm:cxn modelId="{571B110C-B3B1-45E2-A93F-6F5DB8B215C2}" type="presOf" srcId="{BE526A6A-4F28-4B15-B4AE-1C18F2A251B1}" destId="{0939E6EA-3A8C-4F58-83A7-309A9D718DF5}" srcOrd="1" destOrd="0" presId="urn:microsoft.com/office/officeart/2005/8/layout/orgChart1"/>
    <dgm:cxn modelId="{39A89C14-F02E-44A8-927F-2D757077EE7E}" type="presOf" srcId="{9559B08D-E323-4B1D-B2B9-EEC48B6EBB0E}" destId="{379F6101-5800-4FCA-A695-84F3446AE64E}" srcOrd="1" destOrd="0" presId="urn:microsoft.com/office/officeart/2005/8/layout/orgChart1"/>
    <dgm:cxn modelId="{7944B21A-6959-4B58-B4F8-2A91C92FA254}" type="presOf" srcId="{1C02712B-0F75-40AD-9E4A-5B03EAEE76CF}" destId="{7E831382-A0D0-4BDD-A64C-7B05D814BDAC}" srcOrd="0" destOrd="0" presId="urn:microsoft.com/office/officeart/2005/8/layout/orgChart1"/>
    <dgm:cxn modelId="{77CE8D27-47F6-4976-93BE-F756237B9BFC}" type="presOf" srcId="{627873F9-BCC6-484D-BFCB-D1655E6F087A}" destId="{3CB50AA9-47BA-46A9-ADE5-AA05224E30ED}" srcOrd="0" destOrd="0" presId="urn:microsoft.com/office/officeart/2005/8/layout/orgChart1"/>
    <dgm:cxn modelId="{A6A1D734-3C74-40F9-9883-16B2C23558D4}" type="presOf" srcId="{8B9B6965-F016-43F3-8D28-805C0C285CAA}" destId="{0DC715CC-8B44-4407-86CA-EF097BA7314D}" srcOrd="0" destOrd="0" presId="urn:microsoft.com/office/officeart/2005/8/layout/orgChart1"/>
    <dgm:cxn modelId="{68060D3A-976D-43EE-A1CB-DBB49E1FC866}" srcId="{9559B08D-E323-4B1D-B2B9-EEC48B6EBB0E}" destId="{35E0CA14-24A2-4BA7-B237-FBD23AC1DBE3}" srcOrd="6" destOrd="0" parTransId="{5E180975-8B25-49C7-97F7-2EA5D409DCB9}" sibTransId="{28B9F0D6-8FD1-448A-AFDF-367E2FEB41F2}"/>
    <dgm:cxn modelId="{11E20F3D-74FC-4DE2-B923-B40BAE44D100}" type="presOf" srcId="{B9989E00-33F6-4B67-AC80-97CE16B7B356}" destId="{C4C7F454-7667-4E84-A16B-52697049E779}" srcOrd="0" destOrd="0" presId="urn:microsoft.com/office/officeart/2005/8/layout/orgChart1"/>
    <dgm:cxn modelId="{AF3CEE40-724F-4A6A-B84A-7025A647E3E9}" type="presOf" srcId="{8B9B6965-F016-43F3-8D28-805C0C285CAA}" destId="{D7497D88-284D-405A-9C6E-9DB3476B282C}" srcOrd="1" destOrd="0" presId="urn:microsoft.com/office/officeart/2005/8/layout/orgChart1"/>
    <dgm:cxn modelId="{78368C5F-1575-442B-94DF-8E2AC621C794}" type="presOf" srcId="{35E0CA14-24A2-4BA7-B237-FBD23AC1DBE3}" destId="{36AB7C76-DE5E-42F0-A529-04D273C4B6A3}" srcOrd="1" destOrd="0" presId="urn:microsoft.com/office/officeart/2005/8/layout/orgChart1"/>
    <dgm:cxn modelId="{B48DDA62-3160-4241-B84E-98A74E4F9090}" srcId="{9559B08D-E323-4B1D-B2B9-EEC48B6EBB0E}" destId="{8B9B6965-F016-43F3-8D28-805C0C285CAA}" srcOrd="5" destOrd="0" parTransId="{B9989E00-33F6-4B67-AC80-97CE16B7B356}" sibTransId="{51CB3DCF-B72E-46A5-A549-750EDCA84002}"/>
    <dgm:cxn modelId="{2E862963-8609-40F6-BB74-70702D7663FB}" srcId="{9559B08D-E323-4B1D-B2B9-EEC48B6EBB0E}" destId="{627873F9-BCC6-484D-BFCB-D1655E6F087A}" srcOrd="7" destOrd="0" parTransId="{D4AF400E-6DE9-4383-9AE2-FB56776EAA1A}" sibTransId="{F51164F9-E9C7-4211-9DDC-B089C036363D}"/>
    <dgm:cxn modelId="{681F7A46-6C45-43F0-B6E1-263ECC69EF13}" type="presOf" srcId="{BE526A6A-4F28-4B15-B4AE-1C18F2A251B1}" destId="{A7831E7B-33A9-48B9-A5EA-41424645BDCF}" srcOrd="0" destOrd="0" presId="urn:microsoft.com/office/officeart/2005/8/layout/orgChart1"/>
    <dgm:cxn modelId="{0174F866-F91E-4DE7-9C31-1FDD514BAFFA}" type="presOf" srcId="{820D631D-E5E5-4884-886B-4EF8DAB108F7}" destId="{14C49195-14C9-49E1-9EC9-40F7194790B8}" srcOrd="0" destOrd="0" presId="urn:microsoft.com/office/officeart/2005/8/layout/orgChart1"/>
    <dgm:cxn modelId="{385C0D4F-1BE4-4FE9-817F-3A672129743B}" type="presOf" srcId="{B98B4DF4-CE78-4F3D-9B1F-73748212E7E4}" destId="{17701E1D-39CB-433E-A433-5D1511544B24}" srcOrd="0" destOrd="0" presId="urn:microsoft.com/office/officeart/2005/8/layout/orgChart1"/>
    <dgm:cxn modelId="{57E51673-C6A3-4DF2-AB7C-64C5E0898796}" type="presOf" srcId="{9B9DDF6C-7017-4BBB-81D9-D825C7FCA5C7}" destId="{F397A905-237E-4D15-90A4-2BE0253D6A4C}" srcOrd="0" destOrd="0" presId="urn:microsoft.com/office/officeart/2005/8/layout/orgChart1"/>
    <dgm:cxn modelId="{D1309576-4996-4118-BC36-79C119682B27}" type="presOf" srcId="{5E180975-8B25-49C7-97F7-2EA5D409DCB9}" destId="{1CD99211-2CAB-4DED-B13D-FD55FC78EE7A}" srcOrd="0" destOrd="0" presId="urn:microsoft.com/office/officeart/2005/8/layout/orgChart1"/>
    <dgm:cxn modelId="{4D042E81-3489-4623-B628-6BDA6DB7C991}" type="presOf" srcId="{153EBAF6-F428-449E-8B7C-0293202BE4AF}" destId="{24AEB177-E6CF-4676-A151-939341E73926}" srcOrd="0" destOrd="0" presId="urn:microsoft.com/office/officeart/2005/8/layout/orgChart1"/>
    <dgm:cxn modelId="{AA303086-CCA7-4E1D-B6A2-C1D203D4D6E9}" srcId="{9559B08D-E323-4B1D-B2B9-EEC48B6EBB0E}" destId="{820D631D-E5E5-4884-886B-4EF8DAB108F7}" srcOrd="1" destOrd="0" parTransId="{153EBAF6-F428-449E-8B7C-0293202BE4AF}" sibTransId="{1B430CCC-E876-43C7-9FCA-FE9C2CD0C595}"/>
    <dgm:cxn modelId="{C16B4C89-CE03-4CCB-8D99-43DB468D9BA1}" srcId="{9B9DDF6C-7017-4BBB-81D9-D825C7FCA5C7}" destId="{9559B08D-E323-4B1D-B2B9-EEC48B6EBB0E}" srcOrd="0" destOrd="0" parTransId="{405351F1-C9C4-4C53-AEA1-0AAE91983F86}" sibTransId="{00EE1F20-89D7-419A-944E-921A0313D2CC}"/>
    <dgm:cxn modelId="{F8457DAB-7AC0-4000-AA32-BC60C5E0D5B0}" srcId="{9559B08D-E323-4B1D-B2B9-EEC48B6EBB0E}" destId="{1C02712B-0F75-40AD-9E4A-5B03EAEE76CF}" srcOrd="0" destOrd="0" parTransId="{46A88E4E-1320-4528-B3D8-6ABA98FB7D69}" sibTransId="{6D8E68BB-E705-4E66-B5D0-63B86C8D42D4}"/>
    <dgm:cxn modelId="{71558AB4-E06D-4F73-BDE2-A0B9D2E72CA3}" type="presOf" srcId="{A667F4F4-F34E-40EB-95C3-815453A2998F}" destId="{ACEC3C01-9E5A-49A0-85F9-87A3363C0BE8}" srcOrd="0" destOrd="0" presId="urn:microsoft.com/office/officeart/2005/8/layout/orgChart1"/>
    <dgm:cxn modelId="{F9FD48BE-1B8C-4BDE-972D-0D9C52A75A6C}" type="presOf" srcId="{1F26901C-DAA5-497B-B2BB-A659E016A4FB}" destId="{FF891FE4-C117-4E20-B708-E7C351325E65}" srcOrd="0" destOrd="0" presId="urn:microsoft.com/office/officeart/2005/8/layout/orgChart1"/>
    <dgm:cxn modelId="{F0A15EBF-7565-4CA9-8169-3E70E8E5F579}" type="presOf" srcId="{A667F4F4-F34E-40EB-95C3-815453A2998F}" destId="{7DEDAD3E-C9C6-4B0E-964E-ED23461B1E4F}" srcOrd="1" destOrd="0" presId="urn:microsoft.com/office/officeart/2005/8/layout/orgChart1"/>
    <dgm:cxn modelId="{2FAC43BF-68FE-44F3-8576-527A99351AF8}" type="presOf" srcId="{9559B08D-E323-4B1D-B2B9-EEC48B6EBB0E}" destId="{AD304615-C9FB-43C7-BBE2-D524C8652B60}" srcOrd="0" destOrd="0" presId="urn:microsoft.com/office/officeart/2005/8/layout/orgChart1"/>
    <dgm:cxn modelId="{89631FC1-0CCF-47B0-9423-C9AD1C9D1526}" srcId="{9559B08D-E323-4B1D-B2B9-EEC48B6EBB0E}" destId="{BE526A6A-4F28-4B15-B4AE-1C18F2A251B1}" srcOrd="2" destOrd="0" parTransId="{18A8B267-157B-4046-9CA2-5699C131AC61}" sibTransId="{90259D93-DAF4-4B41-8B27-048C6FCABB5E}"/>
    <dgm:cxn modelId="{9A24EDC1-8199-4EEA-95EA-D5B488455BDB}" type="presOf" srcId="{D4AF400E-6DE9-4383-9AE2-FB56776EAA1A}" destId="{76B9BD8C-2A5B-4224-A435-321E9143D67C}" srcOrd="0" destOrd="0" presId="urn:microsoft.com/office/officeart/2005/8/layout/orgChart1"/>
    <dgm:cxn modelId="{3FD5E1C4-A227-4A42-A83A-50B1BADBF38D}" srcId="{9559B08D-E323-4B1D-B2B9-EEC48B6EBB0E}" destId="{A667F4F4-F34E-40EB-95C3-815453A2998F}" srcOrd="4" destOrd="0" parTransId="{B98B4DF4-CE78-4F3D-9B1F-73748212E7E4}" sibTransId="{75A593F0-205A-45B2-BDF6-42EA08039C3D}"/>
    <dgm:cxn modelId="{DF3722D6-FC24-4946-A90C-C1B27A7244AF}" type="presOf" srcId="{18A8B267-157B-4046-9CA2-5699C131AC61}" destId="{D5639F22-31A2-4AFE-94AE-F20EFE8D971F}" srcOrd="0" destOrd="0" presId="urn:microsoft.com/office/officeart/2005/8/layout/orgChart1"/>
    <dgm:cxn modelId="{01103FD8-4ADD-41CF-9378-B173E30F037A}" type="presOf" srcId="{35E0CA14-24A2-4BA7-B237-FBD23AC1DBE3}" destId="{2AD978A7-C987-4DB2-A35E-72C216715C06}" srcOrd="0" destOrd="0" presId="urn:microsoft.com/office/officeart/2005/8/layout/orgChart1"/>
    <dgm:cxn modelId="{79A48AD9-8AB8-47E3-89D0-17DBC59B638E}" type="presOf" srcId="{DCC59C44-6B35-41B2-AC80-C4778A81C7A1}" destId="{E55AB1B8-EE5E-4B3D-8476-45E0545E8804}" srcOrd="0" destOrd="0" presId="urn:microsoft.com/office/officeart/2005/8/layout/orgChart1"/>
    <dgm:cxn modelId="{8982BFE1-3A84-40E1-BC68-0CD9434517D4}" type="presOf" srcId="{627873F9-BCC6-484D-BFCB-D1655E6F087A}" destId="{D89FB427-8E21-4300-A033-6AFB1BA8DEF1}" srcOrd="1" destOrd="0" presId="urn:microsoft.com/office/officeart/2005/8/layout/orgChart1"/>
    <dgm:cxn modelId="{D435ABE5-8892-435D-B448-1C7F90019239}" type="presOf" srcId="{46A88E4E-1320-4528-B3D8-6ABA98FB7D69}" destId="{F019F66A-61F2-4373-8034-6EF18FC11500}" srcOrd="0" destOrd="0" presId="urn:microsoft.com/office/officeart/2005/8/layout/orgChart1"/>
    <dgm:cxn modelId="{84250EF7-9439-445B-ABA4-3B72399A1C7B}" type="presOf" srcId="{1C02712B-0F75-40AD-9E4A-5B03EAEE76CF}" destId="{6A6F5C40-F255-45FB-BA64-DB277886D7FF}" srcOrd="1" destOrd="0" presId="urn:microsoft.com/office/officeart/2005/8/layout/orgChart1"/>
    <dgm:cxn modelId="{661145F7-06CF-4E30-8E3E-0EF7745131EE}" type="presOf" srcId="{1F26901C-DAA5-497B-B2BB-A659E016A4FB}" destId="{E1ACCEF6-48D9-4E77-ADC5-7B4BECDF9453}" srcOrd="1" destOrd="0" presId="urn:microsoft.com/office/officeart/2005/8/layout/orgChart1"/>
    <dgm:cxn modelId="{748AF742-DB83-4178-91CB-EB7A264350DE}" type="presParOf" srcId="{F397A905-237E-4D15-90A4-2BE0253D6A4C}" destId="{408E1904-7BFA-419A-A763-FD34E68A50DB}" srcOrd="0" destOrd="0" presId="urn:microsoft.com/office/officeart/2005/8/layout/orgChart1"/>
    <dgm:cxn modelId="{4B726EF5-18FE-420B-BB18-D0ABA23961CC}" type="presParOf" srcId="{408E1904-7BFA-419A-A763-FD34E68A50DB}" destId="{215A92E7-9C50-4422-8B86-BC1D035D92B1}" srcOrd="0" destOrd="0" presId="urn:microsoft.com/office/officeart/2005/8/layout/orgChart1"/>
    <dgm:cxn modelId="{5136382E-3C6D-4137-AB7F-72E223FBB8BE}" type="presParOf" srcId="{215A92E7-9C50-4422-8B86-BC1D035D92B1}" destId="{AD304615-C9FB-43C7-BBE2-D524C8652B60}" srcOrd="0" destOrd="0" presId="urn:microsoft.com/office/officeart/2005/8/layout/orgChart1"/>
    <dgm:cxn modelId="{F58F7E42-C18D-4944-A8EB-A26248270690}" type="presParOf" srcId="{215A92E7-9C50-4422-8B86-BC1D035D92B1}" destId="{379F6101-5800-4FCA-A695-84F3446AE64E}" srcOrd="1" destOrd="0" presId="urn:microsoft.com/office/officeart/2005/8/layout/orgChart1"/>
    <dgm:cxn modelId="{AF5FF430-909A-4332-8BBB-2DC3CDC20603}" type="presParOf" srcId="{408E1904-7BFA-419A-A763-FD34E68A50DB}" destId="{44C422A9-BB30-44AB-8A0D-AC800AC0F627}" srcOrd="1" destOrd="0" presId="urn:microsoft.com/office/officeart/2005/8/layout/orgChart1"/>
    <dgm:cxn modelId="{75415037-499A-42B8-810A-1ED6FDEEB222}" type="presParOf" srcId="{44C422A9-BB30-44AB-8A0D-AC800AC0F627}" destId="{24AEB177-E6CF-4676-A151-939341E73926}" srcOrd="0" destOrd="0" presId="urn:microsoft.com/office/officeart/2005/8/layout/orgChart1"/>
    <dgm:cxn modelId="{4D7A6640-7D16-4E44-AF43-FA01C3CC83BE}" type="presParOf" srcId="{44C422A9-BB30-44AB-8A0D-AC800AC0F627}" destId="{4DF8B9BA-4C39-4122-A827-08061E55F15C}" srcOrd="1" destOrd="0" presId="urn:microsoft.com/office/officeart/2005/8/layout/orgChart1"/>
    <dgm:cxn modelId="{6BC6BA23-D95E-45AC-BCC3-DE24FAF34883}" type="presParOf" srcId="{4DF8B9BA-4C39-4122-A827-08061E55F15C}" destId="{D50A8409-0282-47E1-A3D3-5822B654ABA7}" srcOrd="0" destOrd="0" presId="urn:microsoft.com/office/officeart/2005/8/layout/orgChart1"/>
    <dgm:cxn modelId="{473AB540-D7B7-40EB-9DCD-01AAF7EB5A1E}" type="presParOf" srcId="{D50A8409-0282-47E1-A3D3-5822B654ABA7}" destId="{14C49195-14C9-49E1-9EC9-40F7194790B8}" srcOrd="0" destOrd="0" presId="urn:microsoft.com/office/officeart/2005/8/layout/orgChart1"/>
    <dgm:cxn modelId="{8F40FB0E-352B-4DEB-A49A-1D5E593AAD1C}" type="presParOf" srcId="{D50A8409-0282-47E1-A3D3-5822B654ABA7}" destId="{984956E7-D118-4C37-BCD6-DFA910F82E41}" srcOrd="1" destOrd="0" presId="urn:microsoft.com/office/officeart/2005/8/layout/orgChart1"/>
    <dgm:cxn modelId="{5D3A1CF7-B058-4386-93CE-F20AB389A1FD}" type="presParOf" srcId="{4DF8B9BA-4C39-4122-A827-08061E55F15C}" destId="{D32D9E4E-C218-46C4-8A29-30CFE107AB3A}" srcOrd="1" destOrd="0" presId="urn:microsoft.com/office/officeart/2005/8/layout/orgChart1"/>
    <dgm:cxn modelId="{72A6751E-183D-4005-BC30-C7BADFDD392B}" type="presParOf" srcId="{4DF8B9BA-4C39-4122-A827-08061E55F15C}" destId="{A55BC022-EB72-4B12-816F-4E3F2B2325B1}" srcOrd="2" destOrd="0" presId="urn:microsoft.com/office/officeart/2005/8/layout/orgChart1"/>
    <dgm:cxn modelId="{887AE720-D780-4D11-A02D-965B946EAA29}" type="presParOf" srcId="{44C422A9-BB30-44AB-8A0D-AC800AC0F627}" destId="{D5639F22-31A2-4AFE-94AE-F20EFE8D971F}" srcOrd="2" destOrd="0" presId="urn:microsoft.com/office/officeart/2005/8/layout/orgChart1"/>
    <dgm:cxn modelId="{3DCF53BE-77B6-480F-B18F-C3551F2A25B0}" type="presParOf" srcId="{44C422A9-BB30-44AB-8A0D-AC800AC0F627}" destId="{A1021B42-55E4-49BC-8146-EBD17C7C62F2}" srcOrd="3" destOrd="0" presId="urn:microsoft.com/office/officeart/2005/8/layout/orgChart1"/>
    <dgm:cxn modelId="{3B489400-65B2-4750-A61E-E3EBBC298B73}" type="presParOf" srcId="{A1021B42-55E4-49BC-8146-EBD17C7C62F2}" destId="{31590BF7-F80D-478B-8631-6AB79FD0E850}" srcOrd="0" destOrd="0" presId="urn:microsoft.com/office/officeart/2005/8/layout/orgChart1"/>
    <dgm:cxn modelId="{9B869BE8-A2F7-450E-A54D-2097C7D7E146}" type="presParOf" srcId="{31590BF7-F80D-478B-8631-6AB79FD0E850}" destId="{A7831E7B-33A9-48B9-A5EA-41424645BDCF}" srcOrd="0" destOrd="0" presId="urn:microsoft.com/office/officeart/2005/8/layout/orgChart1"/>
    <dgm:cxn modelId="{2EA5EE08-6448-4883-A4BF-5FA681F797FB}" type="presParOf" srcId="{31590BF7-F80D-478B-8631-6AB79FD0E850}" destId="{0939E6EA-3A8C-4F58-83A7-309A9D718DF5}" srcOrd="1" destOrd="0" presId="urn:microsoft.com/office/officeart/2005/8/layout/orgChart1"/>
    <dgm:cxn modelId="{7A064D2B-80AA-4F3B-8F87-8648502F4558}" type="presParOf" srcId="{A1021B42-55E4-49BC-8146-EBD17C7C62F2}" destId="{25ABD86A-DEEA-4A31-918F-F43AE96FBBEC}" srcOrd="1" destOrd="0" presId="urn:microsoft.com/office/officeart/2005/8/layout/orgChart1"/>
    <dgm:cxn modelId="{7571604E-4919-4DA9-BB59-6D8682E6A2B9}" type="presParOf" srcId="{A1021B42-55E4-49BC-8146-EBD17C7C62F2}" destId="{3C794086-4991-4945-AEB0-F99F0432A4F0}" srcOrd="2" destOrd="0" presId="urn:microsoft.com/office/officeart/2005/8/layout/orgChart1"/>
    <dgm:cxn modelId="{95C24FC4-BCBA-400D-88B1-5D387CE2E63A}" type="presParOf" srcId="{44C422A9-BB30-44AB-8A0D-AC800AC0F627}" destId="{E55AB1B8-EE5E-4B3D-8476-45E0545E8804}" srcOrd="4" destOrd="0" presId="urn:microsoft.com/office/officeart/2005/8/layout/orgChart1"/>
    <dgm:cxn modelId="{5098068A-8369-47B0-9DB8-FAEA7CB1A562}" type="presParOf" srcId="{44C422A9-BB30-44AB-8A0D-AC800AC0F627}" destId="{320BD726-2505-491E-B4FE-0F6766C7E5B6}" srcOrd="5" destOrd="0" presId="urn:microsoft.com/office/officeart/2005/8/layout/orgChart1"/>
    <dgm:cxn modelId="{382D34E4-9DCA-4085-B496-D6C175A9E362}" type="presParOf" srcId="{320BD726-2505-491E-B4FE-0F6766C7E5B6}" destId="{7F3FC613-225E-4F54-9D16-96A79BB161EB}" srcOrd="0" destOrd="0" presId="urn:microsoft.com/office/officeart/2005/8/layout/orgChart1"/>
    <dgm:cxn modelId="{A6CBCE72-0C90-4B6D-8C3C-E94C4C27A5A4}" type="presParOf" srcId="{7F3FC613-225E-4F54-9D16-96A79BB161EB}" destId="{FF891FE4-C117-4E20-B708-E7C351325E65}" srcOrd="0" destOrd="0" presId="urn:microsoft.com/office/officeart/2005/8/layout/orgChart1"/>
    <dgm:cxn modelId="{58E7006E-F2CB-43CB-8837-B20727573E2B}" type="presParOf" srcId="{7F3FC613-225E-4F54-9D16-96A79BB161EB}" destId="{E1ACCEF6-48D9-4E77-ADC5-7B4BECDF9453}" srcOrd="1" destOrd="0" presId="urn:microsoft.com/office/officeart/2005/8/layout/orgChart1"/>
    <dgm:cxn modelId="{689FE4F9-4518-4CD0-A899-4A0EB9C97E2F}" type="presParOf" srcId="{320BD726-2505-491E-B4FE-0F6766C7E5B6}" destId="{E2E1945D-5BA0-4AFF-AF6F-E41A36E1770D}" srcOrd="1" destOrd="0" presId="urn:microsoft.com/office/officeart/2005/8/layout/orgChart1"/>
    <dgm:cxn modelId="{E1F436D3-96A7-47B9-8D6B-345DA7C6CCCA}" type="presParOf" srcId="{320BD726-2505-491E-B4FE-0F6766C7E5B6}" destId="{13AE8316-1E3C-494B-BDB8-492E98E274BB}" srcOrd="2" destOrd="0" presId="urn:microsoft.com/office/officeart/2005/8/layout/orgChart1"/>
    <dgm:cxn modelId="{42E9AB36-A73B-4217-B71F-7728C4747F1C}" type="presParOf" srcId="{44C422A9-BB30-44AB-8A0D-AC800AC0F627}" destId="{C4C7F454-7667-4E84-A16B-52697049E779}" srcOrd="6" destOrd="0" presId="urn:microsoft.com/office/officeart/2005/8/layout/orgChart1"/>
    <dgm:cxn modelId="{4C7091B3-6F47-4E91-96C3-7D4CF3DC5F17}" type="presParOf" srcId="{44C422A9-BB30-44AB-8A0D-AC800AC0F627}" destId="{C34D8381-7D71-48D3-AED8-9AB2D9C887A1}" srcOrd="7" destOrd="0" presId="urn:microsoft.com/office/officeart/2005/8/layout/orgChart1"/>
    <dgm:cxn modelId="{A829F12A-A06F-494F-93C7-BCBD88583586}" type="presParOf" srcId="{C34D8381-7D71-48D3-AED8-9AB2D9C887A1}" destId="{C7CAB4D6-1731-44AA-AB11-E1638965BD5A}" srcOrd="0" destOrd="0" presId="urn:microsoft.com/office/officeart/2005/8/layout/orgChart1"/>
    <dgm:cxn modelId="{F571A77B-80EE-437E-97A2-EE0904393CDF}" type="presParOf" srcId="{C7CAB4D6-1731-44AA-AB11-E1638965BD5A}" destId="{0DC715CC-8B44-4407-86CA-EF097BA7314D}" srcOrd="0" destOrd="0" presId="urn:microsoft.com/office/officeart/2005/8/layout/orgChart1"/>
    <dgm:cxn modelId="{C1172C31-866E-439E-BF90-9DB6F37A6D4A}" type="presParOf" srcId="{C7CAB4D6-1731-44AA-AB11-E1638965BD5A}" destId="{D7497D88-284D-405A-9C6E-9DB3476B282C}" srcOrd="1" destOrd="0" presId="urn:microsoft.com/office/officeart/2005/8/layout/orgChart1"/>
    <dgm:cxn modelId="{0B36B840-B1BC-4969-A42E-A33B29ECBD74}" type="presParOf" srcId="{C34D8381-7D71-48D3-AED8-9AB2D9C887A1}" destId="{FA262EBF-D6B0-462D-8F44-E9AB81258C6C}" srcOrd="1" destOrd="0" presId="urn:microsoft.com/office/officeart/2005/8/layout/orgChart1"/>
    <dgm:cxn modelId="{E9FDFB92-2DAE-45FD-BEC3-3539519616BF}" type="presParOf" srcId="{C34D8381-7D71-48D3-AED8-9AB2D9C887A1}" destId="{D84BDD47-26EC-4544-8A4D-93D6BFA21AB8}" srcOrd="2" destOrd="0" presId="urn:microsoft.com/office/officeart/2005/8/layout/orgChart1"/>
    <dgm:cxn modelId="{02931C61-429F-4130-BFEC-CFB27BA0EEFB}" type="presParOf" srcId="{408E1904-7BFA-419A-A763-FD34E68A50DB}" destId="{3CC828FE-C52B-4D7B-9025-C1D12D50D12E}" srcOrd="2" destOrd="0" presId="urn:microsoft.com/office/officeart/2005/8/layout/orgChart1"/>
    <dgm:cxn modelId="{7216C14D-8813-4071-983F-58C6946F84F9}" type="presParOf" srcId="{3CC828FE-C52B-4D7B-9025-C1D12D50D12E}" destId="{F019F66A-61F2-4373-8034-6EF18FC11500}" srcOrd="0" destOrd="0" presId="urn:microsoft.com/office/officeart/2005/8/layout/orgChart1"/>
    <dgm:cxn modelId="{63181ED8-895D-487B-94A6-7B6B26CEC326}" type="presParOf" srcId="{3CC828FE-C52B-4D7B-9025-C1D12D50D12E}" destId="{75D8C4BB-CC40-4AF0-9104-7CEF5EB9B072}" srcOrd="1" destOrd="0" presId="urn:microsoft.com/office/officeart/2005/8/layout/orgChart1"/>
    <dgm:cxn modelId="{3113348D-0395-4F31-993D-10212F3007BE}" type="presParOf" srcId="{75D8C4BB-CC40-4AF0-9104-7CEF5EB9B072}" destId="{33D4309C-DAAA-4971-9D11-BE466C572B0D}" srcOrd="0" destOrd="0" presId="urn:microsoft.com/office/officeart/2005/8/layout/orgChart1"/>
    <dgm:cxn modelId="{D292D347-9200-4050-BF0B-8A69615DE4CC}" type="presParOf" srcId="{33D4309C-DAAA-4971-9D11-BE466C572B0D}" destId="{7E831382-A0D0-4BDD-A64C-7B05D814BDAC}" srcOrd="0" destOrd="0" presId="urn:microsoft.com/office/officeart/2005/8/layout/orgChart1"/>
    <dgm:cxn modelId="{91CF2F62-46F0-42AD-9D80-EA6EEC54F6BE}" type="presParOf" srcId="{33D4309C-DAAA-4971-9D11-BE466C572B0D}" destId="{6A6F5C40-F255-45FB-BA64-DB277886D7FF}" srcOrd="1" destOrd="0" presId="urn:microsoft.com/office/officeart/2005/8/layout/orgChart1"/>
    <dgm:cxn modelId="{5FDD4BF0-A37E-446B-B6C0-BB8731F2F5D0}" type="presParOf" srcId="{75D8C4BB-CC40-4AF0-9104-7CEF5EB9B072}" destId="{F349BC5F-389E-47FB-9C9A-8BDF907F9D7E}" srcOrd="1" destOrd="0" presId="urn:microsoft.com/office/officeart/2005/8/layout/orgChart1"/>
    <dgm:cxn modelId="{73E4AAB2-55C2-46AD-8EB0-C70A3BF9D1DB}" type="presParOf" srcId="{75D8C4BB-CC40-4AF0-9104-7CEF5EB9B072}" destId="{621A5395-E8F5-43C8-A26C-C5405A2C3177}" srcOrd="2" destOrd="0" presId="urn:microsoft.com/office/officeart/2005/8/layout/orgChart1"/>
    <dgm:cxn modelId="{0C730441-098C-4714-9883-5EEF8D612720}" type="presParOf" srcId="{3CC828FE-C52B-4D7B-9025-C1D12D50D12E}" destId="{17701E1D-39CB-433E-A433-5D1511544B24}" srcOrd="2" destOrd="0" presId="urn:microsoft.com/office/officeart/2005/8/layout/orgChart1"/>
    <dgm:cxn modelId="{B603AA4D-BD89-4AF1-B7ED-939B6BFCE21F}" type="presParOf" srcId="{3CC828FE-C52B-4D7B-9025-C1D12D50D12E}" destId="{73177F59-2716-40B7-B6B1-C6558870A1D0}" srcOrd="3" destOrd="0" presId="urn:microsoft.com/office/officeart/2005/8/layout/orgChart1"/>
    <dgm:cxn modelId="{F22E0B6F-169C-49E4-B5B5-CA8B3D8DDE17}" type="presParOf" srcId="{73177F59-2716-40B7-B6B1-C6558870A1D0}" destId="{D4CCF0CD-4965-4F9E-BE6A-F36042955A05}" srcOrd="0" destOrd="0" presId="urn:microsoft.com/office/officeart/2005/8/layout/orgChart1"/>
    <dgm:cxn modelId="{D81AACDD-93B5-442A-9B5A-8F138C400133}" type="presParOf" srcId="{D4CCF0CD-4965-4F9E-BE6A-F36042955A05}" destId="{ACEC3C01-9E5A-49A0-85F9-87A3363C0BE8}" srcOrd="0" destOrd="0" presId="urn:microsoft.com/office/officeart/2005/8/layout/orgChart1"/>
    <dgm:cxn modelId="{F0F1CEE7-E261-4471-8A90-C5964CAAADAE}" type="presParOf" srcId="{D4CCF0CD-4965-4F9E-BE6A-F36042955A05}" destId="{7DEDAD3E-C9C6-4B0E-964E-ED23461B1E4F}" srcOrd="1" destOrd="0" presId="urn:microsoft.com/office/officeart/2005/8/layout/orgChart1"/>
    <dgm:cxn modelId="{0169F761-2A2F-4D0A-9779-2AFAC45F350B}" type="presParOf" srcId="{73177F59-2716-40B7-B6B1-C6558870A1D0}" destId="{B5825396-A555-41EE-9973-5F5C66812E88}" srcOrd="1" destOrd="0" presId="urn:microsoft.com/office/officeart/2005/8/layout/orgChart1"/>
    <dgm:cxn modelId="{15AA8AA2-27F6-41BD-AC56-2F0076CD3976}" type="presParOf" srcId="{73177F59-2716-40B7-B6B1-C6558870A1D0}" destId="{2AAD26F5-AC8C-4B48-A1AC-D6A33D0F499F}" srcOrd="2" destOrd="0" presId="urn:microsoft.com/office/officeart/2005/8/layout/orgChart1"/>
    <dgm:cxn modelId="{C7DC1CF0-8CF5-4F64-9970-2F4AEDCB634D}" type="presParOf" srcId="{3CC828FE-C52B-4D7B-9025-C1D12D50D12E}" destId="{1CD99211-2CAB-4DED-B13D-FD55FC78EE7A}" srcOrd="4" destOrd="0" presId="urn:microsoft.com/office/officeart/2005/8/layout/orgChart1"/>
    <dgm:cxn modelId="{AC66A230-6339-481A-BA55-BAA0E3161A20}" type="presParOf" srcId="{3CC828FE-C52B-4D7B-9025-C1D12D50D12E}" destId="{36FD7E6D-5D98-41AF-A978-4FDDE7D4B3A4}" srcOrd="5" destOrd="0" presId="urn:microsoft.com/office/officeart/2005/8/layout/orgChart1"/>
    <dgm:cxn modelId="{391CE7AB-2452-4ADC-AE3F-DEC7415E441C}" type="presParOf" srcId="{36FD7E6D-5D98-41AF-A978-4FDDE7D4B3A4}" destId="{99EB65F7-9800-4896-9E84-BAF0973B30DD}" srcOrd="0" destOrd="0" presId="urn:microsoft.com/office/officeart/2005/8/layout/orgChart1"/>
    <dgm:cxn modelId="{B277036C-AB95-4949-AD32-29E0C32E6899}" type="presParOf" srcId="{99EB65F7-9800-4896-9E84-BAF0973B30DD}" destId="{2AD978A7-C987-4DB2-A35E-72C216715C06}" srcOrd="0" destOrd="0" presId="urn:microsoft.com/office/officeart/2005/8/layout/orgChart1"/>
    <dgm:cxn modelId="{DBDFB39E-0B81-4EFF-ADDC-11BF9D62EDB1}" type="presParOf" srcId="{99EB65F7-9800-4896-9E84-BAF0973B30DD}" destId="{36AB7C76-DE5E-42F0-A529-04D273C4B6A3}" srcOrd="1" destOrd="0" presId="urn:microsoft.com/office/officeart/2005/8/layout/orgChart1"/>
    <dgm:cxn modelId="{05100594-8C5A-4093-A63E-C50757AD5F49}" type="presParOf" srcId="{36FD7E6D-5D98-41AF-A978-4FDDE7D4B3A4}" destId="{5DBAE520-D7B3-4E3C-B9BA-9D0103742DF9}" srcOrd="1" destOrd="0" presId="urn:microsoft.com/office/officeart/2005/8/layout/orgChart1"/>
    <dgm:cxn modelId="{42E80FB5-199E-4D51-A1A5-4798B9398044}" type="presParOf" srcId="{36FD7E6D-5D98-41AF-A978-4FDDE7D4B3A4}" destId="{2E69D1BF-C7CD-4123-BD4B-0089BDFF2A38}" srcOrd="2" destOrd="0" presId="urn:microsoft.com/office/officeart/2005/8/layout/orgChart1"/>
    <dgm:cxn modelId="{349C118F-2727-4B84-A089-CC28D38F9BF0}" type="presParOf" srcId="{3CC828FE-C52B-4D7B-9025-C1D12D50D12E}" destId="{76B9BD8C-2A5B-4224-A435-321E9143D67C}" srcOrd="6" destOrd="0" presId="urn:microsoft.com/office/officeart/2005/8/layout/orgChart1"/>
    <dgm:cxn modelId="{FB76A1E3-05B3-4D22-BAC0-02B905E2A85D}" type="presParOf" srcId="{3CC828FE-C52B-4D7B-9025-C1D12D50D12E}" destId="{41FF1F3F-47C6-4590-9AC0-25318379A7FF}" srcOrd="7" destOrd="0" presId="urn:microsoft.com/office/officeart/2005/8/layout/orgChart1"/>
    <dgm:cxn modelId="{9D682350-2294-4C01-8574-1A5684C7B003}" type="presParOf" srcId="{41FF1F3F-47C6-4590-9AC0-25318379A7FF}" destId="{2A0BD3E3-103F-43DB-8191-BEAF59D81FF0}" srcOrd="0" destOrd="0" presId="urn:microsoft.com/office/officeart/2005/8/layout/orgChart1"/>
    <dgm:cxn modelId="{B7D4739B-1A69-4F9C-83DB-F7C3EA0C7035}" type="presParOf" srcId="{2A0BD3E3-103F-43DB-8191-BEAF59D81FF0}" destId="{3CB50AA9-47BA-46A9-ADE5-AA05224E30ED}" srcOrd="0" destOrd="0" presId="urn:microsoft.com/office/officeart/2005/8/layout/orgChart1"/>
    <dgm:cxn modelId="{47223AE5-6064-4DA7-9B31-AA1AB1C5A889}" type="presParOf" srcId="{2A0BD3E3-103F-43DB-8191-BEAF59D81FF0}" destId="{D89FB427-8E21-4300-A033-6AFB1BA8DEF1}" srcOrd="1" destOrd="0" presId="urn:microsoft.com/office/officeart/2005/8/layout/orgChart1"/>
    <dgm:cxn modelId="{321DA1A2-B86E-418C-A152-50380835DE2C}" type="presParOf" srcId="{41FF1F3F-47C6-4590-9AC0-25318379A7FF}" destId="{CFABD4A6-FB2D-4709-AE05-8E96AF51608E}" srcOrd="1" destOrd="0" presId="urn:microsoft.com/office/officeart/2005/8/layout/orgChart1"/>
    <dgm:cxn modelId="{360A487B-5EE2-499F-8852-A07D63DC64CC}" type="presParOf" srcId="{41FF1F3F-47C6-4590-9AC0-25318379A7FF}" destId="{B9C1AAC0-9D77-49F1-850B-EF3F594D2852}" srcOrd="2" destOrd="0" presId="urn:microsoft.com/office/officeart/2005/8/layout/orgChart1"/>
  </dgm:cxnLst>
  <dgm:bg>
    <a:solidFill>
      <a:srgbClr val="F0F8A4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6290221-A62C-41F4-8068-BF37C2094A5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529DD2B-36E7-4CD9-9092-D78F3E997BE6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sultanı, Haçlıların Mısır’a saldırması üzerine Musul atabeyi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İmadeddin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Zengi’den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yardım ister.</a:t>
          </a:r>
        </a:p>
      </dgm:t>
    </dgm:pt>
    <dgm:pt modelId="{A588182A-EEB2-49B6-B095-4D0F1516F2A0}" type="parTrans" cxnId="{E1EE3101-CD88-49B1-B1CF-43E4CB04C4F0}">
      <dgm:prSet/>
      <dgm:spPr/>
      <dgm:t>
        <a:bodyPr/>
        <a:lstStyle/>
        <a:p>
          <a:endParaRPr lang="tr-TR"/>
        </a:p>
      </dgm:t>
    </dgm:pt>
    <dgm:pt modelId="{A2DD9004-3E54-455F-8449-4E4330CDEBAC}" type="sibTrans" cxnId="{E1EE3101-CD88-49B1-B1CF-43E4CB04C4F0}">
      <dgm:prSet/>
      <dgm:spPr/>
      <dgm:t>
        <a:bodyPr/>
        <a:lstStyle/>
        <a:p>
          <a:endParaRPr lang="tr-TR"/>
        </a:p>
      </dgm:t>
    </dgm:pt>
    <dgm:pt modelId="{306F2474-EEB0-447E-B094-7D9272A437A6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Yardıma giden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Şirkuh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Mısır’ın kontrolüne ele geçirir ve Mısır’a vezir olur</a:t>
          </a:r>
          <a:r>
            <a:rPr lang="tr-TR" sz="1800" dirty="0"/>
            <a:t>.</a:t>
          </a:r>
        </a:p>
      </dgm:t>
    </dgm:pt>
    <dgm:pt modelId="{2544BEAD-EC6C-4BB7-8BA4-D879DF93A0C3}" type="parTrans" cxnId="{56366B0B-82F5-4E1D-9EF0-5CC420054877}">
      <dgm:prSet/>
      <dgm:spPr/>
      <dgm:t>
        <a:bodyPr/>
        <a:lstStyle/>
        <a:p>
          <a:endParaRPr lang="tr-TR"/>
        </a:p>
      </dgm:t>
    </dgm:pt>
    <dgm:pt modelId="{5484764F-F549-489A-9B06-7E6D3CA83505}" type="sibTrans" cxnId="{56366B0B-82F5-4E1D-9EF0-5CC420054877}">
      <dgm:prSet/>
      <dgm:spPr/>
      <dgm:t>
        <a:bodyPr/>
        <a:lstStyle/>
        <a:p>
          <a:endParaRPr lang="tr-TR"/>
        </a:p>
      </dgm:t>
    </dgm:pt>
    <dgm:pt modelId="{BA33095C-2433-4BFA-8EF6-B4119EAF1A91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Selahattin Eyyubi,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Fatimilere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son vererek devleti kurar.1171</a:t>
          </a:r>
        </a:p>
      </dgm:t>
    </dgm:pt>
    <dgm:pt modelId="{16161060-86BA-4549-97F9-18F8B9FD513F}" type="parTrans" cxnId="{A1FF4324-8E46-4744-9F89-C271A7D8C434}">
      <dgm:prSet/>
      <dgm:spPr/>
      <dgm:t>
        <a:bodyPr/>
        <a:lstStyle/>
        <a:p>
          <a:endParaRPr lang="tr-TR"/>
        </a:p>
      </dgm:t>
    </dgm:pt>
    <dgm:pt modelId="{3F7646CD-5BA5-4C60-87B6-48CD7BE3DD0A}" type="sibTrans" cxnId="{A1FF4324-8E46-4744-9F89-C271A7D8C434}">
      <dgm:prSet/>
      <dgm:spPr/>
      <dgm:t>
        <a:bodyPr/>
        <a:lstStyle/>
        <a:p>
          <a:endParaRPr lang="tr-TR"/>
        </a:p>
      </dgm:t>
    </dgm:pt>
    <dgm:pt modelId="{85102AC8-DCC1-4EC0-B9E5-095157F937A2}">
      <dgm:prSet/>
      <dgm:spPr/>
      <dgm:t>
        <a:bodyPr/>
        <a:lstStyle/>
        <a:p>
          <a:endParaRPr lang="tr-TR"/>
        </a:p>
      </dgm:t>
    </dgm:pt>
    <dgm:pt modelId="{D6BE6CE6-EBC6-449A-A3F1-BC84061C6607}" type="parTrans" cxnId="{BEACDA32-E984-4236-A9F1-178300D5839E}">
      <dgm:prSet/>
      <dgm:spPr/>
      <dgm:t>
        <a:bodyPr/>
        <a:lstStyle/>
        <a:p>
          <a:endParaRPr lang="tr-TR"/>
        </a:p>
      </dgm:t>
    </dgm:pt>
    <dgm:pt modelId="{7076765B-A48B-4481-B37D-DD91E159076D}" type="sibTrans" cxnId="{BEACDA32-E984-4236-A9F1-178300D5839E}">
      <dgm:prSet/>
      <dgm:spPr/>
      <dgm:t>
        <a:bodyPr/>
        <a:lstStyle/>
        <a:p>
          <a:endParaRPr lang="tr-TR"/>
        </a:p>
      </dgm:t>
    </dgm:pt>
    <dgm:pt modelId="{1E6BF2E0-8CFE-41D0-8091-7C7499ED2E73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Şirkuh’tan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sonra yeğeni Selahattin, Mısır’a vezir  olarak atanır.</a:t>
          </a:r>
        </a:p>
        <a:p>
          <a:pPr marL="0"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dirty="0"/>
        </a:p>
      </dgm:t>
    </dgm:pt>
    <dgm:pt modelId="{5898105F-4B37-4198-8C24-E05BA4B9E189}" type="parTrans" cxnId="{99C87371-1332-46AE-9052-81F41A21709F}">
      <dgm:prSet/>
      <dgm:spPr/>
      <dgm:t>
        <a:bodyPr/>
        <a:lstStyle/>
        <a:p>
          <a:endParaRPr lang="tr-TR"/>
        </a:p>
      </dgm:t>
    </dgm:pt>
    <dgm:pt modelId="{22D6A5D1-FBBA-4365-A3D5-AD50EF5C7AE3}" type="sibTrans" cxnId="{99C87371-1332-46AE-9052-81F41A21709F}">
      <dgm:prSet/>
      <dgm:spPr/>
      <dgm:t>
        <a:bodyPr/>
        <a:lstStyle/>
        <a:p>
          <a:endParaRPr lang="tr-TR"/>
        </a:p>
      </dgm:t>
    </dgm:pt>
    <dgm:pt modelId="{6FD330B1-0C16-42BB-A8FB-C45ED7F72384}" type="pres">
      <dgm:prSet presAssocID="{B6290221-A62C-41F4-8068-BF37C2094A5C}" presName="rootnode" presStyleCnt="0">
        <dgm:presLayoutVars>
          <dgm:chMax/>
          <dgm:chPref/>
          <dgm:dir/>
          <dgm:animLvl val="lvl"/>
        </dgm:presLayoutVars>
      </dgm:prSet>
      <dgm:spPr/>
    </dgm:pt>
    <dgm:pt modelId="{F240D4E2-2844-42D5-BCF3-1BD0E5A8AA0B}" type="pres">
      <dgm:prSet presAssocID="{E529DD2B-36E7-4CD9-9092-D78F3E997BE6}" presName="composite" presStyleCnt="0"/>
      <dgm:spPr/>
    </dgm:pt>
    <dgm:pt modelId="{81488439-73E2-4074-9446-B803CEA5E8F0}" type="pres">
      <dgm:prSet presAssocID="{E529DD2B-36E7-4CD9-9092-D78F3E997BE6}" presName="bentUpArrow1" presStyleLbl="alignImgPlace1" presStyleIdx="0" presStyleCnt="3" custLinFactNeighborX="-90699" custLinFactNeighborY="-14577"/>
      <dgm:spPr>
        <a:solidFill>
          <a:srgbClr val="FF0000"/>
        </a:solidFill>
      </dgm:spPr>
    </dgm:pt>
    <dgm:pt modelId="{EE9F8176-7B3D-4FB9-BE91-90E2BC70519A}" type="pres">
      <dgm:prSet presAssocID="{E529DD2B-36E7-4CD9-9092-D78F3E997BE6}" presName="ParentText" presStyleLbl="node1" presStyleIdx="0" presStyleCnt="4" custScaleX="284750" custScaleY="119027" custLinFactNeighborX="-2550" custLinFactNeighborY="-32784">
        <dgm:presLayoutVars>
          <dgm:chMax val="1"/>
          <dgm:chPref val="1"/>
          <dgm:bulletEnabled val="1"/>
        </dgm:presLayoutVars>
      </dgm:prSet>
      <dgm:spPr/>
    </dgm:pt>
    <dgm:pt modelId="{AEACBA34-9DA5-4951-ACF2-E512B71AAFE6}" type="pres">
      <dgm:prSet presAssocID="{E529DD2B-36E7-4CD9-9092-D78F3E997BE6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3F8C070A-2885-491A-83EC-F6C2026A94D8}" type="pres">
      <dgm:prSet presAssocID="{A2DD9004-3E54-455F-8449-4E4330CDEBAC}" presName="sibTrans" presStyleCnt="0"/>
      <dgm:spPr/>
    </dgm:pt>
    <dgm:pt modelId="{E70C4DFA-3990-46AB-8B34-CCA950038BC0}" type="pres">
      <dgm:prSet presAssocID="{306F2474-EEB0-447E-B094-7D9272A437A6}" presName="composite" presStyleCnt="0"/>
      <dgm:spPr/>
    </dgm:pt>
    <dgm:pt modelId="{CA7031DC-4DDA-46CF-AB23-5C85B45A6281}" type="pres">
      <dgm:prSet presAssocID="{306F2474-EEB0-447E-B094-7D9272A437A6}" presName="bentUpArrow1" presStyleLbl="alignImgPlace1" presStyleIdx="1" presStyleCnt="3" custLinFactX="-7771" custLinFactNeighborX="-100000" custLinFactNeighborY="808"/>
      <dgm:spPr>
        <a:solidFill>
          <a:srgbClr val="FF0000"/>
        </a:solidFill>
      </dgm:spPr>
    </dgm:pt>
    <dgm:pt modelId="{97F6F4E1-BAE6-4128-8577-B2808C8E612A}" type="pres">
      <dgm:prSet presAssocID="{306F2474-EEB0-447E-B094-7D9272A437A6}" presName="ParentText" presStyleLbl="node1" presStyleIdx="1" presStyleCnt="4" custScaleX="283094" custLinFactNeighborX="-21649" custLinFactNeighborY="637">
        <dgm:presLayoutVars>
          <dgm:chMax val="1"/>
          <dgm:chPref val="1"/>
          <dgm:bulletEnabled val="1"/>
        </dgm:presLayoutVars>
      </dgm:prSet>
      <dgm:spPr/>
    </dgm:pt>
    <dgm:pt modelId="{76E75026-2291-41AA-A831-F6CA7CED0577}" type="pres">
      <dgm:prSet presAssocID="{306F2474-EEB0-447E-B094-7D9272A437A6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2AA6853F-AA7F-4700-B53D-BDCF81F43A58}" type="pres">
      <dgm:prSet presAssocID="{5484764F-F549-489A-9B06-7E6D3CA83505}" presName="sibTrans" presStyleCnt="0"/>
      <dgm:spPr/>
    </dgm:pt>
    <dgm:pt modelId="{A54BAE57-267F-4BED-8E4D-7DCB44E8E3FA}" type="pres">
      <dgm:prSet presAssocID="{1E6BF2E0-8CFE-41D0-8091-7C7499ED2E73}" presName="composite" presStyleCnt="0"/>
      <dgm:spPr/>
    </dgm:pt>
    <dgm:pt modelId="{B132D6B6-1EEC-4695-A1EC-F749AFEA6466}" type="pres">
      <dgm:prSet presAssocID="{1E6BF2E0-8CFE-41D0-8091-7C7499ED2E73}" presName="bentUpArrow1" presStyleLbl="alignImgPlace1" presStyleIdx="2" presStyleCnt="3" custLinFactX="-8838" custLinFactNeighborX="-100000" custLinFactNeighborY="-1215"/>
      <dgm:spPr>
        <a:solidFill>
          <a:srgbClr val="FF0000"/>
        </a:solidFill>
      </dgm:spPr>
    </dgm:pt>
    <dgm:pt modelId="{456AAF7A-C6C8-4542-B7BB-D828ED95B288}" type="pres">
      <dgm:prSet presAssocID="{1E6BF2E0-8CFE-41D0-8091-7C7499ED2E73}" presName="ParentText" presStyleLbl="node1" presStyleIdx="2" presStyleCnt="4" custScaleX="346223" custLinFactNeighborX="-34638" custLinFactNeighborY="-2062">
        <dgm:presLayoutVars>
          <dgm:chMax val="1"/>
          <dgm:chPref val="1"/>
          <dgm:bulletEnabled val="1"/>
        </dgm:presLayoutVars>
      </dgm:prSet>
      <dgm:spPr/>
    </dgm:pt>
    <dgm:pt modelId="{BA3CC25C-07ED-4CC0-8225-FBD789C7CB31}" type="pres">
      <dgm:prSet presAssocID="{1E6BF2E0-8CFE-41D0-8091-7C7499ED2E73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3137016-BEB0-4B65-B09A-805169B6CA75}" type="pres">
      <dgm:prSet presAssocID="{22D6A5D1-FBBA-4365-A3D5-AD50EF5C7AE3}" presName="sibTrans" presStyleCnt="0"/>
      <dgm:spPr/>
    </dgm:pt>
    <dgm:pt modelId="{623108F0-999E-42CE-833D-07B21EFB29FF}" type="pres">
      <dgm:prSet presAssocID="{BA33095C-2433-4BFA-8EF6-B4119EAF1A91}" presName="composite" presStyleCnt="0"/>
      <dgm:spPr/>
    </dgm:pt>
    <dgm:pt modelId="{24F202C8-7496-488D-B8D7-959085BC13EA}" type="pres">
      <dgm:prSet presAssocID="{BA33095C-2433-4BFA-8EF6-B4119EAF1A91}" presName="ParentText" presStyleLbl="node1" presStyleIdx="3" presStyleCnt="4" custScaleX="203038">
        <dgm:presLayoutVars>
          <dgm:chMax val="1"/>
          <dgm:chPref val="1"/>
          <dgm:bulletEnabled val="1"/>
        </dgm:presLayoutVars>
      </dgm:prSet>
      <dgm:spPr/>
    </dgm:pt>
    <dgm:pt modelId="{75095EC5-4E36-4A44-B1A0-D61D55A82820}" type="pres">
      <dgm:prSet presAssocID="{BA33095C-2433-4BFA-8EF6-B4119EAF1A91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1EE3101-CD88-49B1-B1CF-43E4CB04C4F0}" srcId="{B6290221-A62C-41F4-8068-BF37C2094A5C}" destId="{E529DD2B-36E7-4CD9-9092-D78F3E997BE6}" srcOrd="0" destOrd="0" parTransId="{A588182A-EEB2-49B6-B095-4D0F1516F2A0}" sibTransId="{A2DD9004-3E54-455F-8449-4E4330CDEBAC}"/>
    <dgm:cxn modelId="{1D8D0E02-4693-40AE-B958-187E33584783}" type="presOf" srcId="{B6290221-A62C-41F4-8068-BF37C2094A5C}" destId="{6FD330B1-0C16-42BB-A8FB-C45ED7F72384}" srcOrd="0" destOrd="0" presId="urn:microsoft.com/office/officeart/2005/8/layout/StepDownProcess"/>
    <dgm:cxn modelId="{56366B0B-82F5-4E1D-9EF0-5CC420054877}" srcId="{B6290221-A62C-41F4-8068-BF37C2094A5C}" destId="{306F2474-EEB0-447E-B094-7D9272A437A6}" srcOrd="1" destOrd="0" parTransId="{2544BEAD-EC6C-4BB7-8BA4-D879DF93A0C3}" sibTransId="{5484764F-F549-489A-9B06-7E6D3CA83505}"/>
    <dgm:cxn modelId="{A1FF4324-8E46-4744-9F89-C271A7D8C434}" srcId="{B6290221-A62C-41F4-8068-BF37C2094A5C}" destId="{BA33095C-2433-4BFA-8EF6-B4119EAF1A91}" srcOrd="3" destOrd="0" parTransId="{16161060-86BA-4549-97F9-18F8B9FD513F}" sibTransId="{3F7646CD-5BA5-4C60-87B6-48CD7BE3DD0A}"/>
    <dgm:cxn modelId="{BEACDA32-E984-4236-A9F1-178300D5839E}" srcId="{BA33095C-2433-4BFA-8EF6-B4119EAF1A91}" destId="{85102AC8-DCC1-4EC0-B9E5-095157F937A2}" srcOrd="0" destOrd="0" parTransId="{D6BE6CE6-EBC6-449A-A3F1-BC84061C6607}" sibTransId="{7076765B-A48B-4481-B37D-DD91E159076D}"/>
    <dgm:cxn modelId="{3590E761-8B3A-48C0-B5F8-E1C44F123715}" type="presOf" srcId="{85102AC8-DCC1-4EC0-B9E5-095157F937A2}" destId="{75095EC5-4E36-4A44-B1A0-D61D55A82820}" srcOrd="0" destOrd="0" presId="urn:microsoft.com/office/officeart/2005/8/layout/StepDownProcess"/>
    <dgm:cxn modelId="{99C87371-1332-46AE-9052-81F41A21709F}" srcId="{B6290221-A62C-41F4-8068-BF37C2094A5C}" destId="{1E6BF2E0-8CFE-41D0-8091-7C7499ED2E73}" srcOrd="2" destOrd="0" parTransId="{5898105F-4B37-4198-8C24-E05BA4B9E189}" sibTransId="{22D6A5D1-FBBA-4365-A3D5-AD50EF5C7AE3}"/>
    <dgm:cxn modelId="{93038D98-39D7-4AA7-AC8E-705BFD622952}" type="presOf" srcId="{E529DD2B-36E7-4CD9-9092-D78F3E997BE6}" destId="{EE9F8176-7B3D-4FB9-BE91-90E2BC70519A}" srcOrd="0" destOrd="0" presId="urn:microsoft.com/office/officeart/2005/8/layout/StepDownProcess"/>
    <dgm:cxn modelId="{7B6D6BA1-0A5A-4675-B9E6-2971EDAF11A4}" type="presOf" srcId="{306F2474-EEB0-447E-B094-7D9272A437A6}" destId="{97F6F4E1-BAE6-4128-8577-B2808C8E612A}" srcOrd="0" destOrd="0" presId="urn:microsoft.com/office/officeart/2005/8/layout/StepDownProcess"/>
    <dgm:cxn modelId="{295E2DD4-5C47-4443-A552-619D454371C6}" type="presOf" srcId="{BA33095C-2433-4BFA-8EF6-B4119EAF1A91}" destId="{24F202C8-7496-488D-B8D7-959085BC13EA}" srcOrd="0" destOrd="0" presId="urn:microsoft.com/office/officeart/2005/8/layout/StepDownProcess"/>
    <dgm:cxn modelId="{B09951F3-122E-4054-AB59-946849A529F0}" type="presOf" srcId="{1E6BF2E0-8CFE-41D0-8091-7C7499ED2E73}" destId="{456AAF7A-C6C8-4542-B7BB-D828ED95B288}" srcOrd="0" destOrd="0" presId="urn:microsoft.com/office/officeart/2005/8/layout/StepDownProcess"/>
    <dgm:cxn modelId="{32AFA7C0-F5A2-40F0-8E9D-C94B26B32898}" type="presParOf" srcId="{6FD330B1-0C16-42BB-A8FB-C45ED7F72384}" destId="{F240D4E2-2844-42D5-BCF3-1BD0E5A8AA0B}" srcOrd="0" destOrd="0" presId="urn:microsoft.com/office/officeart/2005/8/layout/StepDownProcess"/>
    <dgm:cxn modelId="{58C37008-ED11-4691-A8D0-E2B5B7EDA4BD}" type="presParOf" srcId="{F240D4E2-2844-42D5-BCF3-1BD0E5A8AA0B}" destId="{81488439-73E2-4074-9446-B803CEA5E8F0}" srcOrd="0" destOrd="0" presId="urn:microsoft.com/office/officeart/2005/8/layout/StepDownProcess"/>
    <dgm:cxn modelId="{889E0BFC-20A1-4242-BBFF-04BE5EB7A208}" type="presParOf" srcId="{F240D4E2-2844-42D5-BCF3-1BD0E5A8AA0B}" destId="{EE9F8176-7B3D-4FB9-BE91-90E2BC70519A}" srcOrd="1" destOrd="0" presId="urn:microsoft.com/office/officeart/2005/8/layout/StepDownProcess"/>
    <dgm:cxn modelId="{77A01890-C639-4E90-8BE2-A385C7B198E1}" type="presParOf" srcId="{F240D4E2-2844-42D5-BCF3-1BD0E5A8AA0B}" destId="{AEACBA34-9DA5-4951-ACF2-E512B71AAFE6}" srcOrd="2" destOrd="0" presId="urn:microsoft.com/office/officeart/2005/8/layout/StepDownProcess"/>
    <dgm:cxn modelId="{8BDB80BD-25C2-4CF5-810A-D04D62BC91DD}" type="presParOf" srcId="{6FD330B1-0C16-42BB-A8FB-C45ED7F72384}" destId="{3F8C070A-2885-491A-83EC-F6C2026A94D8}" srcOrd="1" destOrd="0" presId="urn:microsoft.com/office/officeart/2005/8/layout/StepDownProcess"/>
    <dgm:cxn modelId="{CB7DD9D9-2A1C-415E-84D9-B9A528E6E06B}" type="presParOf" srcId="{6FD330B1-0C16-42BB-A8FB-C45ED7F72384}" destId="{E70C4DFA-3990-46AB-8B34-CCA950038BC0}" srcOrd="2" destOrd="0" presId="urn:microsoft.com/office/officeart/2005/8/layout/StepDownProcess"/>
    <dgm:cxn modelId="{6814830C-3137-4660-A080-91C206A1E568}" type="presParOf" srcId="{E70C4DFA-3990-46AB-8B34-CCA950038BC0}" destId="{CA7031DC-4DDA-46CF-AB23-5C85B45A6281}" srcOrd="0" destOrd="0" presId="urn:microsoft.com/office/officeart/2005/8/layout/StepDownProcess"/>
    <dgm:cxn modelId="{00703975-8F8D-4931-B530-651C6C9C0A1B}" type="presParOf" srcId="{E70C4DFA-3990-46AB-8B34-CCA950038BC0}" destId="{97F6F4E1-BAE6-4128-8577-B2808C8E612A}" srcOrd="1" destOrd="0" presId="urn:microsoft.com/office/officeart/2005/8/layout/StepDownProcess"/>
    <dgm:cxn modelId="{56839A55-9BA7-42AD-B4F1-A209C791758C}" type="presParOf" srcId="{E70C4DFA-3990-46AB-8B34-CCA950038BC0}" destId="{76E75026-2291-41AA-A831-F6CA7CED0577}" srcOrd="2" destOrd="0" presId="urn:microsoft.com/office/officeart/2005/8/layout/StepDownProcess"/>
    <dgm:cxn modelId="{CEF061E4-3713-4744-B0D9-31ABBE1DFC56}" type="presParOf" srcId="{6FD330B1-0C16-42BB-A8FB-C45ED7F72384}" destId="{2AA6853F-AA7F-4700-B53D-BDCF81F43A58}" srcOrd="3" destOrd="0" presId="urn:microsoft.com/office/officeart/2005/8/layout/StepDownProcess"/>
    <dgm:cxn modelId="{B2702663-DBA8-4E16-A029-803E1D2F2745}" type="presParOf" srcId="{6FD330B1-0C16-42BB-A8FB-C45ED7F72384}" destId="{A54BAE57-267F-4BED-8E4D-7DCB44E8E3FA}" srcOrd="4" destOrd="0" presId="urn:microsoft.com/office/officeart/2005/8/layout/StepDownProcess"/>
    <dgm:cxn modelId="{9FA5CD01-A103-47C0-9CA7-B8187B0DE65B}" type="presParOf" srcId="{A54BAE57-267F-4BED-8E4D-7DCB44E8E3FA}" destId="{B132D6B6-1EEC-4695-A1EC-F749AFEA6466}" srcOrd="0" destOrd="0" presId="urn:microsoft.com/office/officeart/2005/8/layout/StepDownProcess"/>
    <dgm:cxn modelId="{CCB4D875-D984-45C8-9473-F086FC5583FB}" type="presParOf" srcId="{A54BAE57-267F-4BED-8E4D-7DCB44E8E3FA}" destId="{456AAF7A-C6C8-4542-B7BB-D828ED95B288}" srcOrd="1" destOrd="0" presId="urn:microsoft.com/office/officeart/2005/8/layout/StepDownProcess"/>
    <dgm:cxn modelId="{3BCBF91F-B477-43BE-BB70-DCC5C2AF6E7D}" type="presParOf" srcId="{A54BAE57-267F-4BED-8E4D-7DCB44E8E3FA}" destId="{BA3CC25C-07ED-4CC0-8225-FBD789C7CB31}" srcOrd="2" destOrd="0" presId="urn:microsoft.com/office/officeart/2005/8/layout/StepDownProcess"/>
    <dgm:cxn modelId="{47F57E3E-2800-466B-BED1-FC54A2F711FC}" type="presParOf" srcId="{6FD330B1-0C16-42BB-A8FB-C45ED7F72384}" destId="{F3137016-BEB0-4B65-B09A-805169B6CA75}" srcOrd="5" destOrd="0" presId="urn:microsoft.com/office/officeart/2005/8/layout/StepDownProcess"/>
    <dgm:cxn modelId="{97A9539D-E4F5-41FC-AEDD-6B3B583FBBF5}" type="presParOf" srcId="{6FD330B1-0C16-42BB-A8FB-C45ED7F72384}" destId="{623108F0-999E-42CE-833D-07B21EFB29FF}" srcOrd="6" destOrd="0" presId="urn:microsoft.com/office/officeart/2005/8/layout/StepDownProcess"/>
    <dgm:cxn modelId="{00C7A8FB-EBA4-4061-9ACA-CCE4F9129260}" type="presParOf" srcId="{623108F0-999E-42CE-833D-07B21EFB29FF}" destId="{24F202C8-7496-488D-B8D7-959085BC13EA}" srcOrd="0" destOrd="0" presId="urn:microsoft.com/office/officeart/2005/8/layout/StepDownProcess"/>
    <dgm:cxn modelId="{3ED1692F-311E-4997-B985-353816BCEF66}" type="presParOf" srcId="{623108F0-999E-42CE-833D-07B21EFB29FF}" destId="{75095EC5-4E36-4A44-B1A0-D61D55A82820}" srcOrd="1" destOrd="0" presId="urn:microsoft.com/office/officeart/2005/8/layout/StepDownProcess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72DC1C5-89B4-4CED-A76D-2625CCBAF09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DAE7C90-A6EA-4D0B-B5B0-56E02DDE450F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1187- Hittin savaşı</a:t>
          </a:r>
        </a:p>
      </dgm:t>
    </dgm:pt>
    <dgm:pt modelId="{7C238484-9348-465D-B8E7-466D80EA325B}" type="parTrans" cxnId="{28308436-17BA-455C-A1A2-2A780F6AAAAF}">
      <dgm:prSet/>
      <dgm:spPr/>
      <dgm:t>
        <a:bodyPr/>
        <a:lstStyle/>
        <a:p>
          <a:endParaRPr lang="tr-TR"/>
        </a:p>
      </dgm:t>
    </dgm:pt>
    <dgm:pt modelId="{4AA5287D-3D71-4A07-ADB8-A76D60F13C28}" type="sibTrans" cxnId="{28308436-17BA-455C-A1A2-2A780F6AAAAF}">
      <dgm:prSet/>
      <dgm:spPr/>
      <dgm:t>
        <a:bodyPr/>
        <a:lstStyle/>
        <a:p>
          <a:endParaRPr lang="tr-TR"/>
        </a:p>
      </dgm:t>
    </dgm:pt>
    <dgm:pt modelId="{94EDB864-2969-4968-B487-9FCA3FABC8C9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Selahattin Eyyubi, Haçlıları yenerek Kudüs’ü aldı.</a:t>
          </a:r>
        </a:p>
      </dgm:t>
    </dgm:pt>
    <dgm:pt modelId="{BAF1D4FC-8C45-488B-B70C-73FE0DD17BC1}" type="parTrans" cxnId="{F26CA208-9301-4688-B61C-998C6DD6BC9A}">
      <dgm:prSet/>
      <dgm:spPr/>
      <dgm:t>
        <a:bodyPr/>
        <a:lstStyle/>
        <a:p>
          <a:endParaRPr lang="tr-TR"/>
        </a:p>
      </dgm:t>
    </dgm:pt>
    <dgm:pt modelId="{9C7A1BBB-3A17-4A5C-ACAB-A5F78CC03C62}" type="sibTrans" cxnId="{F26CA208-9301-4688-B61C-998C6DD6BC9A}">
      <dgm:prSet/>
      <dgm:spPr/>
      <dgm:t>
        <a:bodyPr/>
        <a:lstStyle/>
        <a:p>
          <a:endParaRPr lang="tr-TR"/>
        </a:p>
      </dgm:t>
    </dgm:pt>
    <dgm:pt modelId="{7410CB3D-10EA-4574-949B-BEB2934CEC3F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Avrupa’da tepkiler oluşur </a:t>
          </a:r>
          <a:r>
            <a: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6E7BECC4-2795-471C-B90D-A061A5D2C8F0}" type="parTrans" cxnId="{337956E1-CD76-430C-ACBE-52F4AE750C39}">
      <dgm:prSet/>
      <dgm:spPr/>
      <dgm:t>
        <a:bodyPr/>
        <a:lstStyle/>
        <a:p>
          <a:endParaRPr lang="tr-TR"/>
        </a:p>
      </dgm:t>
    </dgm:pt>
    <dgm:pt modelId="{7EDEDA72-937E-49E4-A414-E2CB00593A29}" type="sibTrans" cxnId="{337956E1-CD76-430C-ACBE-52F4AE750C39}">
      <dgm:prSet/>
      <dgm:spPr/>
      <dgm:t>
        <a:bodyPr/>
        <a:lstStyle/>
        <a:p>
          <a:endParaRPr lang="tr-TR"/>
        </a:p>
      </dgm:t>
    </dgm:pt>
    <dgm:pt modelId="{5107658E-AA63-450B-A965-DDDD270D8135}">
      <dgm:prSet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III. Haçlı seferinin nedenidir</a:t>
          </a:r>
          <a:r>
            <a: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634C78B1-BDE5-42F7-904E-33C749A898D5}" type="parTrans" cxnId="{62A705B8-FB59-4D83-A14C-DA3388876CF5}">
      <dgm:prSet/>
      <dgm:spPr/>
      <dgm:t>
        <a:bodyPr/>
        <a:lstStyle/>
        <a:p>
          <a:endParaRPr lang="tr-TR"/>
        </a:p>
      </dgm:t>
    </dgm:pt>
    <dgm:pt modelId="{C0D400F5-9CD3-4D0C-82C5-05D98DB9FBDC}" type="sibTrans" cxnId="{62A705B8-FB59-4D83-A14C-DA3388876CF5}">
      <dgm:prSet/>
      <dgm:spPr/>
      <dgm:t>
        <a:bodyPr/>
        <a:lstStyle/>
        <a:p>
          <a:endParaRPr lang="tr-TR"/>
        </a:p>
      </dgm:t>
    </dgm:pt>
    <dgm:pt modelId="{09FAFB5E-40E7-4771-803C-A90DF416E0D3}">
      <dgm:prSet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Gelen Haçlıları da Selahattin Eyyubi yenmeyi başarır.</a:t>
          </a:r>
        </a:p>
      </dgm:t>
    </dgm:pt>
    <dgm:pt modelId="{C9CEFEE8-9FC7-439D-8C82-B26F92C2679E}" type="parTrans" cxnId="{CE67EF76-7DCB-4AA8-B264-D751147662CE}">
      <dgm:prSet/>
      <dgm:spPr/>
      <dgm:t>
        <a:bodyPr/>
        <a:lstStyle/>
        <a:p>
          <a:endParaRPr lang="tr-TR"/>
        </a:p>
      </dgm:t>
    </dgm:pt>
    <dgm:pt modelId="{F85D54EB-BAE5-42BB-B89F-597967173ECA}" type="sibTrans" cxnId="{CE67EF76-7DCB-4AA8-B264-D751147662CE}">
      <dgm:prSet/>
      <dgm:spPr/>
      <dgm:t>
        <a:bodyPr/>
        <a:lstStyle/>
        <a:p>
          <a:endParaRPr lang="tr-TR"/>
        </a:p>
      </dgm:t>
    </dgm:pt>
    <dgm:pt modelId="{EFD3C6F0-A478-4BAA-904C-96D172925170}" type="pres">
      <dgm:prSet presAssocID="{672DC1C5-89B4-4CED-A76D-2625CCBAF090}" presName="CompostProcess" presStyleCnt="0">
        <dgm:presLayoutVars>
          <dgm:dir/>
          <dgm:resizeHandles val="exact"/>
        </dgm:presLayoutVars>
      </dgm:prSet>
      <dgm:spPr/>
    </dgm:pt>
    <dgm:pt modelId="{DC23D12E-4F69-4EFB-BFA7-B71E954B2EBC}" type="pres">
      <dgm:prSet presAssocID="{672DC1C5-89B4-4CED-A76D-2625CCBAF090}" presName="arrow" presStyleLbl="bgShp" presStyleIdx="0" presStyleCnt="1"/>
      <dgm:spPr>
        <a:solidFill>
          <a:srgbClr val="C00000"/>
        </a:solidFill>
      </dgm:spPr>
    </dgm:pt>
    <dgm:pt modelId="{C1753414-6565-4757-8C4E-5E7F5408451E}" type="pres">
      <dgm:prSet presAssocID="{672DC1C5-89B4-4CED-A76D-2625CCBAF090}" presName="linearProcess" presStyleCnt="0"/>
      <dgm:spPr/>
    </dgm:pt>
    <dgm:pt modelId="{730A2AB1-A621-417C-BF90-EE19A3338893}" type="pres">
      <dgm:prSet presAssocID="{8DAE7C90-A6EA-4D0B-B5B0-56E02DDE450F}" presName="textNode" presStyleLbl="node1" presStyleIdx="0" presStyleCnt="5" custScaleX="90889">
        <dgm:presLayoutVars>
          <dgm:bulletEnabled val="1"/>
        </dgm:presLayoutVars>
      </dgm:prSet>
      <dgm:spPr/>
    </dgm:pt>
    <dgm:pt modelId="{724E3872-F89C-4C7E-B73E-59DB0A163899}" type="pres">
      <dgm:prSet presAssocID="{4AA5287D-3D71-4A07-ADB8-A76D60F13C28}" presName="sibTrans" presStyleCnt="0"/>
      <dgm:spPr/>
    </dgm:pt>
    <dgm:pt modelId="{4F08619D-2642-466E-A730-BFB7C494146E}" type="pres">
      <dgm:prSet presAssocID="{94EDB864-2969-4968-B487-9FCA3FABC8C9}" presName="textNode" presStyleLbl="node1" presStyleIdx="1" presStyleCnt="5">
        <dgm:presLayoutVars>
          <dgm:bulletEnabled val="1"/>
        </dgm:presLayoutVars>
      </dgm:prSet>
      <dgm:spPr/>
    </dgm:pt>
    <dgm:pt modelId="{19591390-6497-4F59-A66F-162A05C80F2A}" type="pres">
      <dgm:prSet presAssocID="{9C7A1BBB-3A17-4A5C-ACAB-A5F78CC03C62}" presName="sibTrans" presStyleCnt="0"/>
      <dgm:spPr/>
    </dgm:pt>
    <dgm:pt modelId="{0FABA390-18AE-4FD7-8135-CD53374BBA98}" type="pres">
      <dgm:prSet presAssocID="{7410CB3D-10EA-4574-949B-BEB2934CEC3F}" presName="textNode" presStyleLbl="node1" presStyleIdx="2" presStyleCnt="5">
        <dgm:presLayoutVars>
          <dgm:bulletEnabled val="1"/>
        </dgm:presLayoutVars>
      </dgm:prSet>
      <dgm:spPr/>
    </dgm:pt>
    <dgm:pt modelId="{71DA9F6E-643D-4DEF-B049-45E9DEEE73A2}" type="pres">
      <dgm:prSet presAssocID="{7EDEDA72-937E-49E4-A414-E2CB00593A29}" presName="sibTrans" presStyleCnt="0"/>
      <dgm:spPr/>
    </dgm:pt>
    <dgm:pt modelId="{1C19AC79-8DBE-4FE8-8F15-8C5926E93ED1}" type="pres">
      <dgm:prSet presAssocID="{5107658E-AA63-450B-A965-DDDD270D8135}" presName="textNode" presStyleLbl="node1" presStyleIdx="3" presStyleCnt="5">
        <dgm:presLayoutVars>
          <dgm:bulletEnabled val="1"/>
        </dgm:presLayoutVars>
      </dgm:prSet>
      <dgm:spPr/>
    </dgm:pt>
    <dgm:pt modelId="{D2658897-D31E-4186-9B2B-04C79DFFC3AD}" type="pres">
      <dgm:prSet presAssocID="{C0D400F5-9CD3-4D0C-82C5-05D98DB9FBDC}" presName="sibTrans" presStyleCnt="0"/>
      <dgm:spPr/>
    </dgm:pt>
    <dgm:pt modelId="{8E5CDF8F-8D64-4540-BE89-B7745FA10A6B}" type="pres">
      <dgm:prSet presAssocID="{09FAFB5E-40E7-4771-803C-A90DF416E0D3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F26CA208-9301-4688-B61C-998C6DD6BC9A}" srcId="{672DC1C5-89B4-4CED-A76D-2625CCBAF090}" destId="{94EDB864-2969-4968-B487-9FCA3FABC8C9}" srcOrd="1" destOrd="0" parTransId="{BAF1D4FC-8C45-488B-B70C-73FE0DD17BC1}" sibTransId="{9C7A1BBB-3A17-4A5C-ACAB-A5F78CC03C62}"/>
    <dgm:cxn modelId="{AE52CF25-66AF-483D-B996-11DBF2FC2A68}" type="presOf" srcId="{94EDB864-2969-4968-B487-9FCA3FABC8C9}" destId="{4F08619D-2642-466E-A730-BFB7C494146E}" srcOrd="0" destOrd="0" presId="urn:microsoft.com/office/officeart/2005/8/layout/hProcess9"/>
    <dgm:cxn modelId="{28308436-17BA-455C-A1A2-2A780F6AAAAF}" srcId="{672DC1C5-89B4-4CED-A76D-2625CCBAF090}" destId="{8DAE7C90-A6EA-4D0B-B5B0-56E02DDE450F}" srcOrd="0" destOrd="0" parTransId="{7C238484-9348-465D-B8E7-466D80EA325B}" sibTransId="{4AA5287D-3D71-4A07-ADB8-A76D60F13C28}"/>
    <dgm:cxn modelId="{34DEB366-052F-461B-A616-7E17544CFBA9}" type="presOf" srcId="{7410CB3D-10EA-4574-949B-BEB2934CEC3F}" destId="{0FABA390-18AE-4FD7-8135-CD53374BBA98}" srcOrd="0" destOrd="0" presId="urn:microsoft.com/office/officeart/2005/8/layout/hProcess9"/>
    <dgm:cxn modelId="{05AB7375-98F3-4671-BCC3-FE17DFF909ED}" type="presOf" srcId="{09FAFB5E-40E7-4771-803C-A90DF416E0D3}" destId="{8E5CDF8F-8D64-4540-BE89-B7745FA10A6B}" srcOrd="0" destOrd="0" presId="urn:microsoft.com/office/officeart/2005/8/layout/hProcess9"/>
    <dgm:cxn modelId="{CE67EF76-7DCB-4AA8-B264-D751147662CE}" srcId="{672DC1C5-89B4-4CED-A76D-2625CCBAF090}" destId="{09FAFB5E-40E7-4771-803C-A90DF416E0D3}" srcOrd="4" destOrd="0" parTransId="{C9CEFEE8-9FC7-439D-8C82-B26F92C2679E}" sibTransId="{F85D54EB-BAE5-42BB-B89F-597967173ECA}"/>
    <dgm:cxn modelId="{9B23948E-A9BB-464A-8388-9E1E4C7470AD}" type="presOf" srcId="{8DAE7C90-A6EA-4D0B-B5B0-56E02DDE450F}" destId="{730A2AB1-A621-417C-BF90-EE19A3338893}" srcOrd="0" destOrd="0" presId="urn:microsoft.com/office/officeart/2005/8/layout/hProcess9"/>
    <dgm:cxn modelId="{766F32A3-CCDC-44CA-BD5C-1296AEC1B83C}" type="presOf" srcId="{5107658E-AA63-450B-A965-DDDD270D8135}" destId="{1C19AC79-8DBE-4FE8-8F15-8C5926E93ED1}" srcOrd="0" destOrd="0" presId="urn:microsoft.com/office/officeart/2005/8/layout/hProcess9"/>
    <dgm:cxn modelId="{65D1BBA5-D4E5-4F10-85CE-12AA841C7871}" type="presOf" srcId="{672DC1C5-89B4-4CED-A76D-2625CCBAF090}" destId="{EFD3C6F0-A478-4BAA-904C-96D172925170}" srcOrd="0" destOrd="0" presId="urn:microsoft.com/office/officeart/2005/8/layout/hProcess9"/>
    <dgm:cxn modelId="{62A705B8-FB59-4D83-A14C-DA3388876CF5}" srcId="{672DC1C5-89B4-4CED-A76D-2625CCBAF090}" destId="{5107658E-AA63-450B-A965-DDDD270D8135}" srcOrd="3" destOrd="0" parTransId="{634C78B1-BDE5-42F7-904E-33C749A898D5}" sibTransId="{C0D400F5-9CD3-4D0C-82C5-05D98DB9FBDC}"/>
    <dgm:cxn modelId="{337956E1-CD76-430C-ACBE-52F4AE750C39}" srcId="{672DC1C5-89B4-4CED-A76D-2625CCBAF090}" destId="{7410CB3D-10EA-4574-949B-BEB2934CEC3F}" srcOrd="2" destOrd="0" parTransId="{6E7BECC4-2795-471C-B90D-A061A5D2C8F0}" sibTransId="{7EDEDA72-937E-49E4-A414-E2CB00593A29}"/>
    <dgm:cxn modelId="{CE7E5FF9-14E2-438A-9605-7636E1CF9A19}" type="presParOf" srcId="{EFD3C6F0-A478-4BAA-904C-96D172925170}" destId="{DC23D12E-4F69-4EFB-BFA7-B71E954B2EBC}" srcOrd="0" destOrd="0" presId="urn:microsoft.com/office/officeart/2005/8/layout/hProcess9"/>
    <dgm:cxn modelId="{DE6D674F-F2FF-41AE-B51B-C9760296C2C4}" type="presParOf" srcId="{EFD3C6F0-A478-4BAA-904C-96D172925170}" destId="{C1753414-6565-4757-8C4E-5E7F5408451E}" srcOrd="1" destOrd="0" presId="urn:microsoft.com/office/officeart/2005/8/layout/hProcess9"/>
    <dgm:cxn modelId="{18B63162-1253-4635-9817-AF10E987003F}" type="presParOf" srcId="{C1753414-6565-4757-8C4E-5E7F5408451E}" destId="{730A2AB1-A621-417C-BF90-EE19A3338893}" srcOrd="0" destOrd="0" presId="urn:microsoft.com/office/officeart/2005/8/layout/hProcess9"/>
    <dgm:cxn modelId="{17D17406-A6F7-4297-86FD-6CFAA45FEE14}" type="presParOf" srcId="{C1753414-6565-4757-8C4E-5E7F5408451E}" destId="{724E3872-F89C-4C7E-B73E-59DB0A163899}" srcOrd="1" destOrd="0" presId="urn:microsoft.com/office/officeart/2005/8/layout/hProcess9"/>
    <dgm:cxn modelId="{A797FDF9-FA46-4A9C-9B5A-2887F56263C0}" type="presParOf" srcId="{C1753414-6565-4757-8C4E-5E7F5408451E}" destId="{4F08619D-2642-466E-A730-BFB7C494146E}" srcOrd="2" destOrd="0" presId="urn:microsoft.com/office/officeart/2005/8/layout/hProcess9"/>
    <dgm:cxn modelId="{11EBACBD-23BE-45CB-861F-E02BE4981CAC}" type="presParOf" srcId="{C1753414-6565-4757-8C4E-5E7F5408451E}" destId="{19591390-6497-4F59-A66F-162A05C80F2A}" srcOrd="3" destOrd="0" presId="urn:microsoft.com/office/officeart/2005/8/layout/hProcess9"/>
    <dgm:cxn modelId="{6D3E8436-EB51-45CE-87A9-6F3C25D248DC}" type="presParOf" srcId="{C1753414-6565-4757-8C4E-5E7F5408451E}" destId="{0FABA390-18AE-4FD7-8135-CD53374BBA98}" srcOrd="4" destOrd="0" presId="urn:microsoft.com/office/officeart/2005/8/layout/hProcess9"/>
    <dgm:cxn modelId="{42A7CB57-3B9E-48DD-9EC7-11A509BEBFEF}" type="presParOf" srcId="{C1753414-6565-4757-8C4E-5E7F5408451E}" destId="{71DA9F6E-643D-4DEF-B049-45E9DEEE73A2}" srcOrd="5" destOrd="0" presId="urn:microsoft.com/office/officeart/2005/8/layout/hProcess9"/>
    <dgm:cxn modelId="{69CA1F08-6D2F-4186-8A5C-C378BF09C8EA}" type="presParOf" srcId="{C1753414-6565-4757-8C4E-5E7F5408451E}" destId="{1C19AC79-8DBE-4FE8-8F15-8C5926E93ED1}" srcOrd="6" destOrd="0" presId="urn:microsoft.com/office/officeart/2005/8/layout/hProcess9"/>
    <dgm:cxn modelId="{0807AE1D-975D-41FF-81EC-340401CED2D7}" type="presParOf" srcId="{C1753414-6565-4757-8C4E-5E7F5408451E}" destId="{D2658897-D31E-4186-9B2B-04C79DFFC3AD}" srcOrd="7" destOrd="0" presId="urn:microsoft.com/office/officeart/2005/8/layout/hProcess9"/>
    <dgm:cxn modelId="{230F163C-C0DF-4445-9F87-19A674657C77}" type="presParOf" srcId="{C1753414-6565-4757-8C4E-5E7F5408451E}" destId="{8E5CDF8F-8D64-4540-BE89-B7745FA10A6B}" srcOrd="8" destOrd="0" presId="urn:microsoft.com/office/officeart/2005/8/layout/hProcess9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8A46A34-6F49-4D0E-8D2D-97A33385A15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D2F3787-1828-41EE-99E1-13AD9A3DE7FF}">
      <dgm:prSet phldrT="[Metin]"/>
      <dgm:spPr>
        <a:solidFill>
          <a:srgbClr val="FFFF66"/>
        </a:solidFill>
      </dgm:spPr>
      <dgm:t>
        <a:bodyPr/>
        <a:lstStyle/>
        <a:p>
          <a:r>
            <a:rPr lang="tr-T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Eyyubiler</a:t>
          </a:r>
        </a:p>
      </dgm:t>
    </dgm:pt>
    <dgm:pt modelId="{6C94F327-C6D8-4844-8DE3-6AD28BFE1549}" type="parTrans" cxnId="{3005BCAC-921B-41F3-A43B-500FD2F3A94C}">
      <dgm:prSet/>
      <dgm:spPr/>
      <dgm:t>
        <a:bodyPr/>
        <a:lstStyle/>
        <a:p>
          <a:endParaRPr lang="tr-TR"/>
        </a:p>
      </dgm:t>
    </dgm:pt>
    <dgm:pt modelId="{A950E7CF-533D-439F-A5B0-DC1F257E4966}" type="sibTrans" cxnId="{3005BCAC-921B-41F3-A43B-500FD2F3A94C}">
      <dgm:prSet/>
      <dgm:spPr/>
      <dgm:t>
        <a:bodyPr/>
        <a:lstStyle/>
        <a:p>
          <a:endParaRPr lang="tr-TR"/>
        </a:p>
      </dgm:t>
    </dgm:pt>
    <dgm:pt modelId="{FCD4C989-2363-47C4-856C-5A43D65B6CCA}">
      <dgm:prSet phldrT="[Metin]" custT="1"/>
      <dgm:spPr>
        <a:solidFill>
          <a:srgbClr val="FFFF66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Kutsal topraklara hakimler.</a:t>
          </a:r>
        </a:p>
      </dgm:t>
    </dgm:pt>
    <dgm:pt modelId="{3E326722-EEC7-42BE-B767-22AE3C659365}" type="parTrans" cxnId="{1E70720E-0C7B-47D2-8030-E24ABF397A0C}">
      <dgm:prSet/>
      <dgm:spPr/>
      <dgm:t>
        <a:bodyPr/>
        <a:lstStyle/>
        <a:p>
          <a:endParaRPr lang="tr-TR"/>
        </a:p>
      </dgm:t>
    </dgm:pt>
    <dgm:pt modelId="{FF850698-C96F-4505-A613-7A3BA94F4984}" type="sibTrans" cxnId="{1E70720E-0C7B-47D2-8030-E24ABF397A0C}">
      <dgm:prSet/>
      <dgm:spPr/>
      <dgm:t>
        <a:bodyPr/>
        <a:lstStyle/>
        <a:p>
          <a:endParaRPr lang="tr-TR"/>
        </a:p>
      </dgm:t>
    </dgm:pt>
    <dgm:pt modelId="{E6761074-BA59-48B7-90AE-8A15D294563C}">
      <dgm:prSet phldrT="[Metin]" custT="1"/>
      <dgm:spPr>
        <a:solidFill>
          <a:srgbClr val="FFFF66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 adında Karadeniz’in kuzeyinden getirdikleri Kıpçak, Peçenek, </a:t>
          </a:r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Çerkes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gibi unsurları ordularında kullanırlar.</a:t>
          </a:r>
        </a:p>
      </dgm:t>
    </dgm:pt>
    <dgm:pt modelId="{953C48D0-5194-4106-A07E-16D5DA22862A}" type="parTrans" cxnId="{70761AA2-FBA9-47F0-B87E-C4F783E3C63E}">
      <dgm:prSet/>
      <dgm:spPr/>
      <dgm:t>
        <a:bodyPr/>
        <a:lstStyle/>
        <a:p>
          <a:endParaRPr lang="tr-TR"/>
        </a:p>
      </dgm:t>
    </dgm:pt>
    <dgm:pt modelId="{5C1DDCD5-FD5D-4B08-988A-ABAD30362051}" type="sibTrans" cxnId="{70761AA2-FBA9-47F0-B87E-C4F783E3C63E}">
      <dgm:prSet/>
      <dgm:spPr/>
      <dgm:t>
        <a:bodyPr/>
        <a:lstStyle/>
        <a:p>
          <a:endParaRPr lang="tr-TR"/>
        </a:p>
      </dgm:t>
    </dgm:pt>
    <dgm:pt modelId="{49E9770F-BD6A-4021-BCC2-2E6ADEC1234B}">
      <dgm:prSet phldrT="[Metin]" custT="1"/>
      <dgm:spPr>
        <a:solidFill>
          <a:srgbClr val="FFFF66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Haçlılardan Kudüs’ü alırlar.</a:t>
          </a:r>
        </a:p>
      </dgm:t>
    </dgm:pt>
    <dgm:pt modelId="{8EC13753-066B-4944-A94D-7FA230D676BF}" type="parTrans" cxnId="{D51762A1-E174-44C7-8A24-68134B1C12E7}">
      <dgm:prSet/>
      <dgm:spPr/>
      <dgm:t>
        <a:bodyPr/>
        <a:lstStyle/>
        <a:p>
          <a:endParaRPr lang="tr-TR"/>
        </a:p>
      </dgm:t>
    </dgm:pt>
    <dgm:pt modelId="{7FEC97BC-5491-4A46-8080-02D81B44C4C9}" type="sibTrans" cxnId="{D51762A1-E174-44C7-8A24-68134B1C12E7}">
      <dgm:prSet/>
      <dgm:spPr/>
      <dgm:t>
        <a:bodyPr/>
        <a:lstStyle/>
        <a:p>
          <a:endParaRPr lang="tr-TR"/>
        </a:p>
      </dgm:t>
    </dgm:pt>
    <dgm:pt modelId="{2C29339B-776E-4847-A3AE-4382D2C84615}">
      <dgm:prSet custT="1"/>
      <dgm:spPr>
        <a:solidFill>
          <a:srgbClr val="FFFF66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kurulur.  Baharat yollarına hakimler.</a:t>
          </a:r>
        </a:p>
      </dgm:t>
    </dgm:pt>
    <dgm:pt modelId="{93B26813-2FD5-49B4-9969-44A760ED4CF4}" type="parTrans" cxnId="{5A79AB8F-7D68-4E12-A0CE-7405FABEFC84}">
      <dgm:prSet/>
      <dgm:spPr/>
      <dgm:t>
        <a:bodyPr/>
        <a:lstStyle/>
        <a:p>
          <a:endParaRPr lang="tr-TR"/>
        </a:p>
      </dgm:t>
    </dgm:pt>
    <dgm:pt modelId="{CC81B817-7FBB-4B42-8A1E-BCDDD4F9BBC9}" type="sibTrans" cxnId="{5A79AB8F-7D68-4E12-A0CE-7405FABEFC84}">
      <dgm:prSet/>
      <dgm:spPr/>
      <dgm:t>
        <a:bodyPr/>
        <a:lstStyle/>
        <a:p>
          <a:endParaRPr lang="tr-TR"/>
        </a:p>
      </dgm:t>
    </dgm:pt>
    <dgm:pt modelId="{238EC715-9039-4B12-ABC3-AB7B4B07B6B4}">
      <dgm:prSet custT="1"/>
      <dgm:spPr>
        <a:solidFill>
          <a:srgbClr val="FFFF66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Arapçadır.</a:t>
          </a:r>
        </a:p>
      </dgm:t>
    </dgm:pt>
    <dgm:pt modelId="{E63E9E2D-4627-453C-BC06-3AF095A9017D}" type="parTrans" cxnId="{5F5A9D43-0020-4459-8545-1260CFC7D178}">
      <dgm:prSet/>
      <dgm:spPr/>
      <dgm:t>
        <a:bodyPr/>
        <a:lstStyle/>
        <a:p>
          <a:endParaRPr lang="tr-TR"/>
        </a:p>
      </dgm:t>
    </dgm:pt>
    <dgm:pt modelId="{6839C40F-C9C3-4B99-A324-BEB4B80246D3}" type="sibTrans" cxnId="{5F5A9D43-0020-4459-8545-1260CFC7D178}">
      <dgm:prSet/>
      <dgm:spPr/>
      <dgm:t>
        <a:bodyPr/>
        <a:lstStyle/>
        <a:p>
          <a:endParaRPr lang="tr-TR"/>
        </a:p>
      </dgm:t>
    </dgm:pt>
    <dgm:pt modelId="{0D013725-E865-46BB-8F42-C3404426925B}">
      <dgm:prSet custT="1"/>
      <dgm:spPr>
        <a:solidFill>
          <a:srgbClr val="FFFF66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Halk, Arap ve diğer unsurlar.</a:t>
          </a: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Yönetenler ve ordu : Türk’tür.</a:t>
          </a:r>
        </a:p>
      </dgm:t>
    </dgm:pt>
    <dgm:pt modelId="{DEC9DB1D-F38B-4923-AEE2-6D36F95970A8}" type="parTrans" cxnId="{5DBCAD57-0443-4C5A-B972-ABE12A796671}">
      <dgm:prSet/>
      <dgm:spPr/>
      <dgm:t>
        <a:bodyPr/>
        <a:lstStyle/>
        <a:p>
          <a:endParaRPr lang="tr-TR"/>
        </a:p>
      </dgm:t>
    </dgm:pt>
    <dgm:pt modelId="{6CD137D4-38D9-47F5-B7EE-F28458D217B0}" type="sibTrans" cxnId="{5DBCAD57-0443-4C5A-B972-ABE12A796671}">
      <dgm:prSet/>
      <dgm:spPr/>
      <dgm:t>
        <a:bodyPr/>
        <a:lstStyle/>
        <a:p>
          <a:endParaRPr lang="tr-TR"/>
        </a:p>
      </dgm:t>
    </dgm:pt>
    <dgm:pt modelId="{73D7BCD0-D580-4116-BE4C-3799BCF9F6AE}" type="pres">
      <dgm:prSet presAssocID="{48A46A34-6F49-4D0E-8D2D-97A33385A15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7F2330E-82DC-4289-8503-015F61CF8E48}" type="pres">
      <dgm:prSet presAssocID="{3D2F3787-1828-41EE-99E1-13AD9A3DE7FF}" presName="singleCycle" presStyleCnt="0"/>
      <dgm:spPr/>
    </dgm:pt>
    <dgm:pt modelId="{2B5BFF69-3189-4409-95FC-9EC1ED389EDE}" type="pres">
      <dgm:prSet presAssocID="{3D2F3787-1828-41EE-99E1-13AD9A3DE7FF}" presName="singleCenter" presStyleLbl="node1" presStyleIdx="0" presStyleCnt="7">
        <dgm:presLayoutVars>
          <dgm:chMax val="7"/>
          <dgm:chPref val="7"/>
        </dgm:presLayoutVars>
      </dgm:prSet>
      <dgm:spPr/>
    </dgm:pt>
    <dgm:pt modelId="{DB76F461-9260-40AC-B556-A2A8F55C67F4}" type="pres">
      <dgm:prSet presAssocID="{3E326722-EEC7-42BE-B767-22AE3C659365}" presName="Name56" presStyleLbl="parChTrans1D2" presStyleIdx="0" presStyleCnt="6"/>
      <dgm:spPr/>
    </dgm:pt>
    <dgm:pt modelId="{6403546B-FC32-4932-8315-F39E506120A4}" type="pres">
      <dgm:prSet presAssocID="{FCD4C989-2363-47C4-856C-5A43D65B6CCA}" presName="text0" presStyleLbl="node1" presStyleIdx="1" presStyleCnt="7" custScaleX="259240">
        <dgm:presLayoutVars>
          <dgm:bulletEnabled val="1"/>
        </dgm:presLayoutVars>
      </dgm:prSet>
      <dgm:spPr/>
    </dgm:pt>
    <dgm:pt modelId="{FAEB53E7-2F7E-4F93-871B-FFF31E2D6B70}" type="pres">
      <dgm:prSet presAssocID="{953C48D0-5194-4106-A07E-16D5DA22862A}" presName="Name56" presStyleLbl="parChTrans1D2" presStyleIdx="1" presStyleCnt="6"/>
      <dgm:spPr/>
    </dgm:pt>
    <dgm:pt modelId="{749E41FF-1989-4007-8384-740A762903C9}" type="pres">
      <dgm:prSet presAssocID="{E6761074-BA59-48B7-90AE-8A15D294563C}" presName="text0" presStyleLbl="node1" presStyleIdx="2" presStyleCnt="7" custScaleX="335292" custScaleY="173585" custRadScaleRad="163748" custRadScaleInc="34542">
        <dgm:presLayoutVars>
          <dgm:bulletEnabled val="1"/>
        </dgm:presLayoutVars>
      </dgm:prSet>
      <dgm:spPr/>
    </dgm:pt>
    <dgm:pt modelId="{77589B6B-270F-4D50-BF36-4CE6AB38AD5A}" type="pres">
      <dgm:prSet presAssocID="{8EC13753-066B-4944-A94D-7FA230D676BF}" presName="Name56" presStyleLbl="parChTrans1D2" presStyleIdx="2" presStyleCnt="6"/>
      <dgm:spPr/>
    </dgm:pt>
    <dgm:pt modelId="{80F39D0A-ADD7-499F-9336-9332BAF88766}" type="pres">
      <dgm:prSet presAssocID="{49E9770F-BD6A-4021-BCC2-2E6ADEC1234B}" presName="text0" presStyleLbl="node1" presStyleIdx="3" presStyleCnt="7" custScaleX="204968" custRadScaleRad="172022" custRadScaleInc="-21173">
        <dgm:presLayoutVars>
          <dgm:bulletEnabled val="1"/>
        </dgm:presLayoutVars>
      </dgm:prSet>
      <dgm:spPr/>
    </dgm:pt>
    <dgm:pt modelId="{E19D0E95-5B92-46FF-B51B-DFF89B5ECF06}" type="pres">
      <dgm:prSet presAssocID="{93B26813-2FD5-49B4-9969-44A760ED4CF4}" presName="Name56" presStyleLbl="parChTrans1D2" presStyleIdx="3" presStyleCnt="6"/>
      <dgm:spPr/>
    </dgm:pt>
    <dgm:pt modelId="{D53E37E8-6F34-40DB-A6C9-35A785ED1A75}" type="pres">
      <dgm:prSet presAssocID="{2C29339B-776E-4847-A3AE-4382D2C84615}" presName="text0" presStyleLbl="node1" presStyleIdx="4" presStyleCnt="7" custScaleX="285792">
        <dgm:presLayoutVars>
          <dgm:bulletEnabled val="1"/>
        </dgm:presLayoutVars>
      </dgm:prSet>
      <dgm:spPr/>
    </dgm:pt>
    <dgm:pt modelId="{098B61A5-B8F3-4067-AE2D-A7EA738B7378}" type="pres">
      <dgm:prSet presAssocID="{E63E9E2D-4627-453C-BC06-3AF095A9017D}" presName="Name56" presStyleLbl="parChTrans1D2" presStyleIdx="4" presStyleCnt="6"/>
      <dgm:spPr/>
    </dgm:pt>
    <dgm:pt modelId="{F46CC04B-3456-4202-BADD-A4ADC04F54EA}" type="pres">
      <dgm:prSet presAssocID="{238EC715-9039-4B12-ABC3-AB7B4B07B6B4}" presName="text0" presStyleLbl="node1" presStyleIdx="5" presStyleCnt="7" custScaleX="217188" custRadScaleRad="154703" custRadScaleInc="37145">
        <dgm:presLayoutVars>
          <dgm:bulletEnabled val="1"/>
        </dgm:presLayoutVars>
      </dgm:prSet>
      <dgm:spPr/>
    </dgm:pt>
    <dgm:pt modelId="{98F75366-6D0C-4C79-BD55-119D1C7003C2}" type="pres">
      <dgm:prSet presAssocID="{DEC9DB1D-F38B-4923-AEE2-6D36F95970A8}" presName="Name56" presStyleLbl="parChTrans1D2" presStyleIdx="5" presStyleCnt="6"/>
      <dgm:spPr/>
    </dgm:pt>
    <dgm:pt modelId="{4456BFEB-BF77-43EE-98D8-9DB9B6C68ACD}" type="pres">
      <dgm:prSet presAssocID="{0D013725-E865-46BB-8F42-C3404426925B}" presName="text0" presStyleLbl="node1" presStyleIdx="6" presStyleCnt="7" custScaleX="234240" custScaleY="118779" custRadScaleRad="186051" custRadScaleInc="-12996">
        <dgm:presLayoutVars>
          <dgm:bulletEnabled val="1"/>
        </dgm:presLayoutVars>
      </dgm:prSet>
      <dgm:spPr/>
    </dgm:pt>
  </dgm:ptLst>
  <dgm:cxnLst>
    <dgm:cxn modelId="{1E70720E-0C7B-47D2-8030-E24ABF397A0C}" srcId="{3D2F3787-1828-41EE-99E1-13AD9A3DE7FF}" destId="{FCD4C989-2363-47C4-856C-5A43D65B6CCA}" srcOrd="0" destOrd="0" parTransId="{3E326722-EEC7-42BE-B767-22AE3C659365}" sibTransId="{FF850698-C96F-4505-A613-7A3BA94F4984}"/>
    <dgm:cxn modelId="{617F8E10-BD15-49D0-916C-D5E61D8B22BC}" type="presOf" srcId="{48A46A34-6F49-4D0E-8D2D-97A33385A15A}" destId="{73D7BCD0-D580-4116-BE4C-3799BCF9F6AE}" srcOrd="0" destOrd="0" presId="urn:microsoft.com/office/officeart/2008/layout/RadialCluster"/>
    <dgm:cxn modelId="{4311B015-C714-482E-BA8F-A4D42690B133}" type="presOf" srcId="{E63E9E2D-4627-453C-BC06-3AF095A9017D}" destId="{098B61A5-B8F3-4067-AE2D-A7EA738B7378}" srcOrd="0" destOrd="0" presId="urn:microsoft.com/office/officeart/2008/layout/RadialCluster"/>
    <dgm:cxn modelId="{AE0B5017-0E69-4962-B1C3-0CFCE0C0A12C}" type="presOf" srcId="{FCD4C989-2363-47C4-856C-5A43D65B6CCA}" destId="{6403546B-FC32-4932-8315-F39E506120A4}" srcOrd="0" destOrd="0" presId="urn:microsoft.com/office/officeart/2008/layout/RadialCluster"/>
    <dgm:cxn modelId="{0EBA6D1C-B4C9-4031-9560-6188F93806CE}" type="presOf" srcId="{3E326722-EEC7-42BE-B767-22AE3C659365}" destId="{DB76F461-9260-40AC-B556-A2A8F55C67F4}" srcOrd="0" destOrd="0" presId="urn:microsoft.com/office/officeart/2008/layout/RadialCluster"/>
    <dgm:cxn modelId="{34E50335-0237-4CB7-BA4D-D8E71A09782E}" type="presOf" srcId="{49E9770F-BD6A-4021-BCC2-2E6ADEC1234B}" destId="{80F39D0A-ADD7-499F-9336-9332BAF88766}" srcOrd="0" destOrd="0" presId="urn:microsoft.com/office/officeart/2008/layout/RadialCluster"/>
    <dgm:cxn modelId="{E09D333C-BE1D-49B0-A9B9-C34E4ABD73BB}" type="presOf" srcId="{93B26813-2FD5-49B4-9969-44A760ED4CF4}" destId="{E19D0E95-5B92-46FF-B51B-DFF89B5ECF06}" srcOrd="0" destOrd="0" presId="urn:microsoft.com/office/officeart/2008/layout/RadialCluster"/>
    <dgm:cxn modelId="{5F5A9D43-0020-4459-8545-1260CFC7D178}" srcId="{3D2F3787-1828-41EE-99E1-13AD9A3DE7FF}" destId="{238EC715-9039-4B12-ABC3-AB7B4B07B6B4}" srcOrd="4" destOrd="0" parTransId="{E63E9E2D-4627-453C-BC06-3AF095A9017D}" sibTransId="{6839C40F-C9C3-4B99-A324-BEB4B80246D3}"/>
    <dgm:cxn modelId="{1CDED245-925C-4033-89BB-CD2743E29E1A}" type="presOf" srcId="{DEC9DB1D-F38B-4923-AEE2-6D36F95970A8}" destId="{98F75366-6D0C-4C79-BD55-119D1C7003C2}" srcOrd="0" destOrd="0" presId="urn:microsoft.com/office/officeart/2008/layout/RadialCluster"/>
    <dgm:cxn modelId="{30C62366-D7D6-4392-AC24-0C0E8B8F6B6B}" type="presOf" srcId="{953C48D0-5194-4106-A07E-16D5DA22862A}" destId="{FAEB53E7-2F7E-4F93-871B-FFF31E2D6B70}" srcOrd="0" destOrd="0" presId="urn:microsoft.com/office/officeart/2008/layout/RadialCluster"/>
    <dgm:cxn modelId="{5DBCAD57-0443-4C5A-B972-ABE12A796671}" srcId="{3D2F3787-1828-41EE-99E1-13AD9A3DE7FF}" destId="{0D013725-E865-46BB-8F42-C3404426925B}" srcOrd="5" destOrd="0" parTransId="{DEC9DB1D-F38B-4923-AEE2-6D36F95970A8}" sibTransId="{6CD137D4-38D9-47F5-B7EE-F28458D217B0}"/>
    <dgm:cxn modelId="{E7ED767B-50CC-499A-B415-3254769CF97B}" type="presOf" srcId="{3D2F3787-1828-41EE-99E1-13AD9A3DE7FF}" destId="{2B5BFF69-3189-4409-95FC-9EC1ED389EDE}" srcOrd="0" destOrd="0" presId="urn:microsoft.com/office/officeart/2008/layout/RadialCluster"/>
    <dgm:cxn modelId="{41A7D789-B070-49C3-B9DC-E70D1A641FE9}" type="presOf" srcId="{E6761074-BA59-48B7-90AE-8A15D294563C}" destId="{749E41FF-1989-4007-8384-740A762903C9}" srcOrd="0" destOrd="0" presId="urn:microsoft.com/office/officeart/2008/layout/RadialCluster"/>
    <dgm:cxn modelId="{5A79AB8F-7D68-4E12-A0CE-7405FABEFC84}" srcId="{3D2F3787-1828-41EE-99E1-13AD9A3DE7FF}" destId="{2C29339B-776E-4847-A3AE-4382D2C84615}" srcOrd="3" destOrd="0" parTransId="{93B26813-2FD5-49B4-9969-44A760ED4CF4}" sibTransId="{CC81B817-7FBB-4B42-8A1E-BCDDD4F9BBC9}"/>
    <dgm:cxn modelId="{A525B494-655A-43AD-88A4-B727434BAF1B}" type="presOf" srcId="{2C29339B-776E-4847-A3AE-4382D2C84615}" destId="{D53E37E8-6F34-40DB-A6C9-35A785ED1A75}" srcOrd="0" destOrd="0" presId="urn:microsoft.com/office/officeart/2008/layout/RadialCluster"/>
    <dgm:cxn modelId="{8E77EB9A-1B50-43E7-9861-EE0DB73F0D73}" type="presOf" srcId="{8EC13753-066B-4944-A94D-7FA230D676BF}" destId="{77589B6B-270F-4D50-BF36-4CE6AB38AD5A}" srcOrd="0" destOrd="0" presId="urn:microsoft.com/office/officeart/2008/layout/RadialCluster"/>
    <dgm:cxn modelId="{D51762A1-E174-44C7-8A24-68134B1C12E7}" srcId="{3D2F3787-1828-41EE-99E1-13AD9A3DE7FF}" destId="{49E9770F-BD6A-4021-BCC2-2E6ADEC1234B}" srcOrd="2" destOrd="0" parTransId="{8EC13753-066B-4944-A94D-7FA230D676BF}" sibTransId="{7FEC97BC-5491-4A46-8080-02D81B44C4C9}"/>
    <dgm:cxn modelId="{70761AA2-FBA9-47F0-B87E-C4F783E3C63E}" srcId="{3D2F3787-1828-41EE-99E1-13AD9A3DE7FF}" destId="{E6761074-BA59-48B7-90AE-8A15D294563C}" srcOrd="1" destOrd="0" parTransId="{953C48D0-5194-4106-A07E-16D5DA22862A}" sibTransId="{5C1DDCD5-FD5D-4B08-988A-ABAD30362051}"/>
    <dgm:cxn modelId="{3005BCAC-921B-41F3-A43B-500FD2F3A94C}" srcId="{48A46A34-6F49-4D0E-8D2D-97A33385A15A}" destId="{3D2F3787-1828-41EE-99E1-13AD9A3DE7FF}" srcOrd="0" destOrd="0" parTransId="{6C94F327-C6D8-4844-8DE3-6AD28BFE1549}" sibTransId="{A950E7CF-533D-439F-A5B0-DC1F257E4966}"/>
    <dgm:cxn modelId="{5D6C4CB5-FF02-4FE7-B8BA-391EBF952D6A}" type="presOf" srcId="{238EC715-9039-4B12-ABC3-AB7B4B07B6B4}" destId="{F46CC04B-3456-4202-BADD-A4ADC04F54EA}" srcOrd="0" destOrd="0" presId="urn:microsoft.com/office/officeart/2008/layout/RadialCluster"/>
    <dgm:cxn modelId="{15B3ADE5-9FD9-4307-AB2A-E2D1E498E40E}" type="presOf" srcId="{0D013725-E865-46BB-8F42-C3404426925B}" destId="{4456BFEB-BF77-43EE-98D8-9DB9B6C68ACD}" srcOrd="0" destOrd="0" presId="urn:microsoft.com/office/officeart/2008/layout/RadialCluster"/>
    <dgm:cxn modelId="{399B23C6-3992-4696-92FA-CABC7913ACF6}" type="presParOf" srcId="{73D7BCD0-D580-4116-BE4C-3799BCF9F6AE}" destId="{D7F2330E-82DC-4289-8503-015F61CF8E48}" srcOrd="0" destOrd="0" presId="urn:microsoft.com/office/officeart/2008/layout/RadialCluster"/>
    <dgm:cxn modelId="{99B096BA-EFA3-4398-B712-1585E3A32B31}" type="presParOf" srcId="{D7F2330E-82DC-4289-8503-015F61CF8E48}" destId="{2B5BFF69-3189-4409-95FC-9EC1ED389EDE}" srcOrd="0" destOrd="0" presId="urn:microsoft.com/office/officeart/2008/layout/RadialCluster"/>
    <dgm:cxn modelId="{936C7B81-845C-4F51-9043-87041EAFD5F9}" type="presParOf" srcId="{D7F2330E-82DC-4289-8503-015F61CF8E48}" destId="{DB76F461-9260-40AC-B556-A2A8F55C67F4}" srcOrd="1" destOrd="0" presId="urn:microsoft.com/office/officeart/2008/layout/RadialCluster"/>
    <dgm:cxn modelId="{4ED7762D-F599-4FAF-B2E3-7C33930C1000}" type="presParOf" srcId="{D7F2330E-82DC-4289-8503-015F61CF8E48}" destId="{6403546B-FC32-4932-8315-F39E506120A4}" srcOrd="2" destOrd="0" presId="urn:microsoft.com/office/officeart/2008/layout/RadialCluster"/>
    <dgm:cxn modelId="{13DDB892-6388-498E-A7BF-1EBBD283B004}" type="presParOf" srcId="{D7F2330E-82DC-4289-8503-015F61CF8E48}" destId="{FAEB53E7-2F7E-4F93-871B-FFF31E2D6B70}" srcOrd="3" destOrd="0" presId="urn:microsoft.com/office/officeart/2008/layout/RadialCluster"/>
    <dgm:cxn modelId="{417F2177-7E3A-41D1-A8C8-CAB5B3F26B9C}" type="presParOf" srcId="{D7F2330E-82DC-4289-8503-015F61CF8E48}" destId="{749E41FF-1989-4007-8384-740A762903C9}" srcOrd="4" destOrd="0" presId="urn:microsoft.com/office/officeart/2008/layout/RadialCluster"/>
    <dgm:cxn modelId="{0C876EA4-859A-404A-A72E-150ECE515E03}" type="presParOf" srcId="{D7F2330E-82DC-4289-8503-015F61CF8E48}" destId="{77589B6B-270F-4D50-BF36-4CE6AB38AD5A}" srcOrd="5" destOrd="0" presId="urn:microsoft.com/office/officeart/2008/layout/RadialCluster"/>
    <dgm:cxn modelId="{D92E2A39-2B45-4085-9C3D-3DEF9E861296}" type="presParOf" srcId="{D7F2330E-82DC-4289-8503-015F61CF8E48}" destId="{80F39D0A-ADD7-499F-9336-9332BAF88766}" srcOrd="6" destOrd="0" presId="urn:microsoft.com/office/officeart/2008/layout/RadialCluster"/>
    <dgm:cxn modelId="{D6A45CB0-75AC-45E0-B530-432F8E100964}" type="presParOf" srcId="{D7F2330E-82DC-4289-8503-015F61CF8E48}" destId="{E19D0E95-5B92-46FF-B51B-DFF89B5ECF06}" srcOrd="7" destOrd="0" presId="urn:microsoft.com/office/officeart/2008/layout/RadialCluster"/>
    <dgm:cxn modelId="{65D34493-2337-4F6B-AA90-3A306FCDE925}" type="presParOf" srcId="{D7F2330E-82DC-4289-8503-015F61CF8E48}" destId="{D53E37E8-6F34-40DB-A6C9-35A785ED1A75}" srcOrd="8" destOrd="0" presId="urn:microsoft.com/office/officeart/2008/layout/RadialCluster"/>
    <dgm:cxn modelId="{7473F673-6E9C-427E-AE27-F14DB97D5D8A}" type="presParOf" srcId="{D7F2330E-82DC-4289-8503-015F61CF8E48}" destId="{098B61A5-B8F3-4067-AE2D-A7EA738B7378}" srcOrd="9" destOrd="0" presId="urn:microsoft.com/office/officeart/2008/layout/RadialCluster"/>
    <dgm:cxn modelId="{CB837791-0256-4A70-B78C-3A0C59821F83}" type="presParOf" srcId="{D7F2330E-82DC-4289-8503-015F61CF8E48}" destId="{F46CC04B-3456-4202-BADD-A4ADC04F54EA}" srcOrd="10" destOrd="0" presId="urn:microsoft.com/office/officeart/2008/layout/RadialCluster"/>
    <dgm:cxn modelId="{4CAFC891-5031-4D77-A797-23805D1563CC}" type="presParOf" srcId="{D7F2330E-82DC-4289-8503-015F61CF8E48}" destId="{98F75366-6D0C-4C79-BD55-119D1C7003C2}" srcOrd="11" destOrd="0" presId="urn:microsoft.com/office/officeart/2008/layout/RadialCluster"/>
    <dgm:cxn modelId="{46F647EC-7507-4872-B4A0-96EC5A59FE07}" type="presParOf" srcId="{D7F2330E-82DC-4289-8503-015F61CF8E48}" destId="{4456BFEB-BF77-43EE-98D8-9DB9B6C68ACD}" srcOrd="12" destOrd="0" presId="urn:microsoft.com/office/officeart/2008/layout/RadialCluster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55A95BC-B484-4EDD-93CB-D05CE3CF177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93635D6-7CBD-400F-B8CE-EE29858EDBEC}">
      <dgm:prSet phldrT="[Metin]"/>
      <dgm:spPr/>
      <dgm:t>
        <a:bodyPr/>
        <a:lstStyle/>
        <a:p>
          <a:r>
            <a:rPr 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Haçlılarla savaşırlar.</a:t>
          </a:r>
        </a:p>
      </dgm:t>
    </dgm:pt>
    <dgm:pt modelId="{5FFD7F86-7278-46F9-8664-B9DA888B4280}" type="parTrans" cxnId="{074B9F28-DA98-4B91-9745-3576FECAEB9A}">
      <dgm:prSet/>
      <dgm:spPr/>
      <dgm:t>
        <a:bodyPr/>
        <a:lstStyle/>
        <a:p>
          <a:endParaRPr lang="tr-TR"/>
        </a:p>
      </dgm:t>
    </dgm:pt>
    <dgm:pt modelId="{B1BB27A6-1340-4907-AFE1-186086404ED2}" type="sibTrans" cxnId="{074B9F28-DA98-4B91-9745-3576FECAEB9A}">
      <dgm:prSet/>
      <dgm:spPr/>
      <dgm:t>
        <a:bodyPr/>
        <a:lstStyle/>
        <a:p>
          <a:endParaRPr lang="tr-TR"/>
        </a:p>
      </dgm:t>
    </dgm:pt>
    <dgm:pt modelId="{964FAE42-6F08-4845-908F-0BEB62FC3BE6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1250- </a:t>
          </a:r>
          <a:r>
            <a:rPr lang="tr-TR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Mensure</a:t>
          </a:r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savaşında Haçlıları yenerler.</a:t>
          </a:r>
        </a:p>
      </dgm:t>
    </dgm:pt>
    <dgm:pt modelId="{FE7CCB6D-3FD6-490E-9BD2-8C65BEEAC8AB}" type="parTrans" cxnId="{38EF0D30-F838-4C30-9559-811B91B9CEEF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07179094-5277-4EAA-A178-572C6986D4A0}" type="sibTrans" cxnId="{38EF0D30-F838-4C30-9559-811B91B9CEEF}">
      <dgm:prSet/>
      <dgm:spPr/>
      <dgm:t>
        <a:bodyPr/>
        <a:lstStyle/>
        <a:p>
          <a:endParaRPr lang="tr-TR"/>
        </a:p>
      </dgm:t>
    </dgm:pt>
    <dgm:pt modelId="{59DF0F0B-7A87-442F-BCE4-209EF0C75192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Haçlıların Kuzey Afrika’da ki varlığına son verirler.</a:t>
          </a:r>
        </a:p>
      </dgm:t>
    </dgm:pt>
    <dgm:pt modelId="{45A9FBDF-BB3B-4FF4-BA16-5763D0F741BF}" type="parTrans" cxnId="{C97B9DE5-8EAC-4E8F-978C-0D670EE5DC77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C2264438-628C-4555-987D-86CE91B8B4FE}" type="sibTrans" cxnId="{C97B9DE5-8EAC-4E8F-978C-0D670EE5DC77}">
      <dgm:prSet/>
      <dgm:spPr/>
      <dgm:t>
        <a:bodyPr/>
        <a:lstStyle/>
        <a:p>
          <a:endParaRPr lang="tr-TR"/>
        </a:p>
      </dgm:t>
    </dgm:pt>
    <dgm:pt modelId="{49CC8B49-8D57-4435-B15C-8C183AC0BA06}">
      <dgm:prSet phldrT="[Metin]"/>
      <dgm:spPr>
        <a:solidFill>
          <a:srgbClr val="92D05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7,8 ve 9. haçlılar Memlukler dönemindedir.</a:t>
          </a:r>
        </a:p>
      </dgm:t>
    </dgm:pt>
    <dgm:pt modelId="{6D4AB95F-6888-48D2-8B16-7B27FFC09407}" type="parTrans" cxnId="{1C7CC656-4D26-408F-B374-1CC94D46A65D}">
      <dgm:prSet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8E73DB76-C6FA-486B-9D93-6AB5F29686BB}" type="sibTrans" cxnId="{1C7CC656-4D26-408F-B374-1CC94D46A65D}">
      <dgm:prSet/>
      <dgm:spPr/>
      <dgm:t>
        <a:bodyPr/>
        <a:lstStyle/>
        <a:p>
          <a:endParaRPr lang="tr-TR"/>
        </a:p>
      </dgm:t>
    </dgm:pt>
    <dgm:pt modelId="{D530A1B7-0B7B-4B1F-803F-EB089CB92C11}" type="pres">
      <dgm:prSet presAssocID="{E55A95BC-B484-4EDD-93CB-D05CE3CF177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30B6D55-C705-4A81-838A-3E005D40ACDC}" type="pres">
      <dgm:prSet presAssocID="{493635D6-7CBD-400F-B8CE-EE29858EDBEC}" presName="centerShape" presStyleLbl="node0" presStyleIdx="0" presStyleCnt="1"/>
      <dgm:spPr/>
    </dgm:pt>
    <dgm:pt modelId="{935D6166-35FE-46E1-AC2A-2F3273FC654B}" type="pres">
      <dgm:prSet presAssocID="{FE7CCB6D-3FD6-490E-9BD2-8C65BEEAC8AB}" presName="parTrans" presStyleLbl="bgSibTrans2D1" presStyleIdx="0" presStyleCnt="3"/>
      <dgm:spPr/>
    </dgm:pt>
    <dgm:pt modelId="{7FD4D256-EF47-45B2-8881-034F50515B3C}" type="pres">
      <dgm:prSet presAssocID="{964FAE42-6F08-4845-908F-0BEB62FC3BE6}" presName="node" presStyleLbl="node1" presStyleIdx="0" presStyleCnt="3" custRadScaleRad="120240" custRadScaleInc="7453">
        <dgm:presLayoutVars>
          <dgm:bulletEnabled val="1"/>
        </dgm:presLayoutVars>
      </dgm:prSet>
      <dgm:spPr/>
    </dgm:pt>
    <dgm:pt modelId="{14049697-4EE8-45C1-8648-B0C698F302BA}" type="pres">
      <dgm:prSet presAssocID="{45A9FBDF-BB3B-4FF4-BA16-5763D0F741BF}" presName="parTrans" presStyleLbl="bgSibTrans2D1" presStyleIdx="1" presStyleCnt="3"/>
      <dgm:spPr/>
    </dgm:pt>
    <dgm:pt modelId="{4EBAE08A-1E2B-4140-8FD6-E695401B6843}" type="pres">
      <dgm:prSet presAssocID="{59DF0F0B-7A87-442F-BCE4-209EF0C75192}" presName="node" presStyleLbl="node1" presStyleIdx="1" presStyleCnt="3">
        <dgm:presLayoutVars>
          <dgm:bulletEnabled val="1"/>
        </dgm:presLayoutVars>
      </dgm:prSet>
      <dgm:spPr/>
    </dgm:pt>
    <dgm:pt modelId="{44EE3C9B-2D59-494D-9663-BDC4D992EFF7}" type="pres">
      <dgm:prSet presAssocID="{6D4AB95F-6888-48D2-8B16-7B27FFC09407}" presName="parTrans" presStyleLbl="bgSibTrans2D1" presStyleIdx="2" presStyleCnt="3"/>
      <dgm:spPr/>
    </dgm:pt>
    <dgm:pt modelId="{67D5167A-364E-4FFD-A6F0-0C90FF09948F}" type="pres">
      <dgm:prSet presAssocID="{49CC8B49-8D57-4435-B15C-8C183AC0BA06}" presName="node" presStyleLbl="node1" presStyleIdx="2" presStyleCnt="3" custRadScaleRad="126436" custRadScaleInc="-1828">
        <dgm:presLayoutVars>
          <dgm:bulletEnabled val="1"/>
        </dgm:presLayoutVars>
      </dgm:prSet>
      <dgm:spPr/>
    </dgm:pt>
  </dgm:ptLst>
  <dgm:cxnLst>
    <dgm:cxn modelId="{95299E06-FDA4-4AD8-B693-C18F931EAD6B}" type="presOf" srcId="{E55A95BC-B484-4EDD-93CB-D05CE3CF1770}" destId="{D530A1B7-0B7B-4B1F-803F-EB089CB92C11}" srcOrd="0" destOrd="0" presId="urn:microsoft.com/office/officeart/2005/8/layout/radial4"/>
    <dgm:cxn modelId="{E220720E-9AF8-4F4E-8602-D43373D1132A}" type="presOf" srcId="{964FAE42-6F08-4845-908F-0BEB62FC3BE6}" destId="{7FD4D256-EF47-45B2-8881-034F50515B3C}" srcOrd="0" destOrd="0" presId="urn:microsoft.com/office/officeart/2005/8/layout/radial4"/>
    <dgm:cxn modelId="{B9172013-BC59-4C5A-96CD-80182C1D9384}" type="presOf" srcId="{59DF0F0B-7A87-442F-BCE4-209EF0C75192}" destId="{4EBAE08A-1E2B-4140-8FD6-E695401B6843}" srcOrd="0" destOrd="0" presId="urn:microsoft.com/office/officeart/2005/8/layout/radial4"/>
    <dgm:cxn modelId="{074B9F28-DA98-4B91-9745-3576FECAEB9A}" srcId="{E55A95BC-B484-4EDD-93CB-D05CE3CF1770}" destId="{493635D6-7CBD-400F-B8CE-EE29858EDBEC}" srcOrd="0" destOrd="0" parTransId="{5FFD7F86-7278-46F9-8664-B9DA888B4280}" sibTransId="{B1BB27A6-1340-4907-AFE1-186086404ED2}"/>
    <dgm:cxn modelId="{86FC3829-E06A-4B92-BD8C-24FD49F170DD}" type="presOf" srcId="{FE7CCB6D-3FD6-490E-9BD2-8C65BEEAC8AB}" destId="{935D6166-35FE-46E1-AC2A-2F3273FC654B}" srcOrd="0" destOrd="0" presId="urn:microsoft.com/office/officeart/2005/8/layout/radial4"/>
    <dgm:cxn modelId="{38EF0D30-F838-4C30-9559-811B91B9CEEF}" srcId="{493635D6-7CBD-400F-B8CE-EE29858EDBEC}" destId="{964FAE42-6F08-4845-908F-0BEB62FC3BE6}" srcOrd="0" destOrd="0" parTransId="{FE7CCB6D-3FD6-490E-9BD2-8C65BEEAC8AB}" sibTransId="{07179094-5277-4EAA-A178-572C6986D4A0}"/>
    <dgm:cxn modelId="{2DBE4871-FFA6-4846-A035-423F6F9822D7}" type="presOf" srcId="{6D4AB95F-6888-48D2-8B16-7B27FFC09407}" destId="{44EE3C9B-2D59-494D-9663-BDC4D992EFF7}" srcOrd="0" destOrd="0" presId="urn:microsoft.com/office/officeart/2005/8/layout/radial4"/>
    <dgm:cxn modelId="{1C7CC656-4D26-408F-B374-1CC94D46A65D}" srcId="{493635D6-7CBD-400F-B8CE-EE29858EDBEC}" destId="{49CC8B49-8D57-4435-B15C-8C183AC0BA06}" srcOrd="2" destOrd="0" parTransId="{6D4AB95F-6888-48D2-8B16-7B27FFC09407}" sibTransId="{8E73DB76-C6FA-486B-9D93-6AB5F29686BB}"/>
    <dgm:cxn modelId="{47AF4A87-B6F8-412E-A2DD-F6F0726BCE6F}" type="presOf" srcId="{45A9FBDF-BB3B-4FF4-BA16-5763D0F741BF}" destId="{14049697-4EE8-45C1-8648-B0C698F302BA}" srcOrd="0" destOrd="0" presId="urn:microsoft.com/office/officeart/2005/8/layout/radial4"/>
    <dgm:cxn modelId="{380A349B-D1A7-4C8F-8D19-939ED17DB10A}" type="presOf" srcId="{493635D6-7CBD-400F-B8CE-EE29858EDBEC}" destId="{030B6D55-C705-4A81-838A-3E005D40ACDC}" srcOrd="0" destOrd="0" presId="urn:microsoft.com/office/officeart/2005/8/layout/radial4"/>
    <dgm:cxn modelId="{E530D6B5-9FC0-4110-9735-8B43013EC348}" type="presOf" srcId="{49CC8B49-8D57-4435-B15C-8C183AC0BA06}" destId="{67D5167A-364E-4FFD-A6F0-0C90FF09948F}" srcOrd="0" destOrd="0" presId="urn:microsoft.com/office/officeart/2005/8/layout/radial4"/>
    <dgm:cxn modelId="{C97B9DE5-8EAC-4E8F-978C-0D670EE5DC77}" srcId="{493635D6-7CBD-400F-B8CE-EE29858EDBEC}" destId="{59DF0F0B-7A87-442F-BCE4-209EF0C75192}" srcOrd="1" destOrd="0" parTransId="{45A9FBDF-BB3B-4FF4-BA16-5763D0F741BF}" sibTransId="{C2264438-628C-4555-987D-86CE91B8B4FE}"/>
    <dgm:cxn modelId="{3C0866A7-C319-4DB2-961B-DBFAC6D3331D}" type="presParOf" srcId="{D530A1B7-0B7B-4B1F-803F-EB089CB92C11}" destId="{030B6D55-C705-4A81-838A-3E005D40ACDC}" srcOrd="0" destOrd="0" presId="urn:microsoft.com/office/officeart/2005/8/layout/radial4"/>
    <dgm:cxn modelId="{6A43F97D-8AE2-4A1D-98E5-8091CCD8A8B9}" type="presParOf" srcId="{D530A1B7-0B7B-4B1F-803F-EB089CB92C11}" destId="{935D6166-35FE-46E1-AC2A-2F3273FC654B}" srcOrd="1" destOrd="0" presId="urn:microsoft.com/office/officeart/2005/8/layout/radial4"/>
    <dgm:cxn modelId="{C0258D2C-88D2-41A4-B373-1AA62C3EBF12}" type="presParOf" srcId="{D530A1B7-0B7B-4B1F-803F-EB089CB92C11}" destId="{7FD4D256-EF47-45B2-8881-034F50515B3C}" srcOrd="2" destOrd="0" presId="urn:microsoft.com/office/officeart/2005/8/layout/radial4"/>
    <dgm:cxn modelId="{3DF8D2F1-DA15-47C7-86FC-AFA7D5DB794F}" type="presParOf" srcId="{D530A1B7-0B7B-4B1F-803F-EB089CB92C11}" destId="{14049697-4EE8-45C1-8648-B0C698F302BA}" srcOrd="3" destOrd="0" presId="urn:microsoft.com/office/officeart/2005/8/layout/radial4"/>
    <dgm:cxn modelId="{572761DB-A6C9-4F78-8157-62214D5D3443}" type="presParOf" srcId="{D530A1B7-0B7B-4B1F-803F-EB089CB92C11}" destId="{4EBAE08A-1E2B-4140-8FD6-E695401B6843}" srcOrd="4" destOrd="0" presId="urn:microsoft.com/office/officeart/2005/8/layout/radial4"/>
    <dgm:cxn modelId="{C51744C7-6DBB-40F6-B4B2-59F0642DD9C2}" type="presParOf" srcId="{D530A1B7-0B7B-4B1F-803F-EB089CB92C11}" destId="{44EE3C9B-2D59-494D-9663-BDC4D992EFF7}" srcOrd="5" destOrd="0" presId="urn:microsoft.com/office/officeart/2005/8/layout/radial4"/>
    <dgm:cxn modelId="{A590A7C1-BF22-4CD5-98E8-41359E796B19}" type="presParOf" srcId="{D530A1B7-0B7B-4B1F-803F-EB089CB92C11}" destId="{67D5167A-364E-4FFD-A6F0-0C90FF09948F}" srcOrd="6" destOrd="0" presId="urn:microsoft.com/office/officeart/2005/8/layout/radial4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BB2F41E-C544-4469-A8C4-EEDC84206B2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1817CB5-F44B-4CAE-A4B4-1740FDFA78A8}">
      <dgm:prSet phldrT="[Metin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Tarihte Moğolları yenen tek devlettir</a:t>
          </a:r>
          <a:r>
            <a:rPr lang="tr-TR" dirty="0"/>
            <a:t>.</a:t>
          </a:r>
        </a:p>
      </dgm:t>
    </dgm:pt>
    <dgm:pt modelId="{0EA94F84-2ABC-4390-8CA3-EFE7E30F5C3A}" type="parTrans" cxnId="{97A8922C-796C-4CF4-A553-C9E70AC5D5ED}">
      <dgm:prSet/>
      <dgm:spPr/>
      <dgm:t>
        <a:bodyPr/>
        <a:lstStyle/>
        <a:p>
          <a:endParaRPr lang="tr-TR"/>
        </a:p>
      </dgm:t>
    </dgm:pt>
    <dgm:pt modelId="{7ABF63A7-87A9-405F-BC32-7BC6D49C3D82}" type="sibTrans" cxnId="{97A8922C-796C-4CF4-A553-C9E70AC5D5ED}">
      <dgm:prSet/>
      <dgm:spPr/>
      <dgm:t>
        <a:bodyPr/>
        <a:lstStyle/>
        <a:p>
          <a:endParaRPr lang="tr-TR"/>
        </a:p>
      </dgm:t>
    </dgm:pt>
    <dgm:pt modelId="{EDE4C6F7-DA87-4534-A8A2-5FC43C8B25E0}">
      <dgm:prSet phldrT="[Metin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Ayn</a:t>
          </a:r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tr-TR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Calut</a:t>
          </a:r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 –Kutuz dönemi (1260)</a:t>
          </a:r>
        </a:p>
      </dgm:t>
    </dgm:pt>
    <dgm:pt modelId="{677744D1-2D84-4B27-A596-EDC49FBB6446}" type="parTrans" cxnId="{A1B63703-7AC7-4D2F-A64B-131E3F3A69B7}">
      <dgm:prSet/>
      <dgm:spPr/>
      <dgm:t>
        <a:bodyPr/>
        <a:lstStyle/>
        <a:p>
          <a:endParaRPr lang="tr-TR"/>
        </a:p>
      </dgm:t>
    </dgm:pt>
    <dgm:pt modelId="{6CBF0348-7316-4AF4-8EA2-BBB02433FDBC}" type="sibTrans" cxnId="{A1B63703-7AC7-4D2F-A64B-131E3F3A69B7}">
      <dgm:prSet/>
      <dgm:spPr/>
      <dgm:t>
        <a:bodyPr/>
        <a:lstStyle/>
        <a:p>
          <a:endParaRPr lang="tr-TR"/>
        </a:p>
      </dgm:t>
    </dgm:pt>
    <dgm:pt modelId="{BD736F40-0101-4C9F-8E1D-5E1EC6B62AD9}">
      <dgm:prSet phldrT="[Metin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Suriye’nin büyük kısmı alınır.</a:t>
          </a:r>
        </a:p>
      </dgm:t>
    </dgm:pt>
    <dgm:pt modelId="{1BFFF5E9-C6DF-48D1-B6CA-2356D0F89F65}" type="parTrans" cxnId="{D913BA04-714A-435E-B93F-9739B34B2172}">
      <dgm:prSet/>
      <dgm:spPr/>
      <dgm:t>
        <a:bodyPr/>
        <a:lstStyle/>
        <a:p>
          <a:endParaRPr lang="tr-TR"/>
        </a:p>
      </dgm:t>
    </dgm:pt>
    <dgm:pt modelId="{E1A89D65-A070-4AFF-A91F-23E2C28509AF}" type="sibTrans" cxnId="{D913BA04-714A-435E-B93F-9739B34B2172}">
      <dgm:prSet/>
      <dgm:spPr/>
      <dgm:t>
        <a:bodyPr/>
        <a:lstStyle/>
        <a:p>
          <a:endParaRPr lang="tr-TR"/>
        </a:p>
      </dgm:t>
    </dgm:pt>
    <dgm:pt modelId="{1F14B7E9-3CF3-4144-B706-307BF48B813B}">
      <dgm:prSet phldrT="[Metin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İslam dünyasında önemleri artar.</a:t>
          </a:r>
        </a:p>
      </dgm:t>
    </dgm:pt>
    <dgm:pt modelId="{6AB13677-2A87-4C75-AE48-A6E0A7C619C4}" type="parTrans" cxnId="{0E913641-059D-4E60-AD22-19257B60DA7C}">
      <dgm:prSet/>
      <dgm:spPr/>
      <dgm:t>
        <a:bodyPr/>
        <a:lstStyle/>
        <a:p>
          <a:endParaRPr lang="tr-TR"/>
        </a:p>
      </dgm:t>
    </dgm:pt>
    <dgm:pt modelId="{3B1718AB-618B-483D-98B8-E866EF56281D}" type="sibTrans" cxnId="{0E913641-059D-4E60-AD22-19257B60DA7C}">
      <dgm:prSet/>
      <dgm:spPr/>
      <dgm:t>
        <a:bodyPr/>
        <a:lstStyle/>
        <a:p>
          <a:endParaRPr lang="tr-TR"/>
        </a:p>
      </dgm:t>
    </dgm:pt>
    <dgm:pt modelId="{D21AA7AD-0C43-4FDB-8041-1DA6B7C07EAE}">
      <dgm:prSet phldrT="[Metin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Elbistan savaşı</a:t>
          </a:r>
        </a:p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Baybars dönemi</a:t>
          </a:r>
        </a:p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(1277)</a:t>
          </a:r>
        </a:p>
      </dgm:t>
    </dgm:pt>
    <dgm:pt modelId="{BEBFF9D5-1761-48E7-B638-611D7EEA6367}" type="parTrans" cxnId="{40A8AB93-92C8-4002-B678-1B96BABE5768}">
      <dgm:prSet/>
      <dgm:spPr/>
      <dgm:t>
        <a:bodyPr/>
        <a:lstStyle/>
        <a:p>
          <a:endParaRPr lang="tr-TR"/>
        </a:p>
      </dgm:t>
    </dgm:pt>
    <dgm:pt modelId="{CEAA735C-D930-4D77-AA3C-279B0C5E66F7}" type="sibTrans" cxnId="{40A8AB93-92C8-4002-B678-1B96BABE5768}">
      <dgm:prSet/>
      <dgm:spPr/>
      <dgm:t>
        <a:bodyPr/>
        <a:lstStyle/>
        <a:p>
          <a:endParaRPr lang="tr-TR"/>
        </a:p>
      </dgm:t>
    </dgm:pt>
    <dgm:pt modelId="{2A28E03E-7EAA-4A15-90B6-2FC42EBD49CA}">
      <dgm:prSet phldrT="[Metin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Moğollar ikinci kez yenilir.</a:t>
          </a:r>
        </a:p>
      </dgm:t>
    </dgm:pt>
    <dgm:pt modelId="{320BDF6C-9DC7-4987-A5ED-8BD325A0310D}" type="parTrans" cxnId="{568694AB-516B-49E2-AA61-0C25C1EBA01A}">
      <dgm:prSet/>
      <dgm:spPr/>
      <dgm:t>
        <a:bodyPr/>
        <a:lstStyle/>
        <a:p>
          <a:endParaRPr lang="tr-TR"/>
        </a:p>
      </dgm:t>
    </dgm:pt>
    <dgm:pt modelId="{EAF00AB6-AB34-41B5-9889-7E9B71FB5FC1}" type="sibTrans" cxnId="{568694AB-516B-49E2-AA61-0C25C1EBA01A}">
      <dgm:prSet/>
      <dgm:spPr/>
      <dgm:t>
        <a:bodyPr/>
        <a:lstStyle/>
        <a:p>
          <a:endParaRPr lang="tr-TR"/>
        </a:p>
      </dgm:t>
    </dgm:pt>
    <dgm:pt modelId="{A7E8F5F4-A3FC-42E7-B188-CAE95E6B755E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Moğollar, Anadolu’da katliamlar yapar.</a:t>
          </a:r>
        </a:p>
      </dgm:t>
    </dgm:pt>
    <dgm:pt modelId="{6273BD16-6CA2-4CCF-82B5-B52C6375222F}" type="parTrans" cxnId="{C38266AA-4CCC-475E-9E0F-199A6BC02775}">
      <dgm:prSet/>
      <dgm:spPr/>
      <dgm:t>
        <a:bodyPr/>
        <a:lstStyle/>
        <a:p>
          <a:endParaRPr lang="tr-TR"/>
        </a:p>
      </dgm:t>
    </dgm:pt>
    <dgm:pt modelId="{CF999B33-4CFF-498E-9BFB-850B243DC809}" type="sibTrans" cxnId="{C38266AA-4CCC-475E-9E0F-199A6BC02775}">
      <dgm:prSet/>
      <dgm:spPr/>
      <dgm:t>
        <a:bodyPr/>
        <a:lstStyle/>
        <a:p>
          <a:endParaRPr lang="tr-TR"/>
        </a:p>
      </dgm:t>
    </dgm:pt>
    <dgm:pt modelId="{A499EB33-6A3B-4E54-A2CD-DCEC07BFA4DA}" type="pres">
      <dgm:prSet presAssocID="{EBB2F41E-C544-4469-A8C4-EEDC84206B2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A161E64-7A44-45CD-AD45-8F0A2E239F90}" type="pres">
      <dgm:prSet presAssocID="{A1817CB5-F44B-4CAE-A4B4-1740FDFA78A8}" presName="root1" presStyleCnt="0"/>
      <dgm:spPr/>
    </dgm:pt>
    <dgm:pt modelId="{36354D46-15EE-4A11-9338-6B71D2787BE0}" type="pres">
      <dgm:prSet presAssocID="{A1817CB5-F44B-4CAE-A4B4-1740FDFA78A8}" presName="LevelOneTextNode" presStyleLbl="node0" presStyleIdx="0" presStyleCnt="1">
        <dgm:presLayoutVars>
          <dgm:chPref val="3"/>
        </dgm:presLayoutVars>
      </dgm:prSet>
      <dgm:spPr/>
    </dgm:pt>
    <dgm:pt modelId="{2E7799D7-C477-4E27-9FDF-21B0B208CC63}" type="pres">
      <dgm:prSet presAssocID="{A1817CB5-F44B-4CAE-A4B4-1740FDFA78A8}" presName="level2hierChild" presStyleCnt="0"/>
      <dgm:spPr/>
    </dgm:pt>
    <dgm:pt modelId="{908704FD-DC81-422E-B619-76343969C26B}" type="pres">
      <dgm:prSet presAssocID="{677744D1-2D84-4B27-A596-EDC49FBB6446}" presName="conn2-1" presStyleLbl="parChTrans1D2" presStyleIdx="0" presStyleCnt="2"/>
      <dgm:spPr/>
    </dgm:pt>
    <dgm:pt modelId="{141D85BD-3182-423D-B8CB-2D4AAB5A083B}" type="pres">
      <dgm:prSet presAssocID="{677744D1-2D84-4B27-A596-EDC49FBB6446}" presName="connTx" presStyleLbl="parChTrans1D2" presStyleIdx="0" presStyleCnt="2"/>
      <dgm:spPr/>
    </dgm:pt>
    <dgm:pt modelId="{ECB97320-C46A-4D26-A786-8B6E89613614}" type="pres">
      <dgm:prSet presAssocID="{EDE4C6F7-DA87-4534-A8A2-5FC43C8B25E0}" presName="root2" presStyleCnt="0"/>
      <dgm:spPr/>
    </dgm:pt>
    <dgm:pt modelId="{E52495EB-6471-415F-BA65-0FF4EAFC7DE1}" type="pres">
      <dgm:prSet presAssocID="{EDE4C6F7-DA87-4534-A8A2-5FC43C8B25E0}" presName="LevelTwoTextNode" presStyleLbl="node2" presStyleIdx="0" presStyleCnt="2">
        <dgm:presLayoutVars>
          <dgm:chPref val="3"/>
        </dgm:presLayoutVars>
      </dgm:prSet>
      <dgm:spPr/>
    </dgm:pt>
    <dgm:pt modelId="{2FB0F16C-2A84-4D00-9E8C-86DB98B0C384}" type="pres">
      <dgm:prSet presAssocID="{EDE4C6F7-DA87-4534-A8A2-5FC43C8B25E0}" presName="level3hierChild" presStyleCnt="0"/>
      <dgm:spPr/>
    </dgm:pt>
    <dgm:pt modelId="{6D368524-CBB6-4ED6-A955-BDDFD84552EF}" type="pres">
      <dgm:prSet presAssocID="{1BFFF5E9-C6DF-48D1-B6CA-2356D0F89F65}" presName="conn2-1" presStyleLbl="parChTrans1D3" presStyleIdx="0" presStyleCnt="4"/>
      <dgm:spPr/>
    </dgm:pt>
    <dgm:pt modelId="{008E2BB1-FED4-461E-8950-E49E8DBB5E6F}" type="pres">
      <dgm:prSet presAssocID="{1BFFF5E9-C6DF-48D1-B6CA-2356D0F89F65}" presName="connTx" presStyleLbl="parChTrans1D3" presStyleIdx="0" presStyleCnt="4"/>
      <dgm:spPr/>
    </dgm:pt>
    <dgm:pt modelId="{E49D0F9E-A878-4F78-B523-348F78BD8056}" type="pres">
      <dgm:prSet presAssocID="{BD736F40-0101-4C9F-8E1D-5E1EC6B62AD9}" presName="root2" presStyleCnt="0"/>
      <dgm:spPr/>
    </dgm:pt>
    <dgm:pt modelId="{87BBCB7E-96CA-47A6-8EB5-C926380BA957}" type="pres">
      <dgm:prSet presAssocID="{BD736F40-0101-4C9F-8E1D-5E1EC6B62AD9}" presName="LevelTwoTextNode" presStyleLbl="node3" presStyleIdx="0" presStyleCnt="4">
        <dgm:presLayoutVars>
          <dgm:chPref val="3"/>
        </dgm:presLayoutVars>
      </dgm:prSet>
      <dgm:spPr/>
    </dgm:pt>
    <dgm:pt modelId="{92214B6B-F8DC-4A18-8E05-0079A885DBE1}" type="pres">
      <dgm:prSet presAssocID="{BD736F40-0101-4C9F-8E1D-5E1EC6B62AD9}" presName="level3hierChild" presStyleCnt="0"/>
      <dgm:spPr/>
    </dgm:pt>
    <dgm:pt modelId="{F6577D42-17BB-4CED-81E9-86323D4236DA}" type="pres">
      <dgm:prSet presAssocID="{6AB13677-2A87-4C75-AE48-A6E0A7C619C4}" presName="conn2-1" presStyleLbl="parChTrans1D3" presStyleIdx="1" presStyleCnt="4"/>
      <dgm:spPr/>
    </dgm:pt>
    <dgm:pt modelId="{E90D88BC-22C7-4CDB-B4CE-D7908E420F31}" type="pres">
      <dgm:prSet presAssocID="{6AB13677-2A87-4C75-AE48-A6E0A7C619C4}" presName="connTx" presStyleLbl="parChTrans1D3" presStyleIdx="1" presStyleCnt="4"/>
      <dgm:spPr/>
    </dgm:pt>
    <dgm:pt modelId="{22EA6482-F003-4D37-8DB2-970029272384}" type="pres">
      <dgm:prSet presAssocID="{1F14B7E9-3CF3-4144-B706-307BF48B813B}" presName="root2" presStyleCnt="0"/>
      <dgm:spPr/>
    </dgm:pt>
    <dgm:pt modelId="{C8F68249-7638-439E-82C5-04BC7F367262}" type="pres">
      <dgm:prSet presAssocID="{1F14B7E9-3CF3-4144-B706-307BF48B813B}" presName="LevelTwoTextNode" presStyleLbl="node3" presStyleIdx="1" presStyleCnt="4">
        <dgm:presLayoutVars>
          <dgm:chPref val="3"/>
        </dgm:presLayoutVars>
      </dgm:prSet>
      <dgm:spPr/>
    </dgm:pt>
    <dgm:pt modelId="{7C466586-4E86-4636-B6E8-16DC093BB1A5}" type="pres">
      <dgm:prSet presAssocID="{1F14B7E9-3CF3-4144-B706-307BF48B813B}" presName="level3hierChild" presStyleCnt="0"/>
      <dgm:spPr/>
    </dgm:pt>
    <dgm:pt modelId="{DFF61BAC-F261-40F9-B127-2CF54BA6A796}" type="pres">
      <dgm:prSet presAssocID="{BEBFF9D5-1761-48E7-B638-611D7EEA6367}" presName="conn2-1" presStyleLbl="parChTrans1D2" presStyleIdx="1" presStyleCnt="2"/>
      <dgm:spPr/>
    </dgm:pt>
    <dgm:pt modelId="{7BE39BAC-B5A0-41A0-8F49-8F6CB529B69E}" type="pres">
      <dgm:prSet presAssocID="{BEBFF9D5-1761-48E7-B638-611D7EEA6367}" presName="connTx" presStyleLbl="parChTrans1D2" presStyleIdx="1" presStyleCnt="2"/>
      <dgm:spPr/>
    </dgm:pt>
    <dgm:pt modelId="{4A36BCAA-3CF6-4DF4-B12D-CC4D41B56956}" type="pres">
      <dgm:prSet presAssocID="{D21AA7AD-0C43-4FDB-8041-1DA6B7C07EAE}" presName="root2" presStyleCnt="0"/>
      <dgm:spPr/>
    </dgm:pt>
    <dgm:pt modelId="{70211740-ADD7-46C5-BA2E-4294E8A9117F}" type="pres">
      <dgm:prSet presAssocID="{D21AA7AD-0C43-4FDB-8041-1DA6B7C07EAE}" presName="LevelTwoTextNode" presStyleLbl="node2" presStyleIdx="1" presStyleCnt="2">
        <dgm:presLayoutVars>
          <dgm:chPref val="3"/>
        </dgm:presLayoutVars>
      </dgm:prSet>
      <dgm:spPr/>
    </dgm:pt>
    <dgm:pt modelId="{FB3F3D6F-C338-41B9-8247-D6D093135715}" type="pres">
      <dgm:prSet presAssocID="{D21AA7AD-0C43-4FDB-8041-1DA6B7C07EAE}" presName="level3hierChild" presStyleCnt="0"/>
      <dgm:spPr/>
    </dgm:pt>
    <dgm:pt modelId="{D51DC877-017B-46FE-8606-FF509C9F2769}" type="pres">
      <dgm:prSet presAssocID="{320BDF6C-9DC7-4987-A5ED-8BD325A0310D}" presName="conn2-1" presStyleLbl="parChTrans1D3" presStyleIdx="2" presStyleCnt="4"/>
      <dgm:spPr/>
    </dgm:pt>
    <dgm:pt modelId="{A03975AB-1F10-4648-AC6D-284849891E3C}" type="pres">
      <dgm:prSet presAssocID="{320BDF6C-9DC7-4987-A5ED-8BD325A0310D}" presName="connTx" presStyleLbl="parChTrans1D3" presStyleIdx="2" presStyleCnt="4"/>
      <dgm:spPr/>
    </dgm:pt>
    <dgm:pt modelId="{410547D9-D267-4D34-987C-EA0A699B5F52}" type="pres">
      <dgm:prSet presAssocID="{2A28E03E-7EAA-4A15-90B6-2FC42EBD49CA}" presName="root2" presStyleCnt="0"/>
      <dgm:spPr/>
    </dgm:pt>
    <dgm:pt modelId="{A3DB7390-3838-456A-8911-9B0E2A5F107F}" type="pres">
      <dgm:prSet presAssocID="{2A28E03E-7EAA-4A15-90B6-2FC42EBD49CA}" presName="LevelTwoTextNode" presStyleLbl="node3" presStyleIdx="2" presStyleCnt="4">
        <dgm:presLayoutVars>
          <dgm:chPref val="3"/>
        </dgm:presLayoutVars>
      </dgm:prSet>
      <dgm:spPr/>
    </dgm:pt>
    <dgm:pt modelId="{7CA17BF1-483B-4AC6-A6A0-CFEAA002034A}" type="pres">
      <dgm:prSet presAssocID="{2A28E03E-7EAA-4A15-90B6-2FC42EBD49CA}" presName="level3hierChild" presStyleCnt="0"/>
      <dgm:spPr/>
    </dgm:pt>
    <dgm:pt modelId="{C8F9A491-B8B2-4783-97FF-BADA1D1DF756}" type="pres">
      <dgm:prSet presAssocID="{6273BD16-6CA2-4CCF-82B5-B52C6375222F}" presName="conn2-1" presStyleLbl="parChTrans1D3" presStyleIdx="3" presStyleCnt="4"/>
      <dgm:spPr/>
    </dgm:pt>
    <dgm:pt modelId="{53C96E59-5FBB-4F46-853A-50F95C49AB34}" type="pres">
      <dgm:prSet presAssocID="{6273BD16-6CA2-4CCF-82B5-B52C6375222F}" presName="connTx" presStyleLbl="parChTrans1D3" presStyleIdx="3" presStyleCnt="4"/>
      <dgm:spPr/>
    </dgm:pt>
    <dgm:pt modelId="{362FBEB3-C104-4203-BAC8-60AB44CB9E6B}" type="pres">
      <dgm:prSet presAssocID="{A7E8F5F4-A3FC-42E7-B188-CAE95E6B755E}" presName="root2" presStyleCnt="0"/>
      <dgm:spPr/>
    </dgm:pt>
    <dgm:pt modelId="{A66961F5-83CA-4ACE-81F4-3ADB04DA15C5}" type="pres">
      <dgm:prSet presAssocID="{A7E8F5F4-A3FC-42E7-B188-CAE95E6B755E}" presName="LevelTwoTextNode" presStyleLbl="node3" presStyleIdx="3" presStyleCnt="4">
        <dgm:presLayoutVars>
          <dgm:chPref val="3"/>
        </dgm:presLayoutVars>
      </dgm:prSet>
      <dgm:spPr/>
    </dgm:pt>
    <dgm:pt modelId="{603CFA8A-D68C-4B33-A7C7-D7E572F09D3C}" type="pres">
      <dgm:prSet presAssocID="{A7E8F5F4-A3FC-42E7-B188-CAE95E6B755E}" presName="level3hierChild" presStyleCnt="0"/>
      <dgm:spPr/>
    </dgm:pt>
  </dgm:ptLst>
  <dgm:cxnLst>
    <dgm:cxn modelId="{A1B63703-7AC7-4D2F-A64B-131E3F3A69B7}" srcId="{A1817CB5-F44B-4CAE-A4B4-1740FDFA78A8}" destId="{EDE4C6F7-DA87-4534-A8A2-5FC43C8B25E0}" srcOrd="0" destOrd="0" parTransId="{677744D1-2D84-4B27-A596-EDC49FBB6446}" sibTransId="{6CBF0348-7316-4AF4-8EA2-BBB02433FDBC}"/>
    <dgm:cxn modelId="{D913BA04-714A-435E-B93F-9739B34B2172}" srcId="{EDE4C6F7-DA87-4534-A8A2-5FC43C8B25E0}" destId="{BD736F40-0101-4C9F-8E1D-5E1EC6B62AD9}" srcOrd="0" destOrd="0" parTransId="{1BFFF5E9-C6DF-48D1-B6CA-2356D0F89F65}" sibTransId="{E1A89D65-A070-4AFF-A91F-23E2C28509AF}"/>
    <dgm:cxn modelId="{803C0720-9A8A-4641-9E92-3B58F9A4D3F6}" type="presOf" srcId="{6273BD16-6CA2-4CCF-82B5-B52C6375222F}" destId="{C8F9A491-B8B2-4783-97FF-BADA1D1DF756}" srcOrd="0" destOrd="0" presId="urn:microsoft.com/office/officeart/2005/8/layout/hierarchy2"/>
    <dgm:cxn modelId="{B9406A21-84C9-4E57-8610-4AF6FDAA612C}" type="presOf" srcId="{1F14B7E9-3CF3-4144-B706-307BF48B813B}" destId="{C8F68249-7638-439E-82C5-04BC7F367262}" srcOrd="0" destOrd="0" presId="urn:microsoft.com/office/officeart/2005/8/layout/hierarchy2"/>
    <dgm:cxn modelId="{97A8922C-796C-4CF4-A553-C9E70AC5D5ED}" srcId="{EBB2F41E-C544-4469-A8C4-EEDC84206B2F}" destId="{A1817CB5-F44B-4CAE-A4B4-1740FDFA78A8}" srcOrd="0" destOrd="0" parTransId="{0EA94F84-2ABC-4390-8CA3-EFE7E30F5C3A}" sibTransId="{7ABF63A7-87A9-405F-BC32-7BC6D49C3D82}"/>
    <dgm:cxn modelId="{240BE63B-6215-4086-BB3C-AE4A980A6FBD}" type="presOf" srcId="{6AB13677-2A87-4C75-AE48-A6E0A7C619C4}" destId="{F6577D42-17BB-4CED-81E9-86323D4236DA}" srcOrd="0" destOrd="0" presId="urn:microsoft.com/office/officeart/2005/8/layout/hierarchy2"/>
    <dgm:cxn modelId="{9A886F5B-13B7-41CD-9ACC-6BE35C7B3DA9}" type="presOf" srcId="{677744D1-2D84-4B27-A596-EDC49FBB6446}" destId="{141D85BD-3182-423D-B8CB-2D4AAB5A083B}" srcOrd="1" destOrd="0" presId="urn:microsoft.com/office/officeart/2005/8/layout/hierarchy2"/>
    <dgm:cxn modelId="{0E913641-059D-4E60-AD22-19257B60DA7C}" srcId="{EDE4C6F7-DA87-4534-A8A2-5FC43C8B25E0}" destId="{1F14B7E9-3CF3-4144-B706-307BF48B813B}" srcOrd="1" destOrd="0" parTransId="{6AB13677-2A87-4C75-AE48-A6E0A7C619C4}" sibTransId="{3B1718AB-618B-483D-98B8-E866EF56281D}"/>
    <dgm:cxn modelId="{6686144B-68E5-42CD-A635-F015AE53BF40}" type="presOf" srcId="{EBB2F41E-C544-4469-A8C4-EEDC84206B2F}" destId="{A499EB33-6A3B-4E54-A2CD-DCEC07BFA4DA}" srcOrd="0" destOrd="0" presId="urn:microsoft.com/office/officeart/2005/8/layout/hierarchy2"/>
    <dgm:cxn modelId="{172F2B4E-5335-4E2D-B531-BE85688589C1}" type="presOf" srcId="{BEBFF9D5-1761-48E7-B638-611D7EEA6367}" destId="{7BE39BAC-B5A0-41A0-8F49-8F6CB529B69E}" srcOrd="1" destOrd="0" presId="urn:microsoft.com/office/officeart/2005/8/layout/hierarchy2"/>
    <dgm:cxn modelId="{EFBBBA6F-D15A-430D-9736-A7BA7F308EAD}" type="presOf" srcId="{677744D1-2D84-4B27-A596-EDC49FBB6446}" destId="{908704FD-DC81-422E-B619-76343969C26B}" srcOrd="0" destOrd="0" presId="urn:microsoft.com/office/officeart/2005/8/layout/hierarchy2"/>
    <dgm:cxn modelId="{AF45BF53-3D7A-4AAD-AB06-18F867A480DA}" type="presOf" srcId="{EDE4C6F7-DA87-4534-A8A2-5FC43C8B25E0}" destId="{E52495EB-6471-415F-BA65-0FF4EAFC7DE1}" srcOrd="0" destOrd="0" presId="urn:microsoft.com/office/officeart/2005/8/layout/hierarchy2"/>
    <dgm:cxn modelId="{0AEE8156-5E19-49FB-90F8-E77D76FAE12D}" type="presOf" srcId="{A1817CB5-F44B-4CAE-A4B4-1740FDFA78A8}" destId="{36354D46-15EE-4A11-9338-6B71D2787BE0}" srcOrd="0" destOrd="0" presId="urn:microsoft.com/office/officeart/2005/8/layout/hierarchy2"/>
    <dgm:cxn modelId="{5856B378-6C39-4D00-9279-F6FE2B908702}" type="presOf" srcId="{BD736F40-0101-4C9F-8E1D-5E1EC6B62AD9}" destId="{87BBCB7E-96CA-47A6-8EB5-C926380BA957}" srcOrd="0" destOrd="0" presId="urn:microsoft.com/office/officeart/2005/8/layout/hierarchy2"/>
    <dgm:cxn modelId="{662EF278-9074-4890-9CB4-2CA4317553DD}" type="presOf" srcId="{D21AA7AD-0C43-4FDB-8041-1DA6B7C07EAE}" destId="{70211740-ADD7-46C5-BA2E-4294E8A9117F}" srcOrd="0" destOrd="0" presId="urn:microsoft.com/office/officeart/2005/8/layout/hierarchy2"/>
    <dgm:cxn modelId="{0695318A-B809-46EC-A1A1-12BBBC06D4B5}" type="presOf" srcId="{1BFFF5E9-C6DF-48D1-B6CA-2356D0F89F65}" destId="{6D368524-CBB6-4ED6-A955-BDDFD84552EF}" srcOrd="0" destOrd="0" presId="urn:microsoft.com/office/officeart/2005/8/layout/hierarchy2"/>
    <dgm:cxn modelId="{40A8AB93-92C8-4002-B678-1B96BABE5768}" srcId="{A1817CB5-F44B-4CAE-A4B4-1740FDFA78A8}" destId="{D21AA7AD-0C43-4FDB-8041-1DA6B7C07EAE}" srcOrd="1" destOrd="0" parTransId="{BEBFF9D5-1761-48E7-B638-611D7EEA6367}" sibTransId="{CEAA735C-D930-4D77-AA3C-279B0C5E66F7}"/>
    <dgm:cxn modelId="{3BC78FA0-3CE4-4025-BE5E-7D43C1FC1A6B}" type="presOf" srcId="{320BDF6C-9DC7-4987-A5ED-8BD325A0310D}" destId="{A03975AB-1F10-4648-AC6D-284849891E3C}" srcOrd="1" destOrd="0" presId="urn:microsoft.com/office/officeart/2005/8/layout/hierarchy2"/>
    <dgm:cxn modelId="{C38266AA-4CCC-475E-9E0F-199A6BC02775}" srcId="{D21AA7AD-0C43-4FDB-8041-1DA6B7C07EAE}" destId="{A7E8F5F4-A3FC-42E7-B188-CAE95E6B755E}" srcOrd="1" destOrd="0" parTransId="{6273BD16-6CA2-4CCF-82B5-B52C6375222F}" sibTransId="{CF999B33-4CFF-498E-9BFB-850B243DC809}"/>
    <dgm:cxn modelId="{568694AB-516B-49E2-AA61-0C25C1EBA01A}" srcId="{D21AA7AD-0C43-4FDB-8041-1DA6B7C07EAE}" destId="{2A28E03E-7EAA-4A15-90B6-2FC42EBD49CA}" srcOrd="0" destOrd="0" parTransId="{320BDF6C-9DC7-4987-A5ED-8BD325A0310D}" sibTransId="{EAF00AB6-AB34-41B5-9889-7E9B71FB5FC1}"/>
    <dgm:cxn modelId="{E53F56AE-F0EC-4009-BD14-DABD2ED961E6}" type="presOf" srcId="{6AB13677-2A87-4C75-AE48-A6E0A7C619C4}" destId="{E90D88BC-22C7-4CDB-B4CE-D7908E420F31}" srcOrd="1" destOrd="0" presId="urn:microsoft.com/office/officeart/2005/8/layout/hierarchy2"/>
    <dgm:cxn modelId="{CE2930AF-BAD0-456F-B1D7-37B059457EC8}" type="presOf" srcId="{320BDF6C-9DC7-4987-A5ED-8BD325A0310D}" destId="{D51DC877-017B-46FE-8606-FF509C9F2769}" srcOrd="0" destOrd="0" presId="urn:microsoft.com/office/officeart/2005/8/layout/hierarchy2"/>
    <dgm:cxn modelId="{172FDDB2-3631-4C65-BE16-A699B47F3306}" type="presOf" srcId="{1BFFF5E9-C6DF-48D1-B6CA-2356D0F89F65}" destId="{008E2BB1-FED4-461E-8950-E49E8DBB5E6F}" srcOrd="1" destOrd="0" presId="urn:microsoft.com/office/officeart/2005/8/layout/hierarchy2"/>
    <dgm:cxn modelId="{1D0BF0C7-91F9-4196-BE92-6E0FFAC10B68}" type="presOf" srcId="{6273BD16-6CA2-4CCF-82B5-B52C6375222F}" destId="{53C96E59-5FBB-4F46-853A-50F95C49AB34}" srcOrd="1" destOrd="0" presId="urn:microsoft.com/office/officeart/2005/8/layout/hierarchy2"/>
    <dgm:cxn modelId="{A73143D7-B0CC-475E-9D9E-62415F2E410D}" type="presOf" srcId="{2A28E03E-7EAA-4A15-90B6-2FC42EBD49CA}" destId="{A3DB7390-3838-456A-8911-9B0E2A5F107F}" srcOrd="0" destOrd="0" presId="urn:microsoft.com/office/officeart/2005/8/layout/hierarchy2"/>
    <dgm:cxn modelId="{9CF1DCE2-1EB4-426B-B733-8101D13B4BC2}" type="presOf" srcId="{A7E8F5F4-A3FC-42E7-B188-CAE95E6B755E}" destId="{A66961F5-83CA-4ACE-81F4-3ADB04DA15C5}" srcOrd="0" destOrd="0" presId="urn:microsoft.com/office/officeart/2005/8/layout/hierarchy2"/>
    <dgm:cxn modelId="{9AABD6EC-9EC5-4BE6-9B5C-DC456C8B89BA}" type="presOf" srcId="{BEBFF9D5-1761-48E7-B638-611D7EEA6367}" destId="{DFF61BAC-F261-40F9-B127-2CF54BA6A796}" srcOrd="0" destOrd="0" presId="urn:microsoft.com/office/officeart/2005/8/layout/hierarchy2"/>
    <dgm:cxn modelId="{F0FF523E-0054-4A92-ADBB-8E3083568C82}" type="presParOf" srcId="{A499EB33-6A3B-4E54-A2CD-DCEC07BFA4DA}" destId="{EA161E64-7A44-45CD-AD45-8F0A2E239F90}" srcOrd="0" destOrd="0" presId="urn:microsoft.com/office/officeart/2005/8/layout/hierarchy2"/>
    <dgm:cxn modelId="{63F8E0E2-AB89-4AEF-87DA-E61A204B9048}" type="presParOf" srcId="{EA161E64-7A44-45CD-AD45-8F0A2E239F90}" destId="{36354D46-15EE-4A11-9338-6B71D2787BE0}" srcOrd="0" destOrd="0" presId="urn:microsoft.com/office/officeart/2005/8/layout/hierarchy2"/>
    <dgm:cxn modelId="{37ED1414-FEC4-4243-ADC0-790E21445C90}" type="presParOf" srcId="{EA161E64-7A44-45CD-AD45-8F0A2E239F90}" destId="{2E7799D7-C477-4E27-9FDF-21B0B208CC63}" srcOrd="1" destOrd="0" presId="urn:microsoft.com/office/officeart/2005/8/layout/hierarchy2"/>
    <dgm:cxn modelId="{75F15865-CAFC-4D3D-8055-FE1A3E935FD5}" type="presParOf" srcId="{2E7799D7-C477-4E27-9FDF-21B0B208CC63}" destId="{908704FD-DC81-422E-B619-76343969C26B}" srcOrd="0" destOrd="0" presId="urn:microsoft.com/office/officeart/2005/8/layout/hierarchy2"/>
    <dgm:cxn modelId="{6982442E-86D7-4F6B-99D8-AF8AA72C99D2}" type="presParOf" srcId="{908704FD-DC81-422E-B619-76343969C26B}" destId="{141D85BD-3182-423D-B8CB-2D4AAB5A083B}" srcOrd="0" destOrd="0" presId="urn:microsoft.com/office/officeart/2005/8/layout/hierarchy2"/>
    <dgm:cxn modelId="{2F027D6F-7E00-46E8-B3B7-40E7C520B31C}" type="presParOf" srcId="{2E7799D7-C477-4E27-9FDF-21B0B208CC63}" destId="{ECB97320-C46A-4D26-A786-8B6E89613614}" srcOrd="1" destOrd="0" presId="urn:microsoft.com/office/officeart/2005/8/layout/hierarchy2"/>
    <dgm:cxn modelId="{9BF29103-B00A-4ACF-89DD-DD480DD37536}" type="presParOf" srcId="{ECB97320-C46A-4D26-A786-8B6E89613614}" destId="{E52495EB-6471-415F-BA65-0FF4EAFC7DE1}" srcOrd="0" destOrd="0" presId="urn:microsoft.com/office/officeart/2005/8/layout/hierarchy2"/>
    <dgm:cxn modelId="{B98B9322-FC1E-4B5E-AD80-B9676CC3101A}" type="presParOf" srcId="{ECB97320-C46A-4D26-A786-8B6E89613614}" destId="{2FB0F16C-2A84-4D00-9E8C-86DB98B0C384}" srcOrd="1" destOrd="0" presId="urn:microsoft.com/office/officeart/2005/8/layout/hierarchy2"/>
    <dgm:cxn modelId="{5AC06C9A-691C-4304-9FAE-C4D63AF4000B}" type="presParOf" srcId="{2FB0F16C-2A84-4D00-9E8C-86DB98B0C384}" destId="{6D368524-CBB6-4ED6-A955-BDDFD84552EF}" srcOrd="0" destOrd="0" presId="urn:microsoft.com/office/officeart/2005/8/layout/hierarchy2"/>
    <dgm:cxn modelId="{2A3C77A6-CCB6-4C43-9CBD-9C70A33405F5}" type="presParOf" srcId="{6D368524-CBB6-4ED6-A955-BDDFD84552EF}" destId="{008E2BB1-FED4-461E-8950-E49E8DBB5E6F}" srcOrd="0" destOrd="0" presId="urn:microsoft.com/office/officeart/2005/8/layout/hierarchy2"/>
    <dgm:cxn modelId="{40D64CC2-3E78-4E8B-89D5-00B1DA6B9527}" type="presParOf" srcId="{2FB0F16C-2A84-4D00-9E8C-86DB98B0C384}" destId="{E49D0F9E-A878-4F78-B523-348F78BD8056}" srcOrd="1" destOrd="0" presId="urn:microsoft.com/office/officeart/2005/8/layout/hierarchy2"/>
    <dgm:cxn modelId="{0ADADE90-EC20-4082-BFF6-AB6BE59AC46C}" type="presParOf" srcId="{E49D0F9E-A878-4F78-B523-348F78BD8056}" destId="{87BBCB7E-96CA-47A6-8EB5-C926380BA957}" srcOrd="0" destOrd="0" presId="urn:microsoft.com/office/officeart/2005/8/layout/hierarchy2"/>
    <dgm:cxn modelId="{21995184-CDFE-45E8-AC9A-34F74F0894C6}" type="presParOf" srcId="{E49D0F9E-A878-4F78-B523-348F78BD8056}" destId="{92214B6B-F8DC-4A18-8E05-0079A885DBE1}" srcOrd="1" destOrd="0" presId="urn:microsoft.com/office/officeart/2005/8/layout/hierarchy2"/>
    <dgm:cxn modelId="{573D7783-AF27-41AC-A664-2C04565275BC}" type="presParOf" srcId="{2FB0F16C-2A84-4D00-9E8C-86DB98B0C384}" destId="{F6577D42-17BB-4CED-81E9-86323D4236DA}" srcOrd="2" destOrd="0" presId="urn:microsoft.com/office/officeart/2005/8/layout/hierarchy2"/>
    <dgm:cxn modelId="{B18DE3F1-9B67-4D4B-8533-00B3F05105E4}" type="presParOf" srcId="{F6577D42-17BB-4CED-81E9-86323D4236DA}" destId="{E90D88BC-22C7-4CDB-B4CE-D7908E420F31}" srcOrd="0" destOrd="0" presId="urn:microsoft.com/office/officeart/2005/8/layout/hierarchy2"/>
    <dgm:cxn modelId="{4947664A-884A-490A-B4E6-C5E77BB4FBBB}" type="presParOf" srcId="{2FB0F16C-2A84-4D00-9E8C-86DB98B0C384}" destId="{22EA6482-F003-4D37-8DB2-970029272384}" srcOrd="3" destOrd="0" presId="urn:microsoft.com/office/officeart/2005/8/layout/hierarchy2"/>
    <dgm:cxn modelId="{D606D37A-D447-484C-9749-63C9E2641D85}" type="presParOf" srcId="{22EA6482-F003-4D37-8DB2-970029272384}" destId="{C8F68249-7638-439E-82C5-04BC7F367262}" srcOrd="0" destOrd="0" presId="urn:microsoft.com/office/officeart/2005/8/layout/hierarchy2"/>
    <dgm:cxn modelId="{6AD861F3-3339-4FBE-879F-31E29B23EE5E}" type="presParOf" srcId="{22EA6482-F003-4D37-8DB2-970029272384}" destId="{7C466586-4E86-4636-B6E8-16DC093BB1A5}" srcOrd="1" destOrd="0" presId="urn:microsoft.com/office/officeart/2005/8/layout/hierarchy2"/>
    <dgm:cxn modelId="{3BAB9573-991C-4AF8-819C-1BD05CFFB005}" type="presParOf" srcId="{2E7799D7-C477-4E27-9FDF-21B0B208CC63}" destId="{DFF61BAC-F261-40F9-B127-2CF54BA6A796}" srcOrd="2" destOrd="0" presId="urn:microsoft.com/office/officeart/2005/8/layout/hierarchy2"/>
    <dgm:cxn modelId="{9D802E93-242F-45E5-A204-C1D77EE453C2}" type="presParOf" srcId="{DFF61BAC-F261-40F9-B127-2CF54BA6A796}" destId="{7BE39BAC-B5A0-41A0-8F49-8F6CB529B69E}" srcOrd="0" destOrd="0" presId="urn:microsoft.com/office/officeart/2005/8/layout/hierarchy2"/>
    <dgm:cxn modelId="{E9F2FEAE-FFB4-4B64-85F1-2F5B723DC2C8}" type="presParOf" srcId="{2E7799D7-C477-4E27-9FDF-21B0B208CC63}" destId="{4A36BCAA-3CF6-4DF4-B12D-CC4D41B56956}" srcOrd="3" destOrd="0" presId="urn:microsoft.com/office/officeart/2005/8/layout/hierarchy2"/>
    <dgm:cxn modelId="{46B2907C-E67D-4F98-8231-FA598500E5AF}" type="presParOf" srcId="{4A36BCAA-3CF6-4DF4-B12D-CC4D41B56956}" destId="{70211740-ADD7-46C5-BA2E-4294E8A9117F}" srcOrd="0" destOrd="0" presId="urn:microsoft.com/office/officeart/2005/8/layout/hierarchy2"/>
    <dgm:cxn modelId="{38A683FB-7BF8-4BD5-B18F-4DBDAE45E99D}" type="presParOf" srcId="{4A36BCAA-3CF6-4DF4-B12D-CC4D41B56956}" destId="{FB3F3D6F-C338-41B9-8247-D6D093135715}" srcOrd="1" destOrd="0" presId="urn:microsoft.com/office/officeart/2005/8/layout/hierarchy2"/>
    <dgm:cxn modelId="{EB04939E-2775-4BDC-8807-6CA64627911D}" type="presParOf" srcId="{FB3F3D6F-C338-41B9-8247-D6D093135715}" destId="{D51DC877-017B-46FE-8606-FF509C9F2769}" srcOrd="0" destOrd="0" presId="urn:microsoft.com/office/officeart/2005/8/layout/hierarchy2"/>
    <dgm:cxn modelId="{9F0F9EEE-5B69-442E-8CA6-CD0D450CB0DF}" type="presParOf" srcId="{D51DC877-017B-46FE-8606-FF509C9F2769}" destId="{A03975AB-1F10-4648-AC6D-284849891E3C}" srcOrd="0" destOrd="0" presId="urn:microsoft.com/office/officeart/2005/8/layout/hierarchy2"/>
    <dgm:cxn modelId="{0724D076-A9CB-404E-BECB-AECEC7228D5F}" type="presParOf" srcId="{FB3F3D6F-C338-41B9-8247-D6D093135715}" destId="{410547D9-D267-4D34-987C-EA0A699B5F52}" srcOrd="1" destOrd="0" presId="urn:microsoft.com/office/officeart/2005/8/layout/hierarchy2"/>
    <dgm:cxn modelId="{318778F7-AA7F-4AF9-8D06-8A09E71A8EB2}" type="presParOf" srcId="{410547D9-D267-4D34-987C-EA0A699B5F52}" destId="{A3DB7390-3838-456A-8911-9B0E2A5F107F}" srcOrd="0" destOrd="0" presId="urn:microsoft.com/office/officeart/2005/8/layout/hierarchy2"/>
    <dgm:cxn modelId="{CDB5A783-8F96-42C7-8232-55BD04CB86A1}" type="presParOf" srcId="{410547D9-D267-4D34-987C-EA0A699B5F52}" destId="{7CA17BF1-483B-4AC6-A6A0-CFEAA002034A}" srcOrd="1" destOrd="0" presId="urn:microsoft.com/office/officeart/2005/8/layout/hierarchy2"/>
    <dgm:cxn modelId="{718A4FD0-3B58-4605-9B48-D5AD7DF6C077}" type="presParOf" srcId="{FB3F3D6F-C338-41B9-8247-D6D093135715}" destId="{C8F9A491-B8B2-4783-97FF-BADA1D1DF756}" srcOrd="2" destOrd="0" presId="urn:microsoft.com/office/officeart/2005/8/layout/hierarchy2"/>
    <dgm:cxn modelId="{04ADE190-F4A2-410C-A225-50ABB6ADE514}" type="presParOf" srcId="{C8F9A491-B8B2-4783-97FF-BADA1D1DF756}" destId="{53C96E59-5FBB-4F46-853A-50F95C49AB34}" srcOrd="0" destOrd="0" presId="urn:microsoft.com/office/officeart/2005/8/layout/hierarchy2"/>
    <dgm:cxn modelId="{9FBAF367-1244-49AA-B1CB-34FBCA752627}" type="presParOf" srcId="{FB3F3D6F-C338-41B9-8247-D6D093135715}" destId="{362FBEB3-C104-4203-BAC8-60AB44CB9E6B}" srcOrd="3" destOrd="0" presId="urn:microsoft.com/office/officeart/2005/8/layout/hierarchy2"/>
    <dgm:cxn modelId="{FD791EDB-5838-4916-B4BA-495925A414C8}" type="presParOf" srcId="{362FBEB3-C104-4203-BAC8-60AB44CB9E6B}" destId="{A66961F5-83CA-4ACE-81F4-3ADB04DA15C5}" srcOrd="0" destOrd="0" presId="urn:microsoft.com/office/officeart/2005/8/layout/hierarchy2"/>
    <dgm:cxn modelId="{7CE0F8C3-8698-4F38-A457-DCD615A3A0E9}" type="presParOf" srcId="{362FBEB3-C104-4203-BAC8-60AB44CB9E6B}" destId="{603CFA8A-D68C-4B33-A7C7-D7E572F09D3C}" srcOrd="1" destOrd="0" presId="urn:microsoft.com/office/officeart/2005/8/layout/hierarchy2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C8E7503-EB90-4CF1-AD0A-8765339F0E9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7E41257-66A2-433E-A0A3-996B25B1AE01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1258 yılında Moğollar, Bağdat’ı alarak Abbasilere son verirler.</a:t>
          </a:r>
        </a:p>
      </dgm:t>
    </dgm:pt>
    <dgm:pt modelId="{D692A15D-94C7-45C3-909D-948780C6D64B}" type="parTrans" cxnId="{C218217C-37B7-490C-9A4C-E2DBEAFF5689}">
      <dgm:prSet/>
      <dgm:spPr/>
      <dgm:t>
        <a:bodyPr/>
        <a:lstStyle/>
        <a:p>
          <a:endParaRPr lang="tr-TR"/>
        </a:p>
      </dgm:t>
    </dgm:pt>
    <dgm:pt modelId="{358FD7C9-04CF-44E9-95E6-67576A525581}" type="sibTrans" cxnId="{C218217C-37B7-490C-9A4C-E2DBEAFF5689}">
      <dgm:prSet/>
      <dgm:spPr/>
      <dgm:t>
        <a:bodyPr/>
        <a:lstStyle/>
        <a:p>
          <a:endParaRPr lang="tr-TR"/>
        </a:p>
      </dgm:t>
    </dgm:pt>
    <dgm:pt modelId="{DE54342B-9A02-409C-8494-7DC338835641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 sultanı Baybars, saltanatına meşruiyet kazandırmak için halife yakınlarından birini Mısır’a getirir.</a:t>
          </a:r>
        </a:p>
      </dgm:t>
    </dgm:pt>
    <dgm:pt modelId="{EA84C73F-8FEC-433E-A7A8-4D800E459EE5}" type="parTrans" cxnId="{A72DE03B-6328-4907-9C91-B61CB9E95DF0}">
      <dgm:prSet/>
      <dgm:spPr/>
      <dgm:t>
        <a:bodyPr/>
        <a:lstStyle/>
        <a:p>
          <a:endParaRPr lang="tr-TR"/>
        </a:p>
      </dgm:t>
    </dgm:pt>
    <dgm:pt modelId="{00A3EEC4-9300-41AD-A04F-63A4BF42D2F2}" type="sibTrans" cxnId="{A72DE03B-6328-4907-9C91-B61CB9E95DF0}">
      <dgm:prSet/>
      <dgm:spPr/>
      <dgm:t>
        <a:bodyPr/>
        <a:lstStyle/>
        <a:p>
          <a:endParaRPr lang="tr-TR"/>
        </a:p>
      </dgm:t>
    </dgm:pt>
    <dgm:pt modelId="{94A1E629-D93D-41BD-9042-70D8365C059B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Memluk himayesinde Abbasi halifeliği devam ettirilir.</a:t>
          </a:r>
        </a:p>
      </dgm:t>
    </dgm:pt>
    <dgm:pt modelId="{11227ADA-8B8D-47C7-A5C9-D2A4DA7CEDCF}" type="parTrans" cxnId="{CC5948FA-171F-4B66-BD5D-1351C4367211}">
      <dgm:prSet/>
      <dgm:spPr/>
      <dgm:t>
        <a:bodyPr/>
        <a:lstStyle/>
        <a:p>
          <a:endParaRPr lang="tr-TR"/>
        </a:p>
      </dgm:t>
    </dgm:pt>
    <dgm:pt modelId="{864FFB4D-E69B-4F16-8923-A3F48E9B3E0D}" type="sibTrans" cxnId="{CC5948FA-171F-4B66-BD5D-1351C4367211}">
      <dgm:prSet/>
      <dgm:spPr/>
      <dgm:t>
        <a:bodyPr/>
        <a:lstStyle/>
        <a:p>
          <a:endParaRPr lang="tr-TR"/>
        </a:p>
      </dgm:t>
    </dgm:pt>
    <dgm:pt modelId="{DA736FC8-D26A-4C4C-8CEA-EA34C2F93546}">
      <dgm:prSet custT="1"/>
      <dgm:spPr>
        <a:solidFill>
          <a:srgbClr val="F0F8A4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Memlukler’in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İslam dünyasında önemleri artar.</a:t>
          </a:r>
        </a:p>
      </dgm:t>
    </dgm:pt>
    <dgm:pt modelId="{45EC7B95-894C-42D2-8E04-626E3F74F5B3}" type="parTrans" cxnId="{9128F0E3-F4DA-4D8C-AEB1-D1EADA045796}">
      <dgm:prSet/>
      <dgm:spPr/>
      <dgm:t>
        <a:bodyPr/>
        <a:lstStyle/>
        <a:p>
          <a:endParaRPr lang="tr-TR"/>
        </a:p>
      </dgm:t>
    </dgm:pt>
    <dgm:pt modelId="{04BF035F-CE9C-44C6-8022-8CABF822252B}" type="sibTrans" cxnId="{9128F0E3-F4DA-4D8C-AEB1-D1EADA045796}">
      <dgm:prSet/>
      <dgm:spPr/>
      <dgm:t>
        <a:bodyPr/>
        <a:lstStyle/>
        <a:p>
          <a:endParaRPr lang="tr-TR"/>
        </a:p>
      </dgm:t>
    </dgm:pt>
    <dgm:pt modelId="{A9B42BE9-CC46-4655-B7D3-A4B4B78E8F14}" type="pres">
      <dgm:prSet presAssocID="{2C8E7503-EB90-4CF1-AD0A-8765339F0E9C}" presName="CompostProcess" presStyleCnt="0">
        <dgm:presLayoutVars>
          <dgm:dir/>
          <dgm:resizeHandles val="exact"/>
        </dgm:presLayoutVars>
      </dgm:prSet>
      <dgm:spPr/>
    </dgm:pt>
    <dgm:pt modelId="{46CBCA77-4006-427D-A1D2-B157F138BC81}" type="pres">
      <dgm:prSet presAssocID="{2C8E7503-EB90-4CF1-AD0A-8765339F0E9C}" presName="arrow" presStyleLbl="bgShp" presStyleIdx="0" presStyleCnt="1"/>
      <dgm:spPr>
        <a:solidFill>
          <a:srgbClr val="C00000"/>
        </a:solidFill>
      </dgm:spPr>
    </dgm:pt>
    <dgm:pt modelId="{E9871858-D734-466A-B377-4FE8D6C9A740}" type="pres">
      <dgm:prSet presAssocID="{2C8E7503-EB90-4CF1-AD0A-8765339F0E9C}" presName="linearProcess" presStyleCnt="0"/>
      <dgm:spPr/>
    </dgm:pt>
    <dgm:pt modelId="{79B2D99A-225C-4A95-86AA-7DB65EF625C7}" type="pres">
      <dgm:prSet presAssocID="{67E41257-66A2-433E-A0A3-996B25B1AE01}" presName="textNode" presStyleLbl="node1" presStyleIdx="0" presStyleCnt="4">
        <dgm:presLayoutVars>
          <dgm:bulletEnabled val="1"/>
        </dgm:presLayoutVars>
      </dgm:prSet>
      <dgm:spPr/>
    </dgm:pt>
    <dgm:pt modelId="{01576E4D-B038-4F8C-8969-A0EDD094AFC2}" type="pres">
      <dgm:prSet presAssocID="{358FD7C9-04CF-44E9-95E6-67576A525581}" presName="sibTrans" presStyleCnt="0"/>
      <dgm:spPr/>
    </dgm:pt>
    <dgm:pt modelId="{ABD3D39D-557F-4992-A83A-A8F360BB7B4A}" type="pres">
      <dgm:prSet presAssocID="{DE54342B-9A02-409C-8494-7DC338835641}" presName="textNode" presStyleLbl="node1" presStyleIdx="1" presStyleCnt="4" custScaleY="149343">
        <dgm:presLayoutVars>
          <dgm:bulletEnabled val="1"/>
        </dgm:presLayoutVars>
      </dgm:prSet>
      <dgm:spPr/>
    </dgm:pt>
    <dgm:pt modelId="{F0EDF884-A03F-497C-817C-10A168ECE11D}" type="pres">
      <dgm:prSet presAssocID="{00A3EEC4-9300-41AD-A04F-63A4BF42D2F2}" presName="sibTrans" presStyleCnt="0"/>
      <dgm:spPr/>
    </dgm:pt>
    <dgm:pt modelId="{4B3A4EA1-C2CF-4B0A-BDD8-7B5FED84F98D}" type="pres">
      <dgm:prSet presAssocID="{94A1E629-D93D-41BD-9042-70D8365C059B}" presName="textNode" presStyleLbl="node1" presStyleIdx="2" presStyleCnt="4">
        <dgm:presLayoutVars>
          <dgm:bulletEnabled val="1"/>
        </dgm:presLayoutVars>
      </dgm:prSet>
      <dgm:spPr/>
    </dgm:pt>
    <dgm:pt modelId="{79244B62-DAB9-45A6-93C9-9CCF2F2F9DD7}" type="pres">
      <dgm:prSet presAssocID="{864FFB4D-E69B-4F16-8923-A3F48E9B3E0D}" presName="sibTrans" presStyleCnt="0"/>
      <dgm:spPr/>
    </dgm:pt>
    <dgm:pt modelId="{569808A9-E468-4D83-962E-CB68B3A1CC41}" type="pres">
      <dgm:prSet presAssocID="{DA736FC8-D26A-4C4C-8CEA-EA34C2F93546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A72DE03B-6328-4907-9C91-B61CB9E95DF0}" srcId="{2C8E7503-EB90-4CF1-AD0A-8765339F0E9C}" destId="{DE54342B-9A02-409C-8494-7DC338835641}" srcOrd="1" destOrd="0" parTransId="{EA84C73F-8FEC-433E-A7A8-4D800E459EE5}" sibTransId="{00A3EEC4-9300-41AD-A04F-63A4BF42D2F2}"/>
    <dgm:cxn modelId="{FFCDF96F-B19D-49FE-A49A-9EE6A0573270}" type="presOf" srcId="{94A1E629-D93D-41BD-9042-70D8365C059B}" destId="{4B3A4EA1-C2CF-4B0A-BDD8-7B5FED84F98D}" srcOrd="0" destOrd="0" presId="urn:microsoft.com/office/officeart/2005/8/layout/hProcess9"/>
    <dgm:cxn modelId="{C218217C-37B7-490C-9A4C-E2DBEAFF5689}" srcId="{2C8E7503-EB90-4CF1-AD0A-8765339F0E9C}" destId="{67E41257-66A2-433E-A0A3-996B25B1AE01}" srcOrd="0" destOrd="0" parTransId="{D692A15D-94C7-45C3-909D-948780C6D64B}" sibTransId="{358FD7C9-04CF-44E9-95E6-67576A525581}"/>
    <dgm:cxn modelId="{C32ED8AD-B3EA-4D66-9B02-65D1F0C36C9E}" type="presOf" srcId="{2C8E7503-EB90-4CF1-AD0A-8765339F0E9C}" destId="{A9B42BE9-CC46-4655-B7D3-A4B4B78E8F14}" srcOrd="0" destOrd="0" presId="urn:microsoft.com/office/officeart/2005/8/layout/hProcess9"/>
    <dgm:cxn modelId="{47BE17B4-CCEC-46EF-90DD-8A4A800D2992}" type="presOf" srcId="{DE54342B-9A02-409C-8494-7DC338835641}" destId="{ABD3D39D-557F-4992-A83A-A8F360BB7B4A}" srcOrd="0" destOrd="0" presId="urn:microsoft.com/office/officeart/2005/8/layout/hProcess9"/>
    <dgm:cxn modelId="{8189C1B4-6F3F-4127-BD16-35A4DDF884C4}" type="presOf" srcId="{67E41257-66A2-433E-A0A3-996B25B1AE01}" destId="{79B2D99A-225C-4A95-86AA-7DB65EF625C7}" srcOrd="0" destOrd="0" presId="urn:microsoft.com/office/officeart/2005/8/layout/hProcess9"/>
    <dgm:cxn modelId="{F58037D6-6B27-46D5-A0F5-EFEF1248B74C}" type="presOf" srcId="{DA736FC8-D26A-4C4C-8CEA-EA34C2F93546}" destId="{569808A9-E468-4D83-962E-CB68B3A1CC41}" srcOrd="0" destOrd="0" presId="urn:microsoft.com/office/officeart/2005/8/layout/hProcess9"/>
    <dgm:cxn modelId="{9128F0E3-F4DA-4D8C-AEB1-D1EADA045796}" srcId="{2C8E7503-EB90-4CF1-AD0A-8765339F0E9C}" destId="{DA736FC8-D26A-4C4C-8CEA-EA34C2F93546}" srcOrd="3" destOrd="0" parTransId="{45EC7B95-894C-42D2-8E04-626E3F74F5B3}" sibTransId="{04BF035F-CE9C-44C6-8022-8CABF822252B}"/>
    <dgm:cxn modelId="{CC5948FA-171F-4B66-BD5D-1351C4367211}" srcId="{2C8E7503-EB90-4CF1-AD0A-8765339F0E9C}" destId="{94A1E629-D93D-41BD-9042-70D8365C059B}" srcOrd="2" destOrd="0" parTransId="{11227ADA-8B8D-47C7-A5C9-D2A4DA7CEDCF}" sibTransId="{864FFB4D-E69B-4F16-8923-A3F48E9B3E0D}"/>
    <dgm:cxn modelId="{03616069-B525-4105-A4E1-DCDF25D6FE1B}" type="presParOf" srcId="{A9B42BE9-CC46-4655-B7D3-A4B4B78E8F14}" destId="{46CBCA77-4006-427D-A1D2-B157F138BC81}" srcOrd="0" destOrd="0" presId="urn:microsoft.com/office/officeart/2005/8/layout/hProcess9"/>
    <dgm:cxn modelId="{6DF21B2F-7929-4E9F-99C6-EA3F2A41C4C0}" type="presParOf" srcId="{A9B42BE9-CC46-4655-B7D3-A4B4B78E8F14}" destId="{E9871858-D734-466A-B377-4FE8D6C9A740}" srcOrd="1" destOrd="0" presId="urn:microsoft.com/office/officeart/2005/8/layout/hProcess9"/>
    <dgm:cxn modelId="{5B83CA29-A1A0-4AB0-B7C0-04994D5AD79C}" type="presParOf" srcId="{E9871858-D734-466A-B377-4FE8D6C9A740}" destId="{79B2D99A-225C-4A95-86AA-7DB65EF625C7}" srcOrd="0" destOrd="0" presId="urn:microsoft.com/office/officeart/2005/8/layout/hProcess9"/>
    <dgm:cxn modelId="{8A921ABB-8DB5-4209-992D-5ACC1902E09E}" type="presParOf" srcId="{E9871858-D734-466A-B377-4FE8D6C9A740}" destId="{01576E4D-B038-4F8C-8969-A0EDD094AFC2}" srcOrd="1" destOrd="0" presId="urn:microsoft.com/office/officeart/2005/8/layout/hProcess9"/>
    <dgm:cxn modelId="{07AADADF-4088-48DE-B1BE-7A2B4A4A22D4}" type="presParOf" srcId="{E9871858-D734-466A-B377-4FE8D6C9A740}" destId="{ABD3D39D-557F-4992-A83A-A8F360BB7B4A}" srcOrd="2" destOrd="0" presId="urn:microsoft.com/office/officeart/2005/8/layout/hProcess9"/>
    <dgm:cxn modelId="{08761C67-1406-479D-BD48-A18CE0EE90B9}" type="presParOf" srcId="{E9871858-D734-466A-B377-4FE8D6C9A740}" destId="{F0EDF884-A03F-497C-817C-10A168ECE11D}" srcOrd="3" destOrd="0" presId="urn:microsoft.com/office/officeart/2005/8/layout/hProcess9"/>
    <dgm:cxn modelId="{B54ACFB0-4665-4E48-A56D-41E9EA9CAA2E}" type="presParOf" srcId="{E9871858-D734-466A-B377-4FE8D6C9A740}" destId="{4B3A4EA1-C2CF-4B0A-BDD8-7B5FED84F98D}" srcOrd="4" destOrd="0" presId="urn:microsoft.com/office/officeart/2005/8/layout/hProcess9"/>
    <dgm:cxn modelId="{AA69F18F-AD08-4089-AE43-5FF94768BAF1}" type="presParOf" srcId="{E9871858-D734-466A-B377-4FE8D6C9A740}" destId="{79244B62-DAB9-45A6-93C9-9CCF2F2F9DD7}" srcOrd="5" destOrd="0" presId="urn:microsoft.com/office/officeart/2005/8/layout/hProcess9"/>
    <dgm:cxn modelId="{71BB8653-B545-4602-AA00-3F240C61D1E2}" type="presParOf" srcId="{E9871858-D734-466A-B377-4FE8D6C9A740}" destId="{569808A9-E468-4D83-962E-CB68B3A1CC41}" srcOrd="6" destOrd="0" presId="urn:microsoft.com/office/officeart/2005/8/layout/hProcess9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89CC1CD-A4F3-4573-B19C-8C5575B6529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BA90753-12DF-40F0-8898-D534BCCA1D56}">
      <dgm:prSet phldrT="[Metin]" custT="1"/>
      <dgm:spPr>
        <a:solidFill>
          <a:srgbClr val="43C3EB"/>
        </a:solidFill>
      </dgm:spPr>
      <dgm:t>
        <a:bodyPr/>
        <a:lstStyle/>
        <a:p>
          <a:r>
            <a:rPr lang="tr-TR" sz="2800" b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Oligarşik</a:t>
          </a:r>
          <a:r>
            <a:rPr lang="tr-T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monarşi görülen tek Türk devletidir</a:t>
          </a:r>
          <a:r>
            <a:rPr lang="tr-TR" sz="2800" dirty="0"/>
            <a:t>.</a:t>
          </a:r>
        </a:p>
      </dgm:t>
    </dgm:pt>
    <dgm:pt modelId="{77E02278-500E-4998-BDBE-3264A10CDE70}" type="parTrans" cxnId="{0586EF7B-C292-44DB-95B4-BAC0BFB910BA}">
      <dgm:prSet/>
      <dgm:spPr/>
      <dgm:t>
        <a:bodyPr/>
        <a:lstStyle/>
        <a:p>
          <a:endParaRPr lang="tr-TR"/>
        </a:p>
      </dgm:t>
    </dgm:pt>
    <dgm:pt modelId="{C4F66EB3-2521-4E9E-8036-1871A3449FAA}" type="sibTrans" cxnId="{0586EF7B-C292-44DB-95B4-BAC0BFB910BA}">
      <dgm:prSet/>
      <dgm:spPr/>
      <dgm:t>
        <a:bodyPr/>
        <a:lstStyle/>
        <a:p>
          <a:endParaRPr lang="tr-TR"/>
        </a:p>
      </dgm:t>
    </dgm:pt>
    <dgm:pt modelId="{79710EDE-8B26-4C49-B297-182AB2C3BAE2}">
      <dgm:prSet phldrT="[Metin]" custT="1"/>
      <dgm:spPr>
        <a:solidFill>
          <a:srgbClr val="43C3EB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Yönetim babadan oğula geçmez</a:t>
          </a:r>
          <a:r>
            <a:rPr lang="tr-TR" sz="2000" dirty="0"/>
            <a:t>.</a:t>
          </a:r>
        </a:p>
      </dgm:t>
    </dgm:pt>
    <dgm:pt modelId="{99F57EF2-647E-4B6F-A289-A42861364BE7}" type="parTrans" cxnId="{B72560F1-A1FB-4AA0-A13B-64FDF2356CDC}">
      <dgm:prSet/>
      <dgm:spPr/>
      <dgm:t>
        <a:bodyPr/>
        <a:lstStyle/>
        <a:p>
          <a:endParaRPr lang="tr-TR"/>
        </a:p>
      </dgm:t>
    </dgm:pt>
    <dgm:pt modelId="{49684AB6-A70C-49E4-9EC6-CB645404666A}" type="sibTrans" cxnId="{B72560F1-A1FB-4AA0-A13B-64FDF2356CDC}">
      <dgm:prSet/>
      <dgm:spPr/>
      <dgm:t>
        <a:bodyPr/>
        <a:lstStyle/>
        <a:p>
          <a:endParaRPr lang="tr-TR"/>
        </a:p>
      </dgm:t>
    </dgm:pt>
    <dgm:pt modelId="{57E02081-1733-4756-84C5-270409B0B661}">
      <dgm:prSet phldrT="[Metin]" custT="1"/>
      <dgm:spPr>
        <a:solidFill>
          <a:srgbClr val="43C3EB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Her komutanın tahta çıkma hakkı vardır.</a:t>
          </a:r>
        </a:p>
      </dgm:t>
    </dgm:pt>
    <dgm:pt modelId="{AF265FA9-2511-4E7A-B647-61E8568A4816}" type="parTrans" cxnId="{7F49C5FC-DA90-4D77-81A0-039824C09684}">
      <dgm:prSet/>
      <dgm:spPr/>
      <dgm:t>
        <a:bodyPr/>
        <a:lstStyle/>
        <a:p>
          <a:endParaRPr lang="tr-TR"/>
        </a:p>
      </dgm:t>
    </dgm:pt>
    <dgm:pt modelId="{ED528119-07C9-4F97-8E73-E913F05F1730}" type="sibTrans" cxnId="{7F49C5FC-DA90-4D77-81A0-039824C09684}">
      <dgm:prSet/>
      <dgm:spPr/>
      <dgm:t>
        <a:bodyPr/>
        <a:lstStyle/>
        <a:p>
          <a:endParaRPr lang="tr-TR"/>
        </a:p>
      </dgm:t>
    </dgm:pt>
    <dgm:pt modelId="{6B2A2A4B-F224-4F6C-97D6-0BAF8FCF392F}">
      <dgm:prSet phldrT="[Metin]" custT="1"/>
      <dgm:spPr>
        <a:solidFill>
          <a:srgbClr val="43C3EB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Devleti, komutanlardan oluşan meclis yönetir.</a:t>
          </a:r>
        </a:p>
      </dgm:t>
    </dgm:pt>
    <dgm:pt modelId="{4A564C29-D60C-4E20-8E5F-C835DAF3F151}" type="parTrans" cxnId="{F3ACBB96-30DD-4DC1-8696-62F5210C43E6}">
      <dgm:prSet/>
      <dgm:spPr/>
      <dgm:t>
        <a:bodyPr/>
        <a:lstStyle/>
        <a:p>
          <a:endParaRPr lang="tr-TR"/>
        </a:p>
      </dgm:t>
    </dgm:pt>
    <dgm:pt modelId="{621519D7-3FC4-4879-831F-5963520EFDDD}" type="sibTrans" cxnId="{F3ACBB96-30DD-4DC1-8696-62F5210C43E6}">
      <dgm:prSet/>
      <dgm:spPr/>
      <dgm:t>
        <a:bodyPr/>
        <a:lstStyle/>
        <a:p>
          <a:endParaRPr lang="tr-TR"/>
        </a:p>
      </dgm:t>
    </dgm:pt>
    <dgm:pt modelId="{B21C2BCB-C962-4C01-84F6-6CE0D3DF9A35}">
      <dgm:prSet custT="1"/>
      <dgm:spPr>
        <a:solidFill>
          <a:srgbClr val="43C3EB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Yöneten sınıfı askerlerdir.</a:t>
          </a:r>
        </a:p>
      </dgm:t>
    </dgm:pt>
    <dgm:pt modelId="{E03247E4-F260-433C-BFBA-82C750D3316D}" type="parTrans" cxnId="{4F745881-0A52-472B-97D3-9666E5C99AE6}">
      <dgm:prSet/>
      <dgm:spPr/>
      <dgm:t>
        <a:bodyPr/>
        <a:lstStyle/>
        <a:p>
          <a:endParaRPr lang="tr-TR"/>
        </a:p>
      </dgm:t>
    </dgm:pt>
    <dgm:pt modelId="{D363E3EB-36EB-4392-BBDD-BB95BB0CF3B2}" type="sibTrans" cxnId="{4F745881-0A52-472B-97D3-9666E5C99AE6}">
      <dgm:prSet/>
      <dgm:spPr/>
      <dgm:t>
        <a:bodyPr/>
        <a:lstStyle/>
        <a:p>
          <a:endParaRPr lang="tr-TR"/>
        </a:p>
      </dgm:t>
    </dgm:pt>
    <dgm:pt modelId="{43EC0126-A57A-44F8-B62E-691820AA9BDE}" type="pres">
      <dgm:prSet presAssocID="{189CC1CD-A4F3-4573-B19C-8C5575B6529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6000F3B4-D9AE-4A62-AAA0-055AECBC7B33}" type="pres">
      <dgm:prSet presAssocID="{FBA90753-12DF-40F0-8898-D534BCCA1D56}" presName="singleCycle" presStyleCnt="0"/>
      <dgm:spPr/>
    </dgm:pt>
    <dgm:pt modelId="{75AF4F95-00B9-4B69-B0B4-3A5A16DD26C8}" type="pres">
      <dgm:prSet presAssocID="{FBA90753-12DF-40F0-8898-D534BCCA1D56}" presName="singleCenter" presStyleLbl="node1" presStyleIdx="0" presStyleCnt="5" custScaleX="152530" custScaleY="108048">
        <dgm:presLayoutVars>
          <dgm:chMax val="7"/>
          <dgm:chPref val="7"/>
        </dgm:presLayoutVars>
      </dgm:prSet>
      <dgm:spPr/>
    </dgm:pt>
    <dgm:pt modelId="{0CA39BD6-2047-40A2-8B4B-BB9369960395}" type="pres">
      <dgm:prSet presAssocID="{99F57EF2-647E-4B6F-A289-A42861364BE7}" presName="Name56" presStyleLbl="parChTrans1D2" presStyleIdx="0" presStyleCnt="4"/>
      <dgm:spPr/>
    </dgm:pt>
    <dgm:pt modelId="{F14B7046-CD29-4878-81C6-1E55FCB283C5}" type="pres">
      <dgm:prSet presAssocID="{79710EDE-8B26-4C49-B297-182AB2C3BAE2}" presName="text0" presStyleLbl="node1" presStyleIdx="1" presStyleCnt="5" custScaleX="243819" custScaleY="117285">
        <dgm:presLayoutVars>
          <dgm:bulletEnabled val="1"/>
        </dgm:presLayoutVars>
      </dgm:prSet>
      <dgm:spPr/>
    </dgm:pt>
    <dgm:pt modelId="{695D638A-B8C1-42CB-AF63-83606A867459}" type="pres">
      <dgm:prSet presAssocID="{AF265FA9-2511-4E7A-B647-61E8568A4816}" presName="Name56" presStyleLbl="parChTrans1D2" presStyleIdx="1" presStyleCnt="4"/>
      <dgm:spPr/>
    </dgm:pt>
    <dgm:pt modelId="{F35A5111-3E04-4513-A223-A33ECEB37DA2}" type="pres">
      <dgm:prSet presAssocID="{57E02081-1733-4756-84C5-270409B0B661}" presName="text0" presStyleLbl="node1" presStyleIdx="2" presStyleCnt="5" custScaleX="219388" custScaleY="165511" custRadScaleRad="162475" custRadScaleInc="1236">
        <dgm:presLayoutVars>
          <dgm:bulletEnabled val="1"/>
        </dgm:presLayoutVars>
      </dgm:prSet>
      <dgm:spPr/>
    </dgm:pt>
    <dgm:pt modelId="{024CB0C5-8794-4933-9B0F-D57912BAD7B1}" type="pres">
      <dgm:prSet presAssocID="{4A564C29-D60C-4E20-8E5F-C835DAF3F151}" presName="Name56" presStyleLbl="parChTrans1D2" presStyleIdx="2" presStyleCnt="4"/>
      <dgm:spPr/>
    </dgm:pt>
    <dgm:pt modelId="{52E3D765-7F9F-4C5E-88C9-BFCC4ED2DB56}" type="pres">
      <dgm:prSet presAssocID="{6B2A2A4B-F224-4F6C-97D6-0BAF8FCF392F}" presName="text0" presStyleLbl="node1" presStyleIdx="3" presStyleCnt="5" custScaleX="251278" custScaleY="105446" custRadScaleRad="97216" custRadScaleInc="-4273">
        <dgm:presLayoutVars>
          <dgm:bulletEnabled val="1"/>
        </dgm:presLayoutVars>
      </dgm:prSet>
      <dgm:spPr/>
    </dgm:pt>
    <dgm:pt modelId="{EAB32D48-5885-45ED-A17C-8B63D6F3800E}" type="pres">
      <dgm:prSet presAssocID="{E03247E4-F260-433C-BFBA-82C750D3316D}" presName="Name56" presStyleLbl="parChTrans1D2" presStyleIdx="3" presStyleCnt="4"/>
      <dgm:spPr/>
    </dgm:pt>
    <dgm:pt modelId="{DF8D59DC-584C-437E-886B-B034849A84CD}" type="pres">
      <dgm:prSet presAssocID="{B21C2BCB-C962-4C01-84F6-6CE0D3DF9A35}" presName="text0" presStyleLbl="node1" presStyleIdx="4" presStyleCnt="5" custScaleX="159117" custScaleY="154856" custRadScaleRad="161591" custRadScaleInc="4006">
        <dgm:presLayoutVars>
          <dgm:bulletEnabled val="1"/>
        </dgm:presLayoutVars>
      </dgm:prSet>
      <dgm:spPr/>
    </dgm:pt>
  </dgm:ptLst>
  <dgm:cxnLst>
    <dgm:cxn modelId="{A37A8638-3D08-46E2-BF42-DD961B51DEFC}" type="presOf" srcId="{FBA90753-12DF-40F0-8898-D534BCCA1D56}" destId="{75AF4F95-00B9-4B69-B0B4-3A5A16DD26C8}" srcOrd="0" destOrd="0" presId="urn:microsoft.com/office/officeart/2008/layout/RadialCluster"/>
    <dgm:cxn modelId="{1926F170-979D-4E5A-BC4B-7A9CFDFB5AE6}" type="presOf" srcId="{E03247E4-F260-433C-BFBA-82C750D3316D}" destId="{EAB32D48-5885-45ED-A17C-8B63D6F3800E}" srcOrd="0" destOrd="0" presId="urn:microsoft.com/office/officeart/2008/layout/RadialCluster"/>
    <dgm:cxn modelId="{EBC5F377-7B6E-41D7-B574-4454719E8AC9}" type="presOf" srcId="{189CC1CD-A4F3-4573-B19C-8C5575B65299}" destId="{43EC0126-A57A-44F8-B62E-691820AA9BDE}" srcOrd="0" destOrd="0" presId="urn:microsoft.com/office/officeart/2008/layout/RadialCluster"/>
    <dgm:cxn modelId="{0586EF7B-C292-44DB-95B4-BAC0BFB910BA}" srcId="{189CC1CD-A4F3-4573-B19C-8C5575B65299}" destId="{FBA90753-12DF-40F0-8898-D534BCCA1D56}" srcOrd="0" destOrd="0" parTransId="{77E02278-500E-4998-BDBE-3264A10CDE70}" sibTransId="{C4F66EB3-2521-4E9E-8036-1871A3449FAA}"/>
    <dgm:cxn modelId="{CB09867D-7FA0-4822-9646-09ABD50C60A6}" type="presOf" srcId="{4A564C29-D60C-4E20-8E5F-C835DAF3F151}" destId="{024CB0C5-8794-4933-9B0F-D57912BAD7B1}" srcOrd="0" destOrd="0" presId="urn:microsoft.com/office/officeart/2008/layout/RadialCluster"/>
    <dgm:cxn modelId="{4F745881-0A52-472B-97D3-9666E5C99AE6}" srcId="{FBA90753-12DF-40F0-8898-D534BCCA1D56}" destId="{B21C2BCB-C962-4C01-84F6-6CE0D3DF9A35}" srcOrd="3" destOrd="0" parTransId="{E03247E4-F260-433C-BFBA-82C750D3316D}" sibTransId="{D363E3EB-36EB-4392-BBDD-BB95BB0CF3B2}"/>
    <dgm:cxn modelId="{CEB82F8F-04CC-41B8-9AAD-2BF153B13E5D}" type="presOf" srcId="{AF265FA9-2511-4E7A-B647-61E8568A4816}" destId="{695D638A-B8C1-42CB-AF63-83606A867459}" srcOrd="0" destOrd="0" presId="urn:microsoft.com/office/officeart/2008/layout/RadialCluster"/>
    <dgm:cxn modelId="{88C0EB8F-AF7D-45E7-A1A7-98F6FC0C0721}" type="presOf" srcId="{99F57EF2-647E-4B6F-A289-A42861364BE7}" destId="{0CA39BD6-2047-40A2-8B4B-BB9369960395}" srcOrd="0" destOrd="0" presId="urn:microsoft.com/office/officeart/2008/layout/RadialCluster"/>
    <dgm:cxn modelId="{F3ACBB96-30DD-4DC1-8696-62F5210C43E6}" srcId="{FBA90753-12DF-40F0-8898-D534BCCA1D56}" destId="{6B2A2A4B-F224-4F6C-97D6-0BAF8FCF392F}" srcOrd="2" destOrd="0" parTransId="{4A564C29-D60C-4E20-8E5F-C835DAF3F151}" sibTransId="{621519D7-3FC4-4879-831F-5963520EFDDD}"/>
    <dgm:cxn modelId="{43B1F6A1-C6FB-4489-BF81-E68D69E1743E}" type="presOf" srcId="{57E02081-1733-4756-84C5-270409B0B661}" destId="{F35A5111-3E04-4513-A223-A33ECEB37DA2}" srcOrd="0" destOrd="0" presId="urn:microsoft.com/office/officeart/2008/layout/RadialCluster"/>
    <dgm:cxn modelId="{130448EC-067A-4C3C-B3F6-DD70596F70D3}" type="presOf" srcId="{6B2A2A4B-F224-4F6C-97D6-0BAF8FCF392F}" destId="{52E3D765-7F9F-4C5E-88C9-BFCC4ED2DB56}" srcOrd="0" destOrd="0" presId="urn:microsoft.com/office/officeart/2008/layout/RadialCluster"/>
    <dgm:cxn modelId="{B72560F1-A1FB-4AA0-A13B-64FDF2356CDC}" srcId="{FBA90753-12DF-40F0-8898-D534BCCA1D56}" destId="{79710EDE-8B26-4C49-B297-182AB2C3BAE2}" srcOrd="0" destOrd="0" parTransId="{99F57EF2-647E-4B6F-A289-A42861364BE7}" sibTransId="{49684AB6-A70C-49E4-9EC6-CB645404666A}"/>
    <dgm:cxn modelId="{7F49C5FC-DA90-4D77-81A0-039824C09684}" srcId="{FBA90753-12DF-40F0-8898-D534BCCA1D56}" destId="{57E02081-1733-4756-84C5-270409B0B661}" srcOrd="1" destOrd="0" parTransId="{AF265FA9-2511-4E7A-B647-61E8568A4816}" sibTransId="{ED528119-07C9-4F97-8E73-E913F05F1730}"/>
    <dgm:cxn modelId="{C6E03AFD-706F-48F1-B3D3-FF467BC965D6}" type="presOf" srcId="{B21C2BCB-C962-4C01-84F6-6CE0D3DF9A35}" destId="{DF8D59DC-584C-437E-886B-B034849A84CD}" srcOrd="0" destOrd="0" presId="urn:microsoft.com/office/officeart/2008/layout/RadialCluster"/>
    <dgm:cxn modelId="{287773FE-10B9-47DA-B3DE-252CFC69EE5E}" type="presOf" srcId="{79710EDE-8B26-4C49-B297-182AB2C3BAE2}" destId="{F14B7046-CD29-4878-81C6-1E55FCB283C5}" srcOrd="0" destOrd="0" presId="urn:microsoft.com/office/officeart/2008/layout/RadialCluster"/>
    <dgm:cxn modelId="{D880A167-4208-4F05-AE3E-FB60EEEE78C6}" type="presParOf" srcId="{43EC0126-A57A-44F8-B62E-691820AA9BDE}" destId="{6000F3B4-D9AE-4A62-AAA0-055AECBC7B33}" srcOrd="0" destOrd="0" presId="urn:microsoft.com/office/officeart/2008/layout/RadialCluster"/>
    <dgm:cxn modelId="{CBD4B906-3E68-4F81-AF19-154049DBBD08}" type="presParOf" srcId="{6000F3B4-D9AE-4A62-AAA0-055AECBC7B33}" destId="{75AF4F95-00B9-4B69-B0B4-3A5A16DD26C8}" srcOrd="0" destOrd="0" presId="urn:microsoft.com/office/officeart/2008/layout/RadialCluster"/>
    <dgm:cxn modelId="{940BD3C1-8553-411B-8226-17C19EA3F00A}" type="presParOf" srcId="{6000F3B4-D9AE-4A62-AAA0-055AECBC7B33}" destId="{0CA39BD6-2047-40A2-8B4B-BB9369960395}" srcOrd="1" destOrd="0" presId="urn:microsoft.com/office/officeart/2008/layout/RadialCluster"/>
    <dgm:cxn modelId="{3F31586B-DDFB-466C-8831-3FC7F3B7D105}" type="presParOf" srcId="{6000F3B4-D9AE-4A62-AAA0-055AECBC7B33}" destId="{F14B7046-CD29-4878-81C6-1E55FCB283C5}" srcOrd="2" destOrd="0" presId="urn:microsoft.com/office/officeart/2008/layout/RadialCluster"/>
    <dgm:cxn modelId="{1A896116-A4DE-485C-A982-D70CF4DB6B70}" type="presParOf" srcId="{6000F3B4-D9AE-4A62-AAA0-055AECBC7B33}" destId="{695D638A-B8C1-42CB-AF63-83606A867459}" srcOrd="3" destOrd="0" presId="urn:microsoft.com/office/officeart/2008/layout/RadialCluster"/>
    <dgm:cxn modelId="{8323FCAF-699E-4575-8F06-EA3BE4D3F86A}" type="presParOf" srcId="{6000F3B4-D9AE-4A62-AAA0-055AECBC7B33}" destId="{F35A5111-3E04-4513-A223-A33ECEB37DA2}" srcOrd="4" destOrd="0" presId="urn:microsoft.com/office/officeart/2008/layout/RadialCluster"/>
    <dgm:cxn modelId="{577D6743-1ADC-44A8-97B5-FB951AF9DCFA}" type="presParOf" srcId="{6000F3B4-D9AE-4A62-AAA0-055AECBC7B33}" destId="{024CB0C5-8794-4933-9B0F-D57912BAD7B1}" srcOrd="5" destOrd="0" presId="urn:microsoft.com/office/officeart/2008/layout/RadialCluster"/>
    <dgm:cxn modelId="{6FB2376D-5B91-4FC0-9262-84916DF03E47}" type="presParOf" srcId="{6000F3B4-D9AE-4A62-AAA0-055AECBC7B33}" destId="{52E3D765-7F9F-4C5E-88C9-BFCC4ED2DB56}" srcOrd="6" destOrd="0" presId="urn:microsoft.com/office/officeart/2008/layout/RadialCluster"/>
    <dgm:cxn modelId="{D1D99EA0-E8BD-4C11-9274-97C88D22D0F6}" type="presParOf" srcId="{6000F3B4-D9AE-4A62-AAA0-055AECBC7B33}" destId="{EAB32D48-5885-45ED-A17C-8B63D6F3800E}" srcOrd="7" destOrd="0" presId="urn:microsoft.com/office/officeart/2008/layout/RadialCluster"/>
    <dgm:cxn modelId="{DBDEB393-8A33-4ED8-94F6-B68F4FFE2AA7}" type="presParOf" srcId="{6000F3B4-D9AE-4A62-AAA0-055AECBC7B33}" destId="{DF8D59DC-584C-437E-886B-B034849A84CD}" srcOrd="8" destOrd="0" presId="urn:microsoft.com/office/officeart/2008/layout/RadialCluster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96DE1B8-9B78-44F5-812F-73CA22B8DA1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1C8A6DE-FAE8-4B82-9C4E-18F6E144C518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Osmanlı- Memluk savaşları</a:t>
          </a:r>
        </a:p>
      </dgm:t>
    </dgm:pt>
    <dgm:pt modelId="{AAA194EC-CAA6-4A48-849E-C4AA1CB8A0C1}" type="parTrans" cxnId="{E69AC91C-FA95-4656-98B0-333FF00A8C14}">
      <dgm:prSet/>
      <dgm:spPr/>
      <dgm:t>
        <a:bodyPr/>
        <a:lstStyle/>
        <a:p>
          <a:endParaRPr lang="tr-TR"/>
        </a:p>
      </dgm:t>
    </dgm:pt>
    <dgm:pt modelId="{9358B72D-0B22-4D43-B2BE-0EAC8AAFCC64}" type="sibTrans" cxnId="{E69AC91C-FA95-4656-98B0-333FF00A8C14}">
      <dgm:prSet/>
      <dgm:spPr/>
      <dgm:t>
        <a:bodyPr/>
        <a:lstStyle/>
        <a:p>
          <a:endParaRPr lang="tr-TR"/>
        </a:p>
      </dgm:t>
    </dgm:pt>
    <dgm:pt modelId="{57AE3F5E-EFB6-4F55-8ACC-4E11E9CB43CF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Mercidabık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</a:t>
          </a: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1516</a:t>
          </a:r>
        </a:p>
      </dgm:t>
    </dgm:pt>
    <dgm:pt modelId="{A7D0006B-0C96-4610-B002-C1816F94BE41}" type="parTrans" cxnId="{0C1F2954-735C-4CF9-A2D1-0CC43513E114}">
      <dgm:prSet/>
      <dgm:spPr/>
      <dgm:t>
        <a:bodyPr/>
        <a:lstStyle/>
        <a:p>
          <a:endParaRPr lang="tr-TR"/>
        </a:p>
      </dgm:t>
    </dgm:pt>
    <dgm:pt modelId="{B5D289F2-A8D9-4CCE-9724-F97AEC51EF8B}" type="sibTrans" cxnId="{0C1F2954-735C-4CF9-A2D1-0CC43513E114}">
      <dgm:prSet/>
      <dgm:spPr/>
      <dgm:t>
        <a:bodyPr/>
        <a:lstStyle/>
        <a:p>
          <a:endParaRPr lang="tr-TR"/>
        </a:p>
      </dgm:t>
    </dgm:pt>
    <dgm:pt modelId="{CD437399-2646-4ED6-9512-9D93E0867DF7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Osmanlı Devleti kazanır.</a:t>
          </a:r>
        </a:p>
      </dgm:t>
    </dgm:pt>
    <dgm:pt modelId="{63364821-8110-478E-9D3F-8D16E362AEAB}" type="parTrans" cxnId="{86C2BFD0-AB0D-43D2-9FD3-3769E18DC9E3}">
      <dgm:prSet/>
      <dgm:spPr/>
      <dgm:t>
        <a:bodyPr/>
        <a:lstStyle/>
        <a:p>
          <a:endParaRPr lang="tr-TR"/>
        </a:p>
      </dgm:t>
    </dgm:pt>
    <dgm:pt modelId="{F02E7DCC-1440-4576-B21D-DA4FD33693A9}" type="sibTrans" cxnId="{86C2BFD0-AB0D-43D2-9FD3-3769E18DC9E3}">
      <dgm:prSet/>
      <dgm:spPr/>
      <dgm:t>
        <a:bodyPr/>
        <a:lstStyle/>
        <a:p>
          <a:endParaRPr lang="tr-TR"/>
        </a:p>
      </dgm:t>
    </dgm:pt>
    <dgm:pt modelId="{C587C9C0-6027-49A2-9376-09685B0B3502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Suriye, Filistin çevresi alınır.</a:t>
          </a:r>
        </a:p>
      </dgm:t>
    </dgm:pt>
    <dgm:pt modelId="{A1223F61-624C-4F11-BFCC-373B63F9022D}" type="parTrans" cxnId="{EBAAF7AE-6AB3-4D8E-9B5A-4166772D6D29}">
      <dgm:prSet/>
      <dgm:spPr/>
      <dgm:t>
        <a:bodyPr/>
        <a:lstStyle/>
        <a:p>
          <a:endParaRPr lang="tr-TR"/>
        </a:p>
      </dgm:t>
    </dgm:pt>
    <dgm:pt modelId="{4A32E9DD-6AF8-417D-842A-4CF2D362CE63}" type="sibTrans" cxnId="{EBAAF7AE-6AB3-4D8E-9B5A-4166772D6D29}">
      <dgm:prSet/>
      <dgm:spPr/>
      <dgm:t>
        <a:bodyPr/>
        <a:lstStyle/>
        <a:p>
          <a:endParaRPr lang="tr-TR"/>
        </a:p>
      </dgm:t>
    </dgm:pt>
    <dgm:pt modelId="{5C5B42B9-6F98-4D7D-B0A6-55AE1E33489E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Ridaniye</a:t>
          </a:r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</a:t>
          </a:r>
        </a:p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1517</a:t>
          </a:r>
        </a:p>
      </dgm:t>
    </dgm:pt>
    <dgm:pt modelId="{0B314E1A-4E1F-43A8-B7A8-5268D426030E}" type="parTrans" cxnId="{07A6B449-117F-4D83-8D8C-994F70687A3A}">
      <dgm:prSet/>
      <dgm:spPr/>
      <dgm:t>
        <a:bodyPr/>
        <a:lstStyle/>
        <a:p>
          <a:endParaRPr lang="tr-TR"/>
        </a:p>
      </dgm:t>
    </dgm:pt>
    <dgm:pt modelId="{E66F88B9-FFFD-45B7-839F-76E5AFF8A1F2}" type="sibTrans" cxnId="{07A6B449-117F-4D83-8D8C-994F70687A3A}">
      <dgm:prSet/>
      <dgm:spPr/>
      <dgm:t>
        <a:bodyPr/>
        <a:lstStyle/>
        <a:p>
          <a:endParaRPr lang="tr-TR"/>
        </a:p>
      </dgm:t>
    </dgm:pt>
    <dgm:pt modelId="{DA0BCE37-01D2-413A-B00F-B6B4745007F7}">
      <dgm:prSet phldrT="[Metin]"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Osmanlı Devleti kazanır.</a:t>
          </a:r>
        </a:p>
      </dgm:t>
    </dgm:pt>
    <dgm:pt modelId="{55C953C5-B84B-471D-AF32-3618F3C4E716}" type="parTrans" cxnId="{A7A77A99-9B43-4C71-BF4B-714E5D2CE67A}">
      <dgm:prSet/>
      <dgm:spPr/>
      <dgm:t>
        <a:bodyPr/>
        <a:lstStyle/>
        <a:p>
          <a:endParaRPr lang="tr-TR"/>
        </a:p>
      </dgm:t>
    </dgm:pt>
    <dgm:pt modelId="{3190CC95-88C5-4EFE-9B0C-47A7487F0457}" type="sibTrans" cxnId="{A7A77A99-9B43-4C71-BF4B-714E5D2CE67A}">
      <dgm:prSet/>
      <dgm:spPr/>
      <dgm:t>
        <a:bodyPr/>
        <a:lstStyle/>
        <a:p>
          <a:endParaRPr lang="tr-TR"/>
        </a:p>
      </dgm:t>
    </dgm:pt>
    <dgm:pt modelId="{BD6C3E9D-9BFE-41A3-9451-82A6CA65396E}">
      <dgm:prSet custT="1"/>
      <dgm:spPr>
        <a:solidFill>
          <a:srgbClr val="F0F8A4"/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 devleti tarihe karışır.</a:t>
          </a:r>
        </a:p>
      </dgm:t>
    </dgm:pt>
    <dgm:pt modelId="{DB2B5314-C629-4EFF-9803-B5C73A14594B}" type="parTrans" cxnId="{CFFB7D1F-1416-4777-AF49-DA66D4F80E7A}">
      <dgm:prSet/>
      <dgm:spPr/>
      <dgm:t>
        <a:bodyPr/>
        <a:lstStyle/>
        <a:p>
          <a:endParaRPr lang="tr-TR"/>
        </a:p>
      </dgm:t>
    </dgm:pt>
    <dgm:pt modelId="{72FFFEBD-2FC7-40BD-8181-F9DD10C5D2C3}" type="sibTrans" cxnId="{CFFB7D1F-1416-4777-AF49-DA66D4F80E7A}">
      <dgm:prSet/>
      <dgm:spPr/>
      <dgm:t>
        <a:bodyPr/>
        <a:lstStyle/>
        <a:p>
          <a:endParaRPr lang="tr-TR"/>
        </a:p>
      </dgm:t>
    </dgm:pt>
    <dgm:pt modelId="{1527D948-1943-4274-94A0-6C9E81BA4750}" type="pres">
      <dgm:prSet presAssocID="{896DE1B8-9B78-44F5-812F-73CA22B8DA1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C5215A-C4B2-4BA6-AFFD-23E7CC947C94}" type="pres">
      <dgm:prSet presAssocID="{51C8A6DE-FAE8-4B82-9C4E-18F6E144C518}" presName="root1" presStyleCnt="0"/>
      <dgm:spPr/>
    </dgm:pt>
    <dgm:pt modelId="{F157569E-B58D-4866-BC41-5DBD701EDA63}" type="pres">
      <dgm:prSet presAssocID="{51C8A6DE-FAE8-4B82-9C4E-18F6E144C518}" presName="LevelOneTextNode" presStyleLbl="node0" presStyleIdx="0" presStyleCnt="1" custScaleX="118878">
        <dgm:presLayoutVars>
          <dgm:chPref val="3"/>
        </dgm:presLayoutVars>
      </dgm:prSet>
      <dgm:spPr/>
    </dgm:pt>
    <dgm:pt modelId="{A24E358C-23B9-41C9-9499-38493FC103A9}" type="pres">
      <dgm:prSet presAssocID="{51C8A6DE-FAE8-4B82-9C4E-18F6E144C518}" presName="level2hierChild" presStyleCnt="0"/>
      <dgm:spPr/>
    </dgm:pt>
    <dgm:pt modelId="{1CBB0E41-5DDA-46BA-8C57-0F5A220BB38F}" type="pres">
      <dgm:prSet presAssocID="{A7D0006B-0C96-4610-B002-C1816F94BE41}" presName="conn2-1" presStyleLbl="parChTrans1D2" presStyleIdx="0" presStyleCnt="2"/>
      <dgm:spPr/>
    </dgm:pt>
    <dgm:pt modelId="{BF05223E-5B46-4F3E-908A-D0F39271490F}" type="pres">
      <dgm:prSet presAssocID="{A7D0006B-0C96-4610-B002-C1816F94BE41}" presName="connTx" presStyleLbl="parChTrans1D2" presStyleIdx="0" presStyleCnt="2"/>
      <dgm:spPr/>
    </dgm:pt>
    <dgm:pt modelId="{FC749E46-D7BA-4A93-9D82-D61A482CE47F}" type="pres">
      <dgm:prSet presAssocID="{57AE3F5E-EFB6-4F55-8ACC-4E11E9CB43CF}" presName="root2" presStyleCnt="0"/>
      <dgm:spPr/>
    </dgm:pt>
    <dgm:pt modelId="{7A144DC7-AA8F-4EBB-A569-CD24D1E4055F}" type="pres">
      <dgm:prSet presAssocID="{57AE3F5E-EFB6-4F55-8ACC-4E11E9CB43CF}" presName="LevelTwoTextNode" presStyleLbl="node2" presStyleIdx="0" presStyleCnt="2">
        <dgm:presLayoutVars>
          <dgm:chPref val="3"/>
        </dgm:presLayoutVars>
      </dgm:prSet>
      <dgm:spPr/>
    </dgm:pt>
    <dgm:pt modelId="{C434050D-7D0C-4452-86BE-27E9D00D9648}" type="pres">
      <dgm:prSet presAssocID="{57AE3F5E-EFB6-4F55-8ACC-4E11E9CB43CF}" presName="level3hierChild" presStyleCnt="0"/>
      <dgm:spPr/>
    </dgm:pt>
    <dgm:pt modelId="{059EBDDF-B6C1-412C-B624-99BA2D487517}" type="pres">
      <dgm:prSet presAssocID="{63364821-8110-478E-9D3F-8D16E362AEAB}" presName="conn2-1" presStyleLbl="parChTrans1D3" presStyleIdx="0" presStyleCnt="4"/>
      <dgm:spPr/>
    </dgm:pt>
    <dgm:pt modelId="{331A0173-01A9-4FC9-8B92-9170BBBFA1AC}" type="pres">
      <dgm:prSet presAssocID="{63364821-8110-478E-9D3F-8D16E362AEAB}" presName="connTx" presStyleLbl="parChTrans1D3" presStyleIdx="0" presStyleCnt="4"/>
      <dgm:spPr/>
    </dgm:pt>
    <dgm:pt modelId="{564FF0D7-2A63-4961-892B-BF0375DA73DF}" type="pres">
      <dgm:prSet presAssocID="{CD437399-2646-4ED6-9512-9D93E0867DF7}" presName="root2" presStyleCnt="0"/>
      <dgm:spPr/>
    </dgm:pt>
    <dgm:pt modelId="{5E88FB3A-B07B-474A-9D06-E52DC3E24983}" type="pres">
      <dgm:prSet presAssocID="{CD437399-2646-4ED6-9512-9D93E0867DF7}" presName="LevelTwoTextNode" presStyleLbl="node3" presStyleIdx="0" presStyleCnt="4">
        <dgm:presLayoutVars>
          <dgm:chPref val="3"/>
        </dgm:presLayoutVars>
      </dgm:prSet>
      <dgm:spPr/>
    </dgm:pt>
    <dgm:pt modelId="{6C7A7A1A-6889-4920-B39D-520E664FFA2D}" type="pres">
      <dgm:prSet presAssocID="{CD437399-2646-4ED6-9512-9D93E0867DF7}" presName="level3hierChild" presStyleCnt="0"/>
      <dgm:spPr/>
    </dgm:pt>
    <dgm:pt modelId="{DEA47910-A9E6-499C-9B98-DD499CCE4909}" type="pres">
      <dgm:prSet presAssocID="{A1223F61-624C-4F11-BFCC-373B63F9022D}" presName="conn2-1" presStyleLbl="parChTrans1D3" presStyleIdx="1" presStyleCnt="4"/>
      <dgm:spPr/>
    </dgm:pt>
    <dgm:pt modelId="{B39CD8EC-F350-4ACE-A772-D5B491A69325}" type="pres">
      <dgm:prSet presAssocID="{A1223F61-624C-4F11-BFCC-373B63F9022D}" presName="connTx" presStyleLbl="parChTrans1D3" presStyleIdx="1" presStyleCnt="4"/>
      <dgm:spPr/>
    </dgm:pt>
    <dgm:pt modelId="{5E40D0AC-0DCF-43DF-A559-78DAA1583110}" type="pres">
      <dgm:prSet presAssocID="{C587C9C0-6027-49A2-9376-09685B0B3502}" presName="root2" presStyleCnt="0"/>
      <dgm:spPr/>
    </dgm:pt>
    <dgm:pt modelId="{5B90B855-B202-4663-9E34-3E49FD57548A}" type="pres">
      <dgm:prSet presAssocID="{C587C9C0-6027-49A2-9376-09685B0B3502}" presName="LevelTwoTextNode" presStyleLbl="node3" presStyleIdx="1" presStyleCnt="4">
        <dgm:presLayoutVars>
          <dgm:chPref val="3"/>
        </dgm:presLayoutVars>
      </dgm:prSet>
      <dgm:spPr/>
    </dgm:pt>
    <dgm:pt modelId="{3798C7D1-48C2-4CEC-B9B5-10E99A8E443A}" type="pres">
      <dgm:prSet presAssocID="{C587C9C0-6027-49A2-9376-09685B0B3502}" presName="level3hierChild" presStyleCnt="0"/>
      <dgm:spPr/>
    </dgm:pt>
    <dgm:pt modelId="{AB910AA8-0AD1-4973-B5B6-BF7001BE11ED}" type="pres">
      <dgm:prSet presAssocID="{0B314E1A-4E1F-43A8-B7A8-5268D426030E}" presName="conn2-1" presStyleLbl="parChTrans1D2" presStyleIdx="1" presStyleCnt="2"/>
      <dgm:spPr/>
    </dgm:pt>
    <dgm:pt modelId="{33092CD7-6F8B-44A3-BABD-329CAA570FD2}" type="pres">
      <dgm:prSet presAssocID="{0B314E1A-4E1F-43A8-B7A8-5268D426030E}" presName="connTx" presStyleLbl="parChTrans1D2" presStyleIdx="1" presStyleCnt="2"/>
      <dgm:spPr/>
    </dgm:pt>
    <dgm:pt modelId="{A002FC9A-1552-4093-8C77-9D240F128D42}" type="pres">
      <dgm:prSet presAssocID="{5C5B42B9-6F98-4D7D-B0A6-55AE1E33489E}" presName="root2" presStyleCnt="0"/>
      <dgm:spPr/>
    </dgm:pt>
    <dgm:pt modelId="{E2A27F4E-3D8D-46FD-8EED-235BBE806FC2}" type="pres">
      <dgm:prSet presAssocID="{5C5B42B9-6F98-4D7D-B0A6-55AE1E33489E}" presName="LevelTwoTextNode" presStyleLbl="node2" presStyleIdx="1" presStyleCnt="2">
        <dgm:presLayoutVars>
          <dgm:chPref val="3"/>
        </dgm:presLayoutVars>
      </dgm:prSet>
      <dgm:spPr/>
    </dgm:pt>
    <dgm:pt modelId="{0F45B6F1-F27D-422F-BD53-79320E462C70}" type="pres">
      <dgm:prSet presAssocID="{5C5B42B9-6F98-4D7D-B0A6-55AE1E33489E}" presName="level3hierChild" presStyleCnt="0"/>
      <dgm:spPr/>
    </dgm:pt>
    <dgm:pt modelId="{737B9D37-63A3-4FB6-BE6E-474B054CBF2A}" type="pres">
      <dgm:prSet presAssocID="{55C953C5-B84B-471D-AF32-3618F3C4E716}" presName="conn2-1" presStyleLbl="parChTrans1D3" presStyleIdx="2" presStyleCnt="4"/>
      <dgm:spPr/>
    </dgm:pt>
    <dgm:pt modelId="{046C3EA6-5AA1-4F26-91D7-01783F98C03F}" type="pres">
      <dgm:prSet presAssocID="{55C953C5-B84B-471D-AF32-3618F3C4E716}" presName="connTx" presStyleLbl="parChTrans1D3" presStyleIdx="2" presStyleCnt="4"/>
      <dgm:spPr/>
    </dgm:pt>
    <dgm:pt modelId="{8045CBD6-6C4D-4193-8DC2-547C70B69C23}" type="pres">
      <dgm:prSet presAssocID="{DA0BCE37-01D2-413A-B00F-B6B4745007F7}" presName="root2" presStyleCnt="0"/>
      <dgm:spPr/>
    </dgm:pt>
    <dgm:pt modelId="{01E696C2-C517-4965-9BB3-24822E51C7CA}" type="pres">
      <dgm:prSet presAssocID="{DA0BCE37-01D2-413A-B00F-B6B4745007F7}" presName="LevelTwoTextNode" presStyleLbl="node3" presStyleIdx="2" presStyleCnt="4">
        <dgm:presLayoutVars>
          <dgm:chPref val="3"/>
        </dgm:presLayoutVars>
      </dgm:prSet>
      <dgm:spPr/>
    </dgm:pt>
    <dgm:pt modelId="{F543AA1A-EECB-4A45-A668-13A5453D3B63}" type="pres">
      <dgm:prSet presAssocID="{DA0BCE37-01D2-413A-B00F-B6B4745007F7}" presName="level3hierChild" presStyleCnt="0"/>
      <dgm:spPr/>
    </dgm:pt>
    <dgm:pt modelId="{52293A25-A0AB-4786-BA4B-F6B4C825B065}" type="pres">
      <dgm:prSet presAssocID="{DB2B5314-C629-4EFF-9803-B5C73A14594B}" presName="conn2-1" presStyleLbl="parChTrans1D3" presStyleIdx="3" presStyleCnt="4"/>
      <dgm:spPr/>
    </dgm:pt>
    <dgm:pt modelId="{4799FAC2-10EF-4E4B-90A3-B466487B9049}" type="pres">
      <dgm:prSet presAssocID="{DB2B5314-C629-4EFF-9803-B5C73A14594B}" presName="connTx" presStyleLbl="parChTrans1D3" presStyleIdx="3" presStyleCnt="4"/>
      <dgm:spPr/>
    </dgm:pt>
    <dgm:pt modelId="{5874943A-A38A-498E-BC22-4D13C06945C0}" type="pres">
      <dgm:prSet presAssocID="{BD6C3E9D-9BFE-41A3-9451-82A6CA65396E}" presName="root2" presStyleCnt="0"/>
      <dgm:spPr/>
    </dgm:pt>
    <dgm:pt modelId="{2C8D4763-6864-4A4F-A9A5-603C98B63482}" type="pres">
      <dgm:prSet presAssocID="{BD6C3E9D-9BFE-41A3-9451-82A6CA65396E}" presName="LevelTwoTextNode" presStyleLbl="node3" presStyleIdx="3" presStyleCnt="4">
        <dgm:presLayoutVars>
          <dgm:chPref val="3"/>
        </dgm:presLayoutVars>
      </dgm:prSet>
      <dgm:spPr/>
    </dgm:pt>
    <dgm:pt modelId="{5FF7481E-294E-4478-A95B-EB6EB75582A5}" type="pres">
      <dgm:prSet presAssocID="{BD6C3E9D-9BFE-41A3-9451-82A6CA65396E}" presName="level3hierChild" presStyleCnt="0"/>
      <dgm:spPr/>
    </dgm:pt>
  </dgm:ptLst>
  <dgm:cxnLst>
    <dgm:cxn modelId="{D07A930A-0824-4C38-8C62-1BA793FAE910}" type="presOf" srcId="{DA0BCE37-01D2-413A-B00F-B6B4745007F7}" destId="{01E696C2-C517-4965-9BB3-24822E51C7CA}" srcOrd="0" destOrd="0" presId="urn:microsoft.com/office/officeart/2005/8/layout/hierarchy2"/>
    <dgm:cxn modelId="{2D995410-21D7-4498-8C2F-6276D70E9A48}" type="presOf" srcId="{57AE3F5E-EFB6-4F55-8ACC-4E11E9CB43CF}" destId="{7A144DC7-AA8F-4EBB-A569-CD24D1E4055F}" srcOrd="0" destOrd="0" presId="urn:microsoft.com/office/officeart/2005/8/layout/hierarchy2"/>
    <dgm:cxn modelId="{B66F0A11-5DBF-4597-98A9-B82E72605C64}" type="presOf" srcId="{0B314E1A-4E1F-43A8-B7A8-5268D426030E}" destId="{AB910AA8-0AD1-4973-B5B6-BF7001BE11ED}" srcOrd="0" destOrd="0" presId="urn:microsoft.com/office/officeart/2005/8/layout/hierarchy2"/>
    <dgm:cxn modelId="{CA8D1111-38F5-4B07-B142-F1C056BEA1B1}" type="presOf" srcId="{896DE1B8-9B78-44F5-812F-73CA22B8DA19}" destId="{1527D948-1943-4274-94A0-6C9E81BA4750}" srcOrd="0" destOrd="0" presId="urn:microsoft.com/office/officeart/2005/8/layout/hierarchy2"/>
    <dgm:cxn modelId="{E69AC91C-FA95-4656-98B0-333FF00A8C14}" srcId="{896DE1B8-9B78-44F5-812F-73CA22B8DA19}" destId="{51C8A6DE-FAE8-4B82-9C4E-18F6E144C518}" srcOrd="0" destOrd="0" parTransId="{AAA194EC-CAA6-4A48-849E-C4AA1CB8A0C1}" sibTransId="{9358B72D-0B22-4D43-B2BE-0EAC8AAFCC64}"/>
    <dgm:cxn modelId="{CFFB7D1F-1416-4777-AF49-DA66D4F80E7A}" srcId="{5C5B42B9-6F98-4D7D-B0A6-55AE1E33489E}" destId="{BD6C3E9D-9BFE-41A3-9451-82A6CA65396E}" srcOrd="1" destOrd="0" parTransId="{DB2B5314-C629-4EFF-9803-B5C73A14594B}" sibTransId="{72FFFEBD-2FC7-40BD-8181-F9DD10C5D2C3}"/>
    <dgm:cxn modelId="{1143392E-9E12-4197-BDAA-C13962E34828}" type="presOf" srcId="{A1223F61-624C-4F11-BFCC-373B63F9022D}" destId="{DEA47910-A9E6-499C-9B98-DD499CCE4909}" srcOrd="0" destOrd="0" presId="urn:microsoft.com/office/officeart/2005/8/layout/hierarchy2"/>
    <dgm:cxn modelId="{C6205B37-DF40-4AAF-A1EA-ABBB5F18D6F6}" type="presOf" srcId="{0B314E1A-4E1F-43A8-B7A8-5268D426030E}" destId="{33092CD7-6F8B-44A3-BABD-329CAA570FD2}" srcOrd="1" destOrd="0" presId="urn:microsoft.com/office/officeart/2005/8/layout/hierarchy2"/>
    <dgm:cxn modelId="{3526905E-9200-4130-AF37-EBA0D0C71F71}" type="presOf" srcId="{5C5B42B9-6F98-4D7D-B0A6-55AE1E33489E}" destId="{E2A27F4E-3D8D-46FD-8EED-235BBE806FC2}" srcOrd="0" destOrd="0" presId="urn:microsoft.com/office/officeart/2005/8/layout/hierarchy2"/>
    <dgm:cxn modelId="{53981060-3632-4F9F-A1BA-834A15231107}" type="presOf" srcId="{55C953C5-B84B-471D-AF32-3618F3C4E716}" destId="{737B9D37-63A3-4FB6-BE6E-474B054CBF2A}" srcOrd="0" destOrd="0" presId="urn:microsoft.com/office/officeart/2005/8/layout/hierarchy2"/>
    <dgm:cxn modelId="{07A6B449-117F-4D83-8D8C-994F70687A3A}" srcId="{51C8A6DE-FAE8-4B82-9C4E-18F6E144C518}" destId="{5C5B42B9-6F98-4D7D-B0A6-55AE1E33489E}" srcOrd="1" destOrd="0" parTransId="{0B314E1A-4E1F-43A8-B7A8-5268D426030E}" sibTransId="{E66F88B9-FFFD-45B7-839F-76E5AFF8A1F2}"/>
    <dgm:cxn modelId="{F867CF71-B421-4BA6-98EF-662E0624452C}" type="presOf" srcId="{DB2B5314-C629-4EFF-9803-B5C73A14594B}" destId="{52293A25-A0AB-4786-BA4B-F6B4C825B065}" srcOrd="0" destOrd="0" presId="urn:microsoft.com/office/officeart/2005/8/layout/hierarchy2"/>
    <dgm:cxn modelId="{DA19A852-9FF8-40C3-AB1D-CFAC5D066D89}" type="presOf" srcId="{CD437399-2646-4ED6-9512-9D93E0867DF7}" destId="{5E88FB3A-B07B-474A-9D06-E52DC3E24983}" srcOrd="0" destOrd="0" presId="urn:microsoft.com/office/officeart/2005/8/layout/hierarchy2"/>
    <dgm:cxn modelId="{0C1F2954-735C-4CF9-A2D1-0CC43513E114}" srcId="{51C8A6DE-FAE8-4B82-9C4E-18F6E144C518}" destId="{57AE3F5E-EFB6-4F55-8ACC-4E11E9CB43CF}" srcOrd="0" destOrd="0" parTransId="{A7D0006B-0C96-4610-B002-C1816F94BE41}" sibTransId="{B5D289F2-A8D9-4CCE-9724-F97AEC51EF8B}"/>
    <dgm:cxn modelId="{487AB576-DEBD-4E74-8571-E31B5980B1CA}" type="presOf" srcId="{A7D0006B-0C96-4610-B002-C1816F94BE41}" destId="{1CBB0E41-5DDA-46BA-8C57-0F5A220BB38F}" srcOrd="0" destOrd="0" presId="urn:microsoft.com/office/officeart/2005/8/layout/hierarchy2"/>
    <dgm:cxn modelId="{A7A77A99-9B43-4C71-BF4B-714E5D2CE67A}" srcId="{5C5B42B9-6F98-4D7D-B0A6-55AE1E33489E}" destId="{DA0BCE37-01D2-413A-B00F-B6B4745007F7}" srcOrd="0" destOrd="0" parTransId="{55C953C5-B84B-471D-AF32-3618F3C4E716}" sibTransId="{3190CC95-88C5-4EFE-9B0C-47A7487F0457}"/>
    <dgm:cxn modelId="{D7ED45A0-AA8C-4A25-B2EC-25DF2588A6F9}" type="presOf" srcId="{63364821-8110-478E-9D3F-8D16E362AEAB}" destId="{331A0173-01A9-4FC9-8B92-9170BBBFA1AC}" srcOrd="1" destOrd="0" presId="urn:microsoft.com/office/officeart/2005/8/layout/hierarchy2"/>
    <dgm:cxn modelId="{EBAAF7AE-6AB3-4D8E-9B5A-4166772D6D29}" srcId="{57AE3F5E-EFB6-4F55-8ACC-4E11E9CB43CF}" destId="{C587C9C0-6027-49A2-9376-09685B0B3502}" srcOrd="1" destOrd="0" parTransId="{A1223F61-624C-4F11-BFCC-373B63F9022D}" sibTransId="{4A32E9DD-6AF8-417D-842A-4CF2D362CE63}"/>
    <dgm:cxn modelId="{0F0B7AB5-8D5A-43E4-B10E-866C87537B81}" type="presOf" srcId="{63364821-8110-478E-9D3F-8D16E362AEAB}" destId="{059EBDDF-B6C1-412C-B624-99BA2D487517}" srcOrd="0" destOrd="0" presId="urn:microsoft.com/office/officeart/2005/8/layout/hierarchy2"/>
    <dgm:cxn modelId="{67EBCDC6-8C3B-459D-A637-2CF4CC196FB8}" type="presOf" srcId="{55C953C5-B84B-471D-AF32-3618F3C4E716}" destId="{046C3EA6-5AA1-4F26-91D7-01783F98C03F}" srcOrd="1" destOrd="0" presId="urn:microsoft.com/office/officeart/2005/8/layout/hierarchy2"/>
    <dgm:cxn modelId="{86C2BFD0-AB0D-43D2-9FD3-3769E18DC9E3}" srcId="{57AE3F5E-EFB6-4F55-8ACC-4E11E9CB43CF}" destId="{CD437399-2646-4ED6-9512-9D93E0867DF7}" srcOrd="0" destOrd="0" parTransId="{63364821-8110-478E-9D3F-8D16E362AEAB}" sibTransId="{F02E7DCC-1440-4576-B21D-DA4FD33693A9}"/>
    <dgm:cxn modelId="{C79369D3-0378-4AED-8D41-D82A061B67A6}" type="presOf" srcId="{DB2B5314-C629-4EFF-9803-B5C73A14594B}" destId="{4799FAC2-10EF-4E4B-90A3-B466487B9049}" srcOrd="1" destOrd="0" presId="urn:microsoft.com/office/officeart/2005/8/layout/hierarchy2"/>
    <dgm:cxn modelId="{B2BA51DA-9A77-4E65-B6A7-6BB8C3112869}" type="presOf" srcId="{C587C9C0-6027-49A2-9376-09685B0B3502}" destId="{5B90B855-B202-4663-9E34-3E49FD57548A}" srcOrd="0" destOrd="0" presId="urn:microsoft.com/office/officeart/2005/8/layout/hierarchy2"/>
    <dgm:cxn modelId="{568E19E6-2F11-45E9-9475-CCA71FE8043D}" type="presOf" srcId="{BD6C3E9D-9BFE-41A3-9451-82A6CA65396E}" destId="{2C8D4763-6864-4A4F-A9A5-603C98B63482}" srcOrd="0" destOrd="0" presId="urn:microsoft.com/office/officeart/2005/8/layout/hierarchy2"/>
    <dgm:cxn modelId="{25A4DBE8-7109-4EB7-9491-64F6AF88FA54}" type="presOf" srcId="{A7D0006B-0C96-4610-B002-C1816F94BE41}" destId="{BF05223E-5B46-4F3E-908A-D0F39271490F}" srcOrd="1" destOrd="0" presId="urn:microsoft.com/office/officeart/2005/8/layout/hierarchy2"/>
    <dgm:cxn modelId="{9601A5EE-BFD7-49FE-B8B9-509A25B85857}" type="presOf" srcId="{A1223F61-624C-4F11-BFCC-373B63F9022D}" destId="{B39CD8EC-F350-4ACE-A772-D5B491A69325}" srcOrd="1" destOrd="0" presId="urn:microsoft.com/office/officeart/2005/8/layout/hierarchy2"/>
    <dgm:cxn modelId="{96775BEF-9313-413E-9F34-897315824710}" type="presOf" srcId="{51C8A6DE-FAE8-4B82-9C4E-18F6E144C518}" destId="{F157569E-B58D-4866-BC41-5DBD701EDA63}" srcOrd="0" destOrd="0" presId="urn:microsoft.com/office/officeart/2005/8/layout/hierarchy2"/>
    <dgm:cxn modelId="{52E0E8AB-6A19-45C5-8B6B-B16C66C9A91A}" type="presParOf" srcId="{1527D948-1943-4274-94A0-6C9E81BA4750}" destId="{41C5215A-C4B2-4BA6-AFFD-23E7CC947C94}" srcOrd="0" destOrd="0" presId="urn:microsoft.com/office/officeart/2005/8/layout/hierarchy2"/>
    <dgm:cxn modelId="{6CD297B1-9199-4C5D-ADA9-3C5E6343EA86}" type="presParOf" srcId="{41C5215A-C4B2-4BA6-AFFD-23E7CC947C94}" destId="{F157569E-B58D-4866-BC41-5DBD701EDA63}" srcOrd="0" destOrd="0" presId="urn:microsoft.com/office/officeart/2005/8/layout/hierarchy2"/>
    <dgm:cxn modelId="{1CF92C7B-A767-4031-B1DD-ABDA0E45732D}" type="presParOf" srcId="{41C5215A-C4B2-4BA6-AFFD-23E7CC947C94}" destId="{A24E358C-23B9-41C9-9499-38493FC103A9}" srcOrd="1" destOrd="0" presId="urn:microsoft.com/office/officeart/2005/8/layout/hierarchy2"/>
    <dgm:cxn modelId="{2D50C46D-F51C-4D27-A568-B520AA868FEE}" type="presParOf" srcId="{A24E358C-23B9-41C9-9499-38493FC103A9}" destId="{1CBB0E41-5DDA-46BA-8C57-0F5A220BB38F}" srcOrd="0" destOrd="0" presId="urn:microsoft.com/office/officeart/2005/8/layout/hierarchy2"/>
    <dgm:cxn modelId="{D2331EF3-E76A-452E-B3BC-5387F5A52B9D}" type="presParOf" srcId="{1CBB0E41-5DDA-46BA-8C57-0F5A220BB38F}" destId="{BF05223E-5B46-4F3E-908A-D0F39271490F}" srcOrd="0" destOrd="0" presId="urn:microsoft.com/office/officeart/2005/8/layout/hierarchy2"/>
    <dgm:cxn modelId="{F1CF540C-DFD5-4785-AFB3-1483D997E67E}" type="presParOf" srcId="{A24E358C-23B9-41C9-9499-38493FC103A9}" destId="{FC749E46-D7BA-4A93-9D82-D61A482CE47F}" srcOrd="1" destOrd="0" presId="urn:microsoft.com/office/officeart/2005/8/layout/hierarchy2"/>
    <dgm:cxn modelId="{AFC6D510-4CFE-4773-84A6-700ECE800820}" type="presParOf" srcId="{FC749E46-D7BA-4A93-9D82-D61A482CE47F}" destId="{7A144DC7-AA8F-4EBB-A569-CD24D1E4055F}" srcOrd="0" destOrd="0" presId="urn:microsoft.com/office/officeart/2005/8/layout/hierarchy2"/>
    <dgm:cxn modelId="{5B7EEF83-E2F8-4347-87B7-91F7B270E60D}" type="presParOf" srcId="{FC749E46-D7BA-4A93-9D82-D61A482CE47F}" destId="{C434050D-7D0C-4452-86BE-27E9D00D9648}" srcOrd="1" destOrd="0" presId="urn:microsoft.com/office/officeart/2005/8/layout/hierarchy2"/>
    <dgm:cxn modelId="{6A3E0A6F-785B-4271-BB4B-A79DD213B242}" type="presParOf" srcId="{C434050D-7D0C-4452-86BE-27E9D00D9648}" destId="{059EBDDF-B6C1-412C-B624-99BA2D487517}" srcOrd="0" destOrd="0" presId="urn:microsoft.com/office/officeart/2005/8/layout/hierarchy2"/>
    <dgm:cxn modelId="{75473D1F-B488-42F0-A299-BA2FD9D4C80E}" type="presParOf" srcId="{059EBDDF-B6C1-412C-B624-99BA2D487517}" destId="{331A0173-01A9-4FC9-8B92-9170BBBFA1AC}" srcOrd="0" destOrd="0" presId="urn:microsoft.com/office/officeart/2005/8/layout/hierarchy2"/>
    <dgm:cxn modelId="{BDD1037F-463C-4F03-923A-5461F464BC6C}" type="presParOf" srcId="{C434050D-7D0C-4452-86BE-27E9D00D9648}" destId="{564FF0D7-2A63-4961-892B-BF0375DA73DF}" srcOrd="1" destOrd="0" presId="urn:microsoft.com/office/officeart/2005/8/layout/hierarchy2"/>
    <dgm:cxn modelId="{EECB7087-5330-4DA5-8114-3E9013D9D7C3}" type="presParOf" srcId="{564FF0D7-2A63-4961-892B-BF0375DA73DF}" destId="{5E88FB3A-B07B-474A-9D06-E52DC3E24983}" srcOrd="0" destOrd="0" presId="urn:microsoft.com/office/officeart/2005/8/layout/hierarchy2"/>
    <dgm:cxn modelId="{82540280-9D81-471A-8303-0E66630AF98A}" type="presParOf" srcId="{564FF0D7-2A63-4961-892B-BF0375DA73DF}" destId="{6C7A7A1A-6889-4920-B39D-520E664FFA2D}" srcOrd="1" destOrd="0" presId="urn:microsoft.com/office/officeart/2005/8/layout/hierarchy2"/>
    <dgm:cxn modelId="{A029FABC-297B-4230-98EE-B8F02D9D50CD}" type="presParOf" srcId="{C434050D-7D0C-4452-86BE-27E9D00D9648}" destId="{DEA47910-A9E6-499C-9B98-DD499CCE4909}" srcOrd="2" destOrd="0" presId="urn:microsoft.com/office/officeart/2005/8/layout/hierarchy2"/>
    <dgm:cxn modelId="{1939B6F2-E854-4E00-906B-958038F94DF8}" type="presParOf" srcId="{DEA47910-A9E6-499C-9B98-DD499CCE4909}" destId="{B39CD8EC-F350-4ACE-A772-D5B491A69325}" srcOrd="0" destOrd="0" presId="urn:microsoft.com/office/officeart/2005/8/layout/hierarchy2"/>
    <dgm:cxn modelId="{62E6971A-932C-49CD-8B00-F43F5A59AC47}" type="presParOf" srcId="{C434050D-7D0C-4452-86BE-27E9D00D9648}" destId="{5E40D0AC-0DCF-43DF-A559-78DAA1583110}" srcOrd="3" destOrd="0" presId="urn:microsoft.com/office/officeart/2005/8/layout/hierarchy2"/>
    <dgm:cxn modelId="{D635C16D-7B94-479D-8957-9A1773ACA610}" type="presParOf" srcId="{5E40D0AC-0DCF-43DF-A559-78DAA1583110}" destId="{5B90B855-B202-4663-9E34-3E49FD57548A}" srcOrd="0" destOrd="0" presId="urn:microsoft.com/office/officeart/2005/8/layout/hierarchy2"/>
    <dgm:cxn modelId="{184A1869-25AF-4A40-A1B4-1C811ABC3A7C}" type="presParOf" srcId="{5E40D0AC-0DCF-43DF-A559-78DAA1583110}" destId="{3798C7D1-48C2-4CEC-B9B5-10E99A8E443A}" srcOrd="1" destOrd="0" presId="urn:microsoft.com/office/officeart/2005/8/layout/hierarchy2"/>
    <dgm:cxn modelId="{D1AAA2A7-6D8C-49D7-B1AA-C6A8F7020AE8}" type="presParOf" srcId="{A24E358C-23B9-41C9-9499-38493FC103A9}" destId="{AB910AA8-0AD1-4973-B5B6-BF7001BE11ED}" srcOrd="2" destOrd="0" presId="urn:microsoft.com/office/officeart/2005/8/layout/hierarchy2"/>
    <dgm:cxn modelId="{076F4B3D-F317-4325-93CF-318505D1CB63}" type="presParOf" srcId="{AB910AA8-0AD1-4973-B5B6-BF7001BE11ED}" destId="{33092CD7-6F8B-44A3-BABD-329CAA570FD2}" srcOrd="0" destOrd="0" presId="urn:microsoft.com/office/officeart/2005/8/layout/hierarchy2"/>
    <dgm:cxn modelId="{1284F15A-3369-4D18-BA65-0DAF63743721}" type="presParOf" srcId="{A24E358C-23B9-41C9-9499-38493FC103A9}" destId="{A002FC9A-1552-4093-8C77-9D240F128D42}" srcOrd="3" destOrd="0" presId="urn:microsoft.com/office/officeart/2005/8/layout/hierarchy2"/>
    <dgm:cxn modelId="{95BCA85C-790C-4D49-ABCC-AF4D15F652BD}" type="presParOf" srcId="{A002FC9A-1552-4093-8C77-9D240F128D42}" destId="{E2A27F4E-3D8D-46FD-8EED-235BBE806FC2}" srcOrd="0" destOrd="0" presId="urn:microsoft.com/office/officeart/2005/8/layout/hierarchy2"/>
    <dgm:cxn modelId="{A1B131EA-42C8-4DCB-BD67-D8EAD404662D}" type="presParOf" srcId="{A002FC9A-1552-4093-8C77-9D240F128D42}" destId="{0F45B6F1-F27D-422F-BD53-79320E462C70}" srcOrd="1" destOrd="0" presId="urn:microsoft.com/office/officeart/2005/8/layout/hierarchy2"/>
    <dgm:cxn modelId="{77A87386-2AF2-4734-BED2-8E9D35BCBC00}" type="presParOf" srcId="{0F45B6F1-F27D-422F-BD53-79320E462C70}" destId="{737B9D37-63A3-4FB6-BE6E-474B054CBF2A}" srcOrd="0" destOrd="0" presId="urn:microsoft.com/office/officeart/2005/8/layout/hierarchy2"/>
    <dgm:cxn modelId="{D3C3F5A6-CC87-4697-83F9-0FCBB6C66C34}" type="presParOf" srcId="{737B9D37-63A3-4FB6-BE6E-474B054CBF2A}" destId="{046C3EA6-5AA1-4F26-91D7-01783F98C03F}" srcOrd="0" destOrd="0" presId="urn:microsoft.com/office/officeart/2005/8/layout/hierarchy2"/>
    <dgm:cxn modelId="{A8AA2753-6D47-4FBB-9080-E4A144B0DD41}" type="presParOf" srcId="{0F45B6F1-F27D-422F-BD53-79320E462C70}" destId="{8045CBD6-6C4D-4193-8DC2-547C70B69C23}" srcOrd="1" destOrd="0" presId="urn:microsoft.com/office/officeart/2005/8/layout/hierarchy2"/>
    <dgm:cxn modelId="{B0559833-1570-478A-8708-67615CDFA78C}" type="presParOf" srcId="{8045CBD6-6C4D-4193-8DC2-547C70B69C23}" destId="{01E696C2-C517-4965-9BB3-24822E51C7CA}" srcOrd="0" destOrd="0" presId="urn:microsoft.com/office/officeart/2005/8/layout/hierarchy2"/>
    <dgm:cxn modelId="{763E0F43-4979-4CA5-B440-257D5752CA59}" type="presParOf" srcId="{8045CBD6-6C4D-4193-8DC2-547C70B69C23}" destId="{F543AA1A-EECB-4A45-A668-13A5453D3B63}" srcOrd="1" destOrd="0" presId="urn:microsoft.com/office/officeart/2005/8/layout/hierarchy2"/>
    <dgm:cxn modelId="{77CAAAF5-A6DF-40DA-B58A-432DA22E5FAD}" type="presParOf" srcId="{0F45B6F1-F27D-422F-BD53-79320E462C70}" destId="{52293A25-A0AB-4786-BA4B-F6B4C825B065}" srcOrd="2" destOrd="0" presId="urn:microsoft.com/office/officeart/2005/8/layout/hierarchy2"/>
    <dgm:cxn modelId="{F3D9B16B-7709-4738-952C-6824059AB522}" type="presParOf" srcId="{52293A25-A0AB-4786-BA4B-F6B4C825B065}" destId="{4799FAC2-10EF-4E4B-90A3-B466487B9049}" srcOrd="0" destOrd="0" presId="urn:microsoft.com/office/officeart/2005/8/layout/hierarchy2"/>
    <dgm:cxn modelId="{EC1CEA9A-2210-485F-9A0B-56F22B69EE41}" type="presParOf" srcId="{0F45B6F1-F27D-422F-BD53-79320E462C70}" destId="{5874943A-A38A-498E-BC22-4D13C06945C0}" srcOrd="3" destOrd="0" presId="urn:microsoft.com/office/officeart/2005/8/layout/hierarchy2"/>
    <dgm:cxn modelId="{F470EA9B-64E6-4028-8FD2-C6BDB25D8689}" type="presParOf" srcId="{5874943A-A38A-498E-BC22-4D13C06945C0}" destId="{2C8D4763-6864-4A4F-A9A5-603C98B63482}" srcOrd="0" destOrd="0" presId="urn:microsoft.com/office/officeart/2005/8/layout/hierarchy2"/>
    <dgm:cxn modelId="{9278E118-63F7-46E1-9FAC-ABD70DB46CD0}" type="presParOf" srcId="{5874943A-A38A-498E-BC22-4D13C06945C0}" destId="{5FF7481E-294E-4478-A95B-EB6EB75582A5}" srcOrd="1" destOrd="0" presId="urn:microsoft.com/office/officeart/2005/8/layout/hierarchy2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CBCBC-01A4-4941-AD9C-1FB5AD756197}">
      <dsp:nvSpPr>
        <dsp:cNvPr id="0" name=""/>
        <dsp:cNvSpPr/>
      </dsp:nvSpPr>
      <dsp:spPr>
        <a:xfrm>
          <a:off x="1772885" y="3070837"/>
          <a:ext cx="3022515" cy="2552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1257" y="0"/>
              </a:lnTo>
              <a:lnTo>
                <a:pt x="1511257" y="2552906"/>
              </a:lnTo>
              <a:lnTo>
                <a:pt x="3022515" y="25529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/>
        </a:p>
      </dsp:txBody>
      <dsp:txXfrm>
        <a:off x="3185233" y="4248381"/>
        <a:ext cx="197818" cy="197818"/>
      </dsp:txXfrm>
    </dsp:sp>
    <dsp:sp modelId="{F4406ED3-12E3-407F-89DF-E8597C1FC063}">
      <dsp:nvSpPr>
        <dsp:cNvPr id="0" name=""/>
        <dsp:cNvSpPr/>
      </dsp:nvSpPr>
      <dsp:spPr>
        <a:xfrm>
          <a:off x="1772885" y="3070837"/>
          <a:ext cx="3022515" cy="1274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1257" y="0"/>
              </a:lnTo>
              <a:lnTo>
                <a:pt x="1511257" y="1274973"/>
              </a:lnTo>
              <a:lnTo>
                <a:pt x="3022515" y="12749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100" kern="1200"/>
        </a:p>
      </dsp:txBody>
      <dsp:txXfrm>
        <a:off x="3202132" y="3626313"/>
        <a:ext cx="164021" cy="164021"/>
      </dsp:txXfrm>
    </dsp:sp>
    <dsp:sp modelId="{60005E61-F4DC-4542-BF51-2BF9F664D387}">
      <dsp:nvSpPr>
        <dsp:cNvPr id="0" name=""/>
        <dsp:cNvSpPr/>
      </dsp:nvSpPr>
      <dsp:spPr>
        <a:xfrm>
          <a:off x="1772885" y="3022158"/>
          <a:ext cx="30225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679"/>
              </a:moveTo>
              <a:lnTo>
                <a:pt x="1511257" y="48679"/>
              </a:lnTo>
              <a:lnTo>
                <a:pt x="1511257" y="45720"/>
              </a:lnTo>
              <a:lnTo>
                <a:pt x="3022515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100" kern="1200"/>
        </a:p>
      </dsp:txBody>
      <dsp:txXfrm>
        <a:off x="3208580" y="2992315"/>
        <a:ext cx="151125" cy="151125"/>
      </dsp:txXfrm>
    </dsp:sp>
    <dsp:sp modelId="{42B4C04C-30DF-4ED8-88E7-D09C8A27EE8E}">
      <dsp:nvSpPr>
        <dsp:cNvPr id="0" name=""/>
        <dsp:cNvSpPr/>
      </dsp:nvSpPr>
      <dsp:spPr>
        <a:xfrm>
          <a:off x="1772885" y="1789945"/>
          <a:ext cx="3022515" cy="1280892"/>
        </a:xfrm>
        <a:custGeom>
          <a:avLst/>
          <a:gdLst/>
          <a:ahLst/>
          <a:cxnLst/>
          <a:rect l="0" t="0" r="0" b="0"/>
          <a:pathLst>
            <a:path>
              <a:moveTo>
                <a:pt x="0" y="1280892"/>
              </a:moveTo>
              <a:lnTo>
                <a:pt x="1511257" y="1280892"/>
              </a:lnTo>
              <a:lnTo>
                <a:pt x="1511257" y="0"/>
              </a:lnTo>
              <a:lnTo>
                <a:pt x="30225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100" kern="1200"/>
        </a:p>
      </dsp:txBody>
      <dsp:txXfrm>
        <a:off x="3202075" y="2348323"/>
        <a:ext cx="164136" cy="164136"/>
      </dsp:txXfrm>
    </dsp:sp>
    <dsp:sp modelId="{F3781608-D03D-43BA-A773-2120508916FD}">
      <dsp:nvSpPr>
        <dsp:cNvPr id="0" name=""/>
        <dsp:cNvSpPr/>
      </dsp:nvSpPr>
      <dsp:spPr>
        <a:xfrm>
          <a:off x="1772885" y="512012"/>
          <a:ext cx="3022515" cy="2558825"/>
        </a:xfrm>
        <a:custGeom>
          <a:avLst/>
          <a:gdLst/>
          <a:ahLst/>
          <a:cxnLst/>
          <a:rect l="0" t="0" r="0" b="0"/>
          <a:pathLst>
            <a:path>
              <a:moveTo>
                <a:pt x="0" y="2558825"/>
              </a:moveTo>
              <a:lnTo>
                <a:pt x="1511257" y="2558825"/>
              </a:lnTo>
              <a:lnTo>
                <a:pt x="1511257" y="0"/>
              </a:lnTo>
              <a:lnTo>
                <a:pt x="30225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/>
        </a:p>
      </dsp:txBody>
      <dsp:txXfrm>
        <a:off x="3185138" y="1692419"/>
        <a:ext cx="198010" cy="198010"/>
      </dsp:txXfrm>
    </dsp:sp>
    <dsp:sp modelId="{6454D936-8207-44A8-A842-036260C187EB}">
      <dsp:nvSpPr>
        <dsp:cNvPr id="0" name=""/>
        <dsp:cNvSpPr/>
      </dsp:nvSpPr>
      <dsp:spPr>
        <a:xfrm rot="16200000">
          <a:off x="-1428673" y="2559664"/>
          <a:ext cx="5380770" cy="1022346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</a:t>
          </a:r>
          <a:endParaRPr lang="tr-TR" sz="6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428673" y="2559664"/>
        <a:ext cx="5380770" cy="1022346"/>
      </dsp:txXfrm>
    </dsp:sp>
    <dsp:sp modelId="{D99B6920-B633-49D3-A6B1-CE280645D4BB}">
      <dsp:nvSpPr>
        <dsp:cNvPr id="0" name=""/>
        <dsp:cNvSpPr/>
      </dsp:nvSpPr>
      <dsp:spPr>
        <a:xfrm>
          <a:off x="4795401" y="838"/>
          <a:ext cx="3353296" cy="102234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 geçer</a:t>
          </a:r>
          <a:r>
            <a:rPr lang="tr-TR" sz="2500" kern="120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tr-TR" sz="2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95401" y="838"/>
        <a:ext cx="3353296" cy="1022346"/>
      </dsp:txXfrm>
    </dsp:sp>
    <dsp:sp modelId="{2EF45804-A3CA-4A40-8F53-FEEAC76B7501}">
      <dsp:nvSpPr>
        <dsp:cNvPr id="0" name=""/>
        <dsp:cNvSpPr/>
      </dsp:nvSpPr>
      <dsp:spPr>
        <a:xfrm>
          <a:off x="4795401" y="1278771"/>
          <a:ext cx="3353296" cy="102234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Ticari bakımdan önemli ve zengin bölgedir.</a:t>
          </a:r>
          <a:endParaRPr lang="tr-TR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95401" y="1278771"/>
        <a:ext cx="3353296" cy="1022346"/>
      </dsp:txXfrm>
    </dsp:sp>
    <dsp:sp modelId="{ECCF6377-3FB4-41A5-81EE-74F2478F67E1}">
      <dsp:nvSpPr>
        <dsp:cNvPr id="0" name=""/>
        <dsp:cNvSpPr/>
      </dsp:nvSpPr>
      <dsp:spPr>
        <a:xfrm>
          <a:off x="4795401" y="2556704"/>
          <a:ext cx="3353296" cy="102234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Afrika’ya Asya’dan açılan kapıdır.</a:t>
          </a:r>
          <a:endParaRPr lang="tr-TR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95401" y="2556704"/>
        <a:ext cx="3353296" cy="1022346"/>
      </dsp:txXfrm>
    </dsp:sp>
    <dsp:sp modelId="{54ED77C6-26BD-4278-9BF6-5DA313803A68}">
      <dsp:nvSpPr>
        <dsp:cNvPr id="0" name=""/>
        <dsp:cNvSpPr/>
      </dsp:nvSpPr>
      <dsp:spPr>
        <a:xfrm>
          <a:off x="4795401" y="3834637"/>
          <a:ext cx="3353296" cy="102234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Hz. Ömer döneminde İslam devleti alır.</a:t>
          </a:r>
          <a:endParaRPr lang="tr-TR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95401" y="3834637"/>
        <a:ext cx="3353296" cy="1022346"/>
      </dsp:txXfrm>
    </dsp:sp>
    <dsp:sp modelId="{D9BDC8DC-FB30-42BC-AB8F-96989E431E3F}">
      <dsp:nvSpPr>
        <dsp:cNvPr id="0" name=""/>
        <dsp:cNvSpPr/>
      </dsp:nvSpPr>
      <dsp:spPr>
        <a:xfrm>
          <a:off x="4795401" y="5112570"/>
          <a:ext cx="3353296" cy="102234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 Türk-İslam devleti kurulur.</a:t>
          </a:r>
          <a:endParaRPr lang="tr-TR" sz="2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95401" y="5112570"/>
        <a:ext cx="3353296" cy="1022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7100-F7E7-46BC-B8A6-D617450E809B}">
      <dsp:nvSpPr>
        <dsp:cNvPr id="0" name=""/>
        <dsp:cNvSpPr/>
      </dsp:nvSpPr>
      <dsp:spPr>
        <a:xfrm>
          <a:off x="857746" y="0"/>
          <a:ext cx="9721131" cy="6255025"/>
        </a:xfrm>
        <a:prstGeom prst="rightArrow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D8627-9AE6-407C-B1A4-254B99B4B8B2}">
      <dsp:nvSpPr>
        <dsp:cNvPr id="0" name=""/>
        <dsp:cNvSpPr/>
      </dsp:nvSpPr>
      <dsp:spPr>
        <a:xfrm>
          <a:off x="5272" y="1876507"/>
          <a:ext cx="2818455" cy="250201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sp:txBody>
      <dsp:txXfrm>
        <a:off x="127410" y="1998645"/>
        <a:ext cx="2574179" cy="2257734"/>
      </dsp:txXfrm>
    </dsp:sp>
    <dsp:sp modelId="{469A2AEF-26B9-4F62-9457-250AFE817EC7}">
      <dsp:nvSpPr>
        <dsp:cNvPr id="0" name=""/>
        <dsp:cNvSpPr/>
      </dsp:nvSpPr>
      <dsp:spPr>
        <a:xfrm>
          <a:off x="3233615" y="1876507"/>
          <a:ext cx="2459321" cy="250201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Akşitler (</a:t>
          </a:r>
          <a:r>
            <a:rPr lang="tr-TR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935-969</a:t>
          </a:r>
        </a:p>
      </dsp:txBody>
      <dsp:txXfrm>
        <a:off x="3353669" y="1996561"/>
        <a:ext cx="2219213" cy="2261902"/>
      </dsp:txXfrm>
    </dsp:sp>
    <dsp:sp modelId="{CB7B6963-3902-46B1-8D0A-D06884798909}">
      <dsp:nvSpPr>
        <dsp:cNvPr id="0" name=""/>
        <dsp:cNvSpPr/>
      </dsp:nvSpPr>
      <dsp:spPr>
        <a:xfrm>
          <a:off x="6102823" y="1876507"/>
          <a:ext cx="2459321" cy="250201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Eyyubiler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1187-1250</a:t>
          </a:r>
        </a:p>
      </dsp:txBody>
      <dsp:txXfrm>
        <a:off x="6222877" y="1996561"/>
        <a:ext cx="2219213" cy="2261902"/>
      </dsp:txXfrm>
    </dsp:sp>
    <dsp:sp modelId="{3A769434-6730-4B0F-A6C3-DC480AB8BAE5}">
      <dsp:nvSpPr>
        <dsp:cNvPr id="0" name=""/>
        <dsp:cNvSpPr/>
      </dsp:nvSpPr>
      <dsp:spPr>
        <a:xfrm>
          <a:off x="8972031" y="1876507"/>
          <a:ext cx="2459321" cy="250201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Memlukler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1250-1517</a:t>
          </a:r>
        </a:p>
      </dsp:txBody>
      <dsp:txXfrm>
        <a:off x="9092085" y="1996561"/>
        <a:ext cx="2219213" cy="22619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6FAC7-BEE5-4AEC-985A-EB5C56164EFE}">
      <dsp:nvSpPr>
        <dsp:cNvPr id="0" name=""/>
        <dsp:cNvSpPr/>
      </dsp:nvSpPr>
      <dsp:spPr>
        <a:xfrm>
          <a:off x="2127958" y="3399"/>
          <a:ext cx="2967522" cy="17274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62542" y="256384"/>
        <a:ext cx="2098354" cy="1221523"/>
      </dsp:txXfrm>
    </dsp:sp>
    <dsp:sp modelId="{22B307CA-9B9C-4AA5-A8D1-C826A35BA068}">
      <dsp:nvSpPr>
        <dsp:cNvPr id="0" name=""/>
        <dsp:cNvSpPr/>
      </dsp:nvSpPr>
      <dsp:spPr>
        <a:xfrm>
          <a:off x="3110746" y="1871165"/>
          <a:ext cx="1001946" cy="1001946"/>
        </a:xfrm>
        <a:prstGeom prst="mathPlus">
          <a:avLst/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kern="1200"/>
        </a:p>
      </dsp:txBody>
      <dsp:txXfrm>
        <a:off x="3243554" y="2254309"/>
        <a:ext cx="736330" cy="235658"/>
      </dsp:txXfrm>
    </dsp:sp>
    <dsp:sp modelId="{3A70DB69-EB31-427A-ABFF-E386EA79B124}">
      <dsp:nvSpPr>
        <dsp:cNvPr id="0" name=""/>
        <dsp:cNvSpPr/>
      </dsp:nvSpPr>
      <dsp:spPr>
        <a:xfrm>
          <a:off x="2114682" y="3013384"/>
          <a:ext cx="2994074" cy="17274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(Akşitler)</a:t>
          </a:r>
        </a:p>
      </dsp:txBody>
      <dsp:txXfrm>
        <a:off x="2553154" y="3266369"/>
        <a:ext cx="2117130" cy="1221523"/>
      </dsp:txXfrm>
    </dsp:sp>
    <dsp:sp modelId="{B6D43025-6EEB-45A4-BB8B-3D005E6D5B49}">
      <dsp:nvSpPr>
        <dsp:cNvPr id="0" name=""/>
        <dsp:cNvSpPr/>
      </dsp:nvSpPr>
      <dsp:spPr>
        <a:xfrm>
          <a:off x="5367880" y="2050824"/>
          <a:ext cx="549342" cy="6426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800" kern="1200"/>
        </a:p>
      </dsp:txBody>
      <dsp:txXfrm>
        <a:off x="5367880" y="2179349"/>
        <a:ext cx="384539" cy="385577"/>
      </dsp:txXfrm>
    </dsp:sp>
    <dsp:sp modelId="{014309FB-B1B2-468B-A9F0-108E29BAC8D5}">
      <dsp:nvSpPr>
        <dsp:cNvPr id="0" name=""/>
        <dsp:cNvSpPr/>
      </dsp:nvSpPr>
      <dsp:spPr>
        <a:xfrm>
          <a:off x="6145252" y="644645"/>
          <a:ext cx="3454986" cy="3454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Türklerin  kurduğu </a:t>
          </a:r>
          <a:r>
            <a:rPr lang="tr-TR" sz="30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Tevaif</a:t>
          </a:r>
          <a:r>
            <a:rPr lang="tr-TR" sz="30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-i </a:t>
          </a:r>
          <a:r>
            <a:rPr lang="tr-TR" sz="30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Müluk</a:t>
          </a:r>
          <a:r>
            <a:rPr lang="tr-TR" sz="30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devletleri</a:t>
          </a:r>
        </a:p>
      </dsp:txBody>
      <dsp:txXfrm>
        <a:off x="6651223" y="1150616"/>
        <a:ext cx="2443044" cy="24430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AA396-6595-4DBD-9721-09AE5E7552EC}">
      <dsp:nvSpPr>
        <dsp:cNvPr id="0" name=""/>
        <dsp:cNvSpPr/>
      </dsp:nvSpPr>
      <dsp:spPr>
        <a:xfrm rot="5400000">
          <a:off x="2027635" y="1246435"/>
          <a:ext cx="1094033" cy="12455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B7AAA8-4E90-4C3B-95D3-77DFD8DC4677}">
      <dsp:nvSpPr>
        <dsp:cNvPr id="0" name=""/>
        <dsp:cNvSpPr/>
      </dsp:nvSpPr>
      <dsp:spPr>
        <a:xfrm>
          <a:off x="1257658" y="33677"/>
          <a:ext cx="2801957" cy="1289136"/>
        </a:xfrm>
        <a:prstGeom prst="roundRect">
          <a:avLst>
            <a:gd name="adj" fmla="val 1667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4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sp:txBody>
      <dsp:txXfrm>
        <a:off x="1320600" y="96619"/>
        <a:ext cx="2676073" cy="1163252"/>
      </dsp:txXfrm>
    </dsp:sp>
    <dsp:sp modelId="{BBF11DCF-0827-4035-8A91-29159D1AE331}">
      <dsp:nvSpPr>
        <dsp:cNvPr id="0" name=""/>
        <dsp:cNvSpPr/>
      </dsp:nvSpPr>
      <dsp:spPr>
        <a:xfrm>
          <a:off x="3579491" y="156625"/>
          <a:ext cx="1339483" cy="104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14B5BE-6EE0-41E0-8F86-7DA5C2498B67}">
      <dsp:nvSpPr>
        <dsp:cNvPr id="0" name=""/>
        <dsp:cNvSpPr/>
      </dsp:nvSpPr>
      <dsp:spPr>
        <a:xfrm rot="5400000">
          <a:off x="4195288" y="2569118"/>
          <a:ext cx="1094033" cy="12455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0BCB9E-F590-4304-B17E-F8E701BB6480}">
      <dsp:nvSpPr>
        <dsp:cNvPr id="0" name=""/>
        <dsp:cNvSpPr/>
      </dsp:nvSpPr>
      <dsp:spPr>
        <a:xfrm>
          <a:off x="3419308" y="1412111"/>
          <a:ext cx="3733898" cy="1289136"/>
        </a:xfrm>
        <a:prstGeom prst="roundRect">
          <a:avLst>
            <a:gd name="adj" fmla="val 1667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Kurucusu,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Ahmet’tir.</a:t>
          </a:r>
        </a:p>
      </dsp:txBody>
      <dsp:txXfrm>
        <a:off x="3482250" y="1475053"/>
        <a:ext cx="3608014" cy="1163252"/>
      </dsp:txXfrm>
    </dsp:sp>
    <dsp:sp modelId="{84E9862D-C5C7-4EC3-9677-E659C03228F3}">
      <dsp:nvSpPr>
        <dsp:cNvPr id="0" name=""/>
        <dsp:cNvSpPr/>
      </dsp:nvSpPr>
      <dsp:spPr>
        <a:xfrm>
          <a:off x="5802894" y="1604750"/>
          <a:ext cx="1339483" cy="104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F79FA-6ACE-4BEC-B14B-88D8FD033329}">
      <dsp:nvSpPr>
        <dsp:cNvPr id="0" name=""/>
        <dsp:cNvSpPr/>
      </dsp:nvSpPr>
      <dsp:spPr>
        <a:xfrm rot="5400000">
          <a:off x="6139636" y="3935662"/>
          <a:ext cx="1094033" cy="12455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F54ECC-1F02-47B6-88E3-6783F6E7FC8D}">
      <dsp:nvSpPr>
        <dsp:cNvPr id="0" name=""/>
        <dsp:cNvSpPr/>
      </dsp:nvSpPr>
      <dsp:spPr>
        <a:xfrm>
          <a:off x="5636725" y="2762662"/>
          <a:ext cx="2798641" cy="1289136"/>
        </a:xfrm>
        <a:prstGeom prst="roundRect">
          <a:avLst>
            <a:gd name="adj" fmla="val 1667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Abbasilerin Mısır valisi atanır.</a:t>
          </a:r>
        </a:p>
      </dsp:txBody>
      <dsp:txXfrm>
        <a:off x="5699667" y="2825604"/>
        <a:ext cx="2672757" cy="1163252"/>
      </dsp:txXfrm>
    </dsp:sp>
    <dsp:sp modelId="{FA88919A-7B99-49D5-94D3-FD90B1ABD189}">
      <dsp:nvSpPr>
        <dsp:cNvPr id="0" name=""/>
        <dsp:cNvSpPr/>
      </dsp:nvSpPr>
      <dsp:spPr>
        <a:xfrm>
          <a:off x="7092697" y="3052876"/>
          <a:ext cx="1339483" cy="104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F9F9CF-6A9A-49BE-B6C6-B8552CF74DDE}">
      <dsp:nvSpPr>
        <dsp:cNvPr id="0" name=""/>
        <dsp:cNvSpPr/>
      </dsp:nvSpPr>
      <dsp:spPr>
        <a:xfrm>
          <a:off x="7533537" y="4252607"/>
          <a:ext cx="4006821" cy="1777035"/>
        </a:xfrm>
        <a:prstGeom prst="roundRect">
          <a:avLst>
            <a:gd name="adj" fmla="val 1667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Abbasi devletinde karmaşayı değerlendirip bağımsızlığını ilan eder.868</a:t>
          </a:r>
        </a:p>
      </dsp:txBody>
      <dsp:txXfrm>
        <a:off x="7620300" y="4339370"/>
        <a:ext cx="3833295" cy="16035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855E5-1A60-485A-A5F5-49E3C82F9337}">
      <dsp:nvSpPr>
        <dsp:cNvPr id="0" name=""/>
        <dsp:cNvSpPr/>
      </dsp:nvSpPr>
      <dsp:spPr>
        <a:xfrm>
          <a:off x="251797" y="1755909"/>
          <a:ext cx="2666826" cy="1715250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(868-884)</a:t>
          </a:r>
        </a:p>
      </dsp:txBody>
      <dsp:txXfrm>
        <a:off x="302035" y="1806147"/>
        <a:ext cx="2566350" cy="1614774"/>
      </dsp:txXfrm>
    </dsp:sp>
    <dsp:sp modelId="{85D1BC8C-23BD-4F3B-B7CB-68A7A22EA88C}">
      <dsp:nvSpPr>
        <dsp:cNvPr id="0" name=""/>
        <dsp:cNvSpPr/>
      </dsp:nvSpPr>
      <dsp:spPr>
        <a:xfrm rot="18770822">
          <a:off x="2665182" y="2005560"/>
          <a:ext cx="1584225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584225" y="272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3417689" y="1993174"/>
        <a:ext cx="79211" cy="79211"/>
      </dsp:txXfrm>
    </dsp:sp>
    <dsp:sp modelId="{5A7F3417-115D-4BFF-A59A-5F74966B5ED0}">
      <dsp:nvSpPr>
        <dsp:cNvPr id="0" name=""/>
        <dsp:cNvSpPr/>
      </dsp:nvSpPr>
      <dsp:spPr>
        <a:xfrm>
          <a:off x="3995966" y="778686"/>
          <a:ext cx="2693356" cy="1346678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Suriye ve Filistin’i ele geçirir.</a:t>
          </a:r>
          <a:endParaRPr lang="tr-TR" sz="3200" b="1" kern="1200" dirty="0">
            <a:solidFill>
              <a:schemeClr val="tx1"/>
            </a:solidFill>
          </a:endParaRPr>
        </a:p>
      </dsp:txBody>
      <dsp:txXfrm>
        <a:off x="4035409" y="818129"/>
        <a:ext cx="2614470" cy="1267792"/>
      </dsp:txXfrm>
    </dsp:sp>
    <dsp:sp modelId="{1C8E01AC-9829-4399-8CA9-A44CE00F7567}">
      <dsp:nvSpPr>
        <dsp:cNvPr id="0" name=""/>
        <dsp:cNvSpPr/>
      </dsp:nvSpPr>
      <dsp:spPr>
        <a:xfrm rot="19457599">
          <a:off x="6564618" y="1037635"/>
          <a:ext cx="1326751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326751" y="272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7194825" y="1031686"/>
        <a:ext cx="66337" cy="66337"/>
      </dsp:txXfrm>
    </dsp:sp>
    <dsp:sp modelId="{2EF6FA69-4B3D-414F-9EF4-9A5F9DEC4D5E}">
      <dsp:nvSpPr>
        <dsp:cNvPr id="0" name=""/>
        <dsp:cNvSpPr/>
      </dsp:nvSpPr>
      <dsp:spPr>
        <a:xfrm>
          <a:off x="7766665" y="4346"/>
          <a:ext cx="3444667" cy="1346678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Fırat nehrine kadar sınırlarını genişletir</a:t>
          </a:r>
          <a:r>
            <a:rPr lang="tr-TR" sz="2800" b="1" kern="1200" dirty="0">
              <a:solidFill>
                <a:schemeClr val="tx1"/>
              </a:solidFill>
            </a:rPr>
            <a:t>.</a:t>
          </a:r>
        </a:p>
      </dsp:txBody>
      <dsp:txXfrm>
        <a:off x="7806108" y="43789"/>
        <a:ext cx="3365781" cy="1267792"/>
      </dsp:txXfrm>
    </dsp:sp>
    <dsp:sp modelId="{E54448D1-1240-4430-8FCB-D48E5C7F8875}">
      <dsp:nvSpPr>
        <dsp:cNvPr id="0" name=""/>
        <dsp:cNvSpPr/>
      </dsp:nvSpPr>
      <dsp:spPr>
        <a:xfrm rot="2142401">
          <a:off x="6564618" y="1811975"/>
          <a:ext cx="1326751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326751" y="272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7194825" y="1806026"/>
        <a:ext cx="66337" cy="66337"/>
      </dsp:txXfrm>
    </dsp:sp>
    <dsp:sp modelId="{078F72B4-AA29-4E43-BFDF-F81CC050F83A}">
      <dsp:nvSpPr>
        <dsp:cNvPr id="0" name=""/>
        <dsp:cNvSpPr/>
      </dsp:nvSpPr>
      <dsp:spPr>
        <a:xfrm>
          <a:off x="7766665" y="1553025"/>
          <a:ext cx="2693356" cy="1346678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Abbasilerin zayıflığını değerlendirir</a:t>
          </a:r>
          <a:r>
            <a:rPr lang="tr-TR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7806108" y="1592468"/>
        <a:ext cx="2614470" cy="1267792"/>
      </dsp:txXfrm>
    </dsp:sp>
    <dsp:sp modelId="{FD3693E2-BFCA-4350-8756-CAA51E23AF08}">
      <dsp:nvSpPr>
        <dsp:cNvPr id="0" name=""/>
        <dsp:cNvSpPr/>
      </dsp:nvSpPr>
      <dsp:spPr>
        <a:xfrm rot="2829178">
          <a:off x="2665182" y="3167070"/>
          <a:ext cx="1584225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584225" y="272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3417689" y="3154684"/>
        <a:ext cx="79211" cy="79211"/>
      </dsp:txXfrm>
    </dsp:sp>
    <dsp:sp modelId="{42CE4702-0ABB-42ED-911B-731F84BFF443}">
      <dsp:nvSpPr>
        <dsp:cNvPr id="0" name=""/>
        <dsp:cNvSpPr/>
      </dsp:nvSpPr>
      <dsp:spPr>
        <a:xfrm>
          <a:off x="3995966" y="3101705"/>
          <a:ext cx="2693356" cy="1346678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hakimiyetini güçlendirir.</a:t>
          </a:r>
        </a:p>
      </dsp:txBody>
      <dsp:txXfrm>
        <a:off x="4035409" y="3141148"/>
        <a:ext cx="2614470" cy="1267792"/>
      </dsp:txXfrm>
    </dsp:sp>
    <dsp:sp modelId="{C903319B-B900-40CC-91F9-6E2288342A6E}">
      <dsp:nvSpPr>
        <dsp:cNvPr id="0" name=""/>
        <dsp:cNvSpPr/>
      </dsp:nvSpPr>
      <dsp:spPr>
        <a:xfrm>
          <a:off x="6689322" y="3747825"/>
          <a:ext cx="1077342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077342" y="272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7201060" y="3748111"/>
        <a:ext cx="53867" cy="53867"/>
      </dsp:txXfrm>
    </dsp:sp>
    <dsp:sp modelId="{6D7DFD0D-BC69-4C0F-BC2E-DFCE3CE4120C}">
      <dsp:nvSpPr>
        <dsp:cNvPr id="0" name=""/>
        <dsp:cNvSpPr/>
      </dsp:nvSpPr>
      <dsp:spPr>
        <a:xfrm>
          <a:off x="7766665" y="3101705"/>
          <a:ext cx="2693356" cy="1346678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Libya’ya kadar hakim olur.</a:t>
          </a:r>
        </a:p>
      </dsp:txBody>
      <dsp:txXfrm>
        <a:off x="7806108" y="3141148"/>
        <a:ext cx="2614470" cy="12677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9FE65-7B95-43D5-9FD5-E45967713465}">
      <dsp:nvSpPr>
        <dsp:cNvPr id="0" name=""/>
        <dsp:cNvSpPr/>
      </dsp:nvSpPr>
      <dsp:spPr>
        <a:xfrm>
          <a:off x="3618435" y="3327213"/>
          <a:ext cx="3828693" cy="2795135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Oğlu </a:t>
          </a:r>
          <a:r>
            <a:rPr lang="tr-TR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Humaraveyn</a:t>
          </a: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Dönemi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884-896</a:t>
          </a:r>
        </a:p>
      </dsp:txBody>
      <dsp:txXfrm>
        <a:off x="4179134" y="3736551"/>
        <a:ext cx="2707295" cy="1976459"/>
      </dsp:txXfrm>
    </dsp:sp>
    <dsp:sp modelId="{3BF18D4A-C92E-4A38-900D-56F7F6BE7200}">
      <dsp:nvSpPr>
        <dsp:cNvPr id="0" name=""/>
        <dsp:cNvSpPr/>
      </dsp:nvSpPr>
      <dsp:spPr>
        <a:xfrm rot="13009296">
          <a:off x="1596123" y="2407161"/>
          <a:ext cx="2746152" cy="796613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B5B21-7614-41CA-9685-837AAF6AE23F}">
      <dsp:nvSpPr>
        <dsp:cNvPr id="0" name=""/>
        <dsp:cNvSpPr/>
      </dsp:nvSpPr>
      <dsp:spPr>
        <a:xfrm>
          <a:off x="542355" y="920397"/>
          <a:ext cx="2655378" cy="212430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 parlak dönem yaşanır.</a:t>
          </a:r>
        </a:p>
      </dsp:txBody>
      <dsp:txXfrm>
        <a:off x="604574" y="982616"/>
        <a:ext cx="2530940" cy="1999865"/>
      </dsp:txXfrm>
    </dsp:sp>
    <dsp:sp modelId="{CA87FB85-A7FE-4EF0-8737-3EB78775F649}">
      <dsp:nvSpPr>
        <dsp:cNvPr id="0" name=""/>
        <dsp:cNvSpPr/>
      </dsp:nvSpPr>
      <dsp:spPr>
        <a:xfrm rot="16200000">
          <a:off x="4462613" y="1734167"/>
          <a:ext cx="2140337" cy="796613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DFF62-559F-4155-9690-AB2A0844571F}">
      <dsp:nvSpPr>
        <dsp:cNvPr id="0" name=""/>
        <dsp:cNvSpPr/>
      </dsp:nvSpPr>
      <dsp:spPr>
        <a:xfrm>
          <a:off x="4205093" y="154"/>
          <a:ext cx="2655378" cy="212430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Musul’a kadar fetihler yapılır.</a:t>
          </a:r>
        </a:p>
      </dsp:txBody>
      <dsp:txXfrm>
        <a:off x="4267312" y="62373"/>
        <a:ext cx="2530940" cy="1999865"/>
      </dsp:txXfrm>
    </dsp:sp>
    <dsp:sp modelId="{510729AF-5695-4492-887D-C8D6BA8DA573}">
      <dsp:nvSpPr>
        <dsp:cNvPr id="0" name=""/>
        <dsp:cNvSpPr/>
      </dsp:nvSpPr>
      <dsp:spPr>
        <a:xfrm rot="19515624">
          <a:off x="6808330" y="2497927"/>
          <a:ext cx="2722625" cy="796613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2BA4F-97F6-4A0F-88E4-F245BED23406}">
      <dsp:nvSpPr>
        <dsp:cNvPr id="0" name=""/>
        <dsp:cNvSpPr/>
      </dsp:nvSpPr>
      <dsp:spPr>
        <a:xfrm>
          <a:off x="7960612" y="1058342"/>
          <a:ext cx="2655378" cy="212430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Ölümünden sonra taht kavgaları artar.</a:t>
          </a:r>
        </a:p>
      </dsp:txBody>
      <dsp:txXfrm>
        <a:off x="8022831" y="1120561"/>
        <a:ext cx="2530940" cy="19998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410B7-F263-45A5-8796-C66350BF8850}">
      <dsp:nvSpPr>
        <dsp:cNvPr id="0" name=""/>
        <dsp:cNvSpPr/>
      </dsp:nvSpPr>
      <dsp:spPr>
        <a:xfrm>
          <a:off x="5658064" y="5237901"/>
          <a:ext cx="22426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98033"/>
              </a:moveTo>
              <a:lnTo>
                <a:pt x="1121336" y="98033"/>
              </a:lnTo>
              <a:lnTo>
                <a:pt x="1121336" y="45720"/>
              </a:lnTo>
              <a:lnTo>
                <a:pt x="2242672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800" kern="1200"/>
        </a:p>
      </dsp:txBody>
      <dsp:txXfrm>
        <a:off x="6723318" y="5227539"/>
        <a:ext cx="112164" cy="112164"/>
      </dsp:txXfrm>
    </dsp:sp>
    <dsp:sp modelId="{DEA9282E-A613-4105-8F19-B3C1529BB113}">
      <dsp:nvSpPr>
        <dsp:cNvPr id="0" name=""/>
        <dsp:cNvSpPr/>
      </dsp:nvSpPr>
      <dsp:spPr>
        <a:xfrm>
          <a:off x="906494" y="2695851"/>
          <a:ext cx="1404077" cy="2640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2038" y="0"/>
              </a:lnTo>
              <a:lnTo>
                <a:pt x="702038" y="2640084"/>
              </a:lnTo>
              <a:lnTo>
                <a:pt x="1404077" y="26400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000" kern="1200"/>
        </a:p>
      </dsp:txBody>
      <dsp:txXfrm>
        <a:off x="1533777" y="3941137"/>
        <a:ext cx="149511" cy="149511"/>
      </dsp:txXfrm>
    </dsp:sp>
    <dsp:sp modelId="{DC030760-44BE-46A2-8BF1-EFA752D5C05D}">
      <dsp:nvSpPr>
        <dsp:cNvPr id="0" name=""/>
        <dsp:cNvSpPr/>
      </dsp:nvSpPr>
      <dsp:spPr>
        <a:xfrm>
          <a:off x="6282338" y="3905721"/>
          <a:ext cx="5946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4660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564802" y="3936575"/>
        <a:ext cx="29733" cy="29733"/>
      </dsp:txXfrm>
    </dsp:sp>
    <dsp:sp modelId="{2EA613E9-FE5D-4EE6-ACD8-6DF5B7183D27}">
      <dsp:nvSpPr>
        <dsp:cNvPr id="0" name=""/>
        <dsp:cNvSpPr/>
      </dsp:nvSpPr>
      <dsp:spPr>
        <a:xfrm>
          <a:off x="906494" y="2695851"/>
          <a:ext cx="1404077" cy="1255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2038" y="0"/>
              </a:lnTo>
              <a:lnTo>
                <a:pt x="702038" y="1255590"/>
              </a:lnTo>
              <a:lnTo>
                <a:pt x="1404077" y="12555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1561443" y="3276556"/>
        <a:ext cx="94179" cy="94179"/>
      </dsp:txXfrm>
    </dsp:sp>
    <dsp:sp modelId="{F63097C0-0E9A-447F-AE2D-E61E6424863E}">
      <dsp:nvSpPr>
        <dsp:cNvPr id="0" name=""/>
        <dsp:cNvSpPr/>
      </dsp:nvSpPr>
      <dsp:spPr>
        <a:xfrm>
          <a:off x="906494" y="2650131"/>
          <a:ext cx="14040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02038" y="45720"/>
              </a:lnTo>
              <a:lnTo>
                <a:pt x="702038" y="74701"/>
              </a:lnTo>
              <a:lnTo>
                <a:pt x="1404077" y="747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1573423" y="2660741"/>
        <a:ext cx="70218" cy="70218"/>
      </dsp:txXfrm>
    </dsp:sp>
    <dsp:sp modelId="{9958FF08-A91E-4DD1-BE54-C67EA09C0287}">
      <dsp:nvSpPr>
        <dsp:cNvPr id="0" name=""/>
        <dsp:cNvSpPr/>
      </dsp:nvSpPr>
      <dsp:spPr>
        <a:xfrm>
          <a:off x="5954502" y="1545994"/>
          <a:ext cx="11701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5071" y="45720"/>
              </a:lnTo>
              <a:lnTo>
                <a:pt x="585071" y="58800"/>
              </a:lnTo>
              <a:lnTo>
                <a:pt x="1170142" y="5880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510318" y="1562458"/>
        <a:ext cx="58510" cy="58510"/>
      </dsp:txXfrm>
    </dsp:sp>
    <dsp:sp modelId="{F2FA7727-52C9-470C-B008-1039CBECAFA4}">
      <dsp:nvSpPr>
        <dsp:cNvPr id="0" name=""/>
        <dsp:cNvSpPr/>
      </dsp:nvSpPr>
      <dsp:spPr>
        <a:xfrm>
          <a:off x="906494" y="1591714"/>
          <a:ext cx="1404077" cy="1104137"/>
        </a:xfrm>
        <a:custGeom>
          <a:avLst/>
          <a:gdLst/>
          <a:ahLst/>
          <a:cxnLst/>
          <a:rect l="0" t="0" r="0" b="0"/>
          <a:pathLst>
            <a:path>
              <a:moveTo>
                <a:pt x="0" y="1104137"/>
              </a:moveTo>
              <a:lnTo>
                <a:pt x="702038" y="1104137"/>
              </a:lnTo>
              <a:lnTo>
                <a:pt x="702038" y="0"/>
              </a:lnTo>
              <a:lnTo>
                <a:pt x="140407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1563878" y="2099127"/>
        <a:ext cx="89310" cy="89310"/>
      </dsp:txXfrm>
    </dsp:sp>
    <dsp:sp modelId="{C9B9B2BB-D9CA-47A9-8956-7B16F351EA25}">
      <dsp:nvSpPr>
        <dsp:cNvPr id="0" name=""/>
        <dsp:cNvSpPr/>
      </dsp:nvSpPr>
      <dsp:spPr>
        <a:xfrm>
          <a:off x="906494" y="458595"/>
          <a:ext cx="1404077" cy="2237255"/>
        </a:xfrm>
        <a:custGeom>
          <a:avLst/>
          <a:gdLst/>
          <a:ahLst/>
          <a:cxnLst/>
          <a:rect l="0" t="0" r="0" b="0"/>
          <a:pathLst>
            <a:path>
              <a:moveTo>
                <a:pt x="0" y="2237255"/>
              </a:moveTo>
              <a:lnTo>
                <a:pt x="702038" y="2237255"/>
              </a:lnTo>
              <a:lnTo>
                <a:pt x="702038" y="0"/>
              </a:lnTo>
              <a:lnTo>
                <a:pt x="140407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900" kern="1200"/>
        </a:p>
      </dsp:txBody>
      <dsp:txXfrm>
        <a:off x="1542499" y="1511189"/>
        <a:ext cx="132067" cy="132067"/>
      </dsp:txXfrm>
    </dsp:sp>
    <dsp:sp modelId="{FDBD2280-195F-4A4F-9D7B-9482D9B96574}">
      <dsp:nvSpPr>
        <dsp:cNvPr id="0" name=""/>
        <dsp:cNvSpPr/>
      </dsp:nvSpPr>
      <dsp:spPr>
        <a:xfrm rot="16200000">
          <a:off x="-1932264" y="2242603"/>
          <a:ext cx="4771023" cy="906494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9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59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932264" y="2242603"/>
        <a:ext cx="4771023" cy="906494"/>
      </dsp:txXfrm>
    </dsp:sp>
    <dsp:sp modelId="{8C44C733-1ED8-4CC3-BAC9-325A1ED781C2}">
      <dsp:nvSpPr>
        <dsp:cNvPr id="0" name=""/>
        <dsp:cNvSpPr/>
      </dsp:nvSpPr>
      <dsp:spPr>
        <a:xfrm>
          <a:off x="2310572" y="5348"/>
          <a:ext cx="2973301" cy="90649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Kurulan İlk Türk devletidir.</a:t>
          </a:r>
        </a:p>
      </dsp:txBody>
      <dsp:txXfrm>
        <a:off x="2310572" y="5348"/>
        <a:ext cx="2973301" cy="906494"/>
      </dsp:txXfrm>
    </dsp:sp>
    <dsp:sp modelId="{4E7D1D45-9F44-438D-B187-B978DB04949E}">
      <dsp:nvSpPr>
        <dsp:cNvPr id="0" name=""/>
        <dsp:cNvSpPr/>
      </dsp:nvSpPr>
      <dsp:spPr>
        <a:xfrm>
          <a:off x="2310572" y="1138466"/>
          <a:ext cx="3643930" cy="90649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yollarına hakim olan ilk Türk devletidir.</a:t>
          </a:r>
        </a:p>
      </dsp:txBody>
      <dsp:txXfrm>
        <a:off x="2310572" y="1138466"/>
        <a:ext cx="3643930" cy="906494"/>
      </dsp:txXfrm>
    </dsp:sp>
    <dsp:sp modelId="{6580E85D-FF5E-41E0-A276-96BC7749BCC7}">
      <dsp:nvSpPr>
        <dsp:cNvPr id="0" name=""/>
        <dsp:cNvSpPr/>
      </dsp:nvSpPr>
      <dsp:spPr>
        <a:xfrm>
          <a:off x="7124645" y="1151547"/>
          <a:ext cx="2973301" cy="90649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 ticareti nedeniyle zengindir.</a:t>
          </a:r>
        </a:p>
      </dsp:txBody>
      <dsp:txXfrm>
        <a:off x="7124645" y="1151547"/>
        <a:ext cx="2973301" cy="906494"/>
      </dsp:txXfrm>
    </dsp:sp>
    <dsp:sp modelId="{C07588B5-A903-403F-9F96-42DD5BBF5D48}">
      <dsp:nvSpPr>
        <dsp:cNvPr id="0" name=""/>
        <dsp:cNvSpPr/>
      </dsp:nvSpPr>
      <dsp:spPr>
        <a:xfrm>
          <a:off x="2310572" y="2271584"/>
          <a:ext cx="2973301" cy="90649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Afrika’da kurulan ilk Türk devletidir.</a:t>
          </a:r>
        </a:p>
      </dsp:txBody>
      <dsp:txXfrm>
        <a:off x="2310572" y="2271584"/>
        <a:ext cx="2973301" cy="906494"/>
      </dsp:txXfrm>
    </dsp:sp>
    <dsp:sp modelId="{4CFF2F8F-2037-4E33-88EB-64681C516E09}">
      <dsp:nvSpPr>
        <dsp:cNvPr id="0" name=""/>
        <dsp:cNvSpPr/>
      </dsp:nvSpPr>
      <dsp:spPr>
        <a:xfrm>
          <a:off x="2310572" y="3404703"/>
          <a:ext cx="3971766" cy="109347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Hoşgörülü siyasetle tüm millet ve dinlerin gönlünü kazanırlar.</a:t>
          </a:r>
        </a:p>
      </dsp:txBody>
      <dsp:txXfrm>
        <a:off x="2310572" y="3404703"/>
        <a:ext cx="3971766" cy="1093477"/>
      </dsp:txXfrm>
    </dsp:sp>
    <dsp:sp modelId="{36775A7A-C66D-4CC8-9146-B03798240080}">
      <dsp:nvSpPr>
        <dsp:cNvPr id="0" name=""/>
        <dsp:cNvSpPr/>
      </dsp:nvSpPr>
      <dsp:spPr>
        <a:xfrm>
          <a:off x="6876998" y="3246818"/>
          <a:ext cx="3591183" cy="140924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Ahmet’in cenazesine tüm din temsilcileri katılır.</a:t>
          </a:r>
        </a:p>
      </dsp:txBody>
      <dsp:txXfrm>
        <a:off x="6876998" y="3246818"/>
        <a:ext cx="3591183" cy="1409245"/>
      </dsp:txXfrm>
    </dsp:sp>
    <dsp:sp modelId="{5A288DC7-AE07-40D7-A2BC-450394DAFEFB}">
      <dsp:nvSpPr>
        <dsp:cNvPr id="0" name=""/>
        <dsp:cNvSpPr/>
      </dsp:nvSpPr>
      <dsp:spPr>
        <a:xfrm>
          <a:off x="2310572" y="4806506"/>
          <a:ext cx="3347492" cy="1058858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Tarım alanları genişletilir. Ekonomi canlanır.</a:t>
          </a:r>
        </a:p>
      </dsp:txBody>
      <dsp:txXfrm>
        <a:off x="2310572" y="4806506"/>
        <a:ext cx="3347492" cy="1058858"/>
      </dsp:txXfrm>
    </dsp:sp>
    <dsp:sp modelId="{1BE88DFF-33F7-45B1-990A-502FE28CD6E2}">
      <dsp:nvSpPr>
        <dsp:cNvPr id="0" name=""/>
        <dsp:cNvSpPr/>
      </dsp:nvSpPr>
      <dsp:spPr>
        <a:xfrm>
          <a:off x="7900736" y="4830374"/>
          <a:ext cx="2973301" cy="90649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Sulama kanalları açılır.</a:t>
          </a:r>
        </a:p>
      </dsp:txBody>
      <dsp:txXfrm>
        <a:off x="7900736" y="4830374"/>
        <a:ext cx="2973301" cy="9064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47D7E-7936-4CE4-946E-051DDE969833}">
      <dsp:nvSpPr>
        <dsp:cNvPr id="0" name=""/>
        <dsp:cNvSpPr/>
      </dsp:nvSpPr>
      <dsp:spPr>
        <a:xfrm>
          <a:off x="4031419" y="2306327"/>
          <a:ext cx="3183179" cy="1868556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TULUNOĞULLARI </a:t>
          </a:r>
        </a:p>
      </dsp:txBody>
      <dsp:txXfrm>
        <a:off x="4122634" y="2397542"/>
        <a:ext cx="3000749" cy="1686126"/>
      </dsp:txXfrm>
    </dsp:sp>
    <dsp:sp modelId="{78C24D81-87B6-40AA-9579-0BA8A879AF98}">
      <dsp:nvSpPr>
        <dsp:cNvPr id="0" name=""/>
        <dsp:cNvSpPr/>
      </dsp:nvSpPr>
      <dsp:spPr>
        <a:xfrm rot="16200000">
          <a:off x="5127318" y="1810637"/>
          <a:ext cx="9913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38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4FA94-1057-4727-BE90-1F7D36E00C93}">
      <dsp:nvSpPr>
        <dsp:cNvPr id="0" name=""/>
        <dsp:cNvSpPr/>
      </dsp:nvSpPr>
      <dsp:spPr>
        <a:xfrm>
          <a:off x="3785040" y="63013"/>
          <a:ext cx="3675937" cy="125193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Nil nehrinin akışını düzenlemek için kanallar, bentler  yapar.</a:t>
          </a:r>
        </a:p>
      </dsp:txBody>
      <dsp:txXfrm>
        <a:off x="3846154" y="124127"/>
        <a:ext cx="3553709" cy="1129704"/>
      </dsp:txXfrm>
    </dsp:sp>
    <dsp:sp modelId="{A6A78B4E-CB4E-4576-8A82-8A62501534AB}">
      <dsp:nvSpPr>
        <dsp:cNvPr id="0" name=""/>
        <dsp:cNvSpPr/>
      </dsp:nvSpPr>
      <dsp:spPr>
        <a:xfrm rot="19822582">
          <a:off x="7125614" y="1999077"/>
          <a:ext cx="13615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6156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34125-530A-4794-8654-26406F9AE8EE}">
      <dsp:nvSpPr>
        <dsp:cNvPr id="0" name=""/>
        <dsp:cNvSpPr/>
      </dsp:nvSpPr>
      <dsp:spPr>
        <a:xfrm>
          <a:off x="8024386" y="410633"/>
          <a:ext cx="2949303" cy="125193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Türk usulü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Tuluniye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camii</a:t>
          </a:r>
        </a:p>
      </dsp:txBody>
      <dsp:txXfrm>
        <a:off x="8085500" y="471747"/>
        <a:ext cx="2827075" cy="1129704"/>
      </dsp:txXfrm>
    </dsp:sp>
    <dsp:sp modelId="{4558337A-F693-4924-AEE3-1F38141AE390}">
      <dsp:nvSpPr>
        <dsp:cNvPr id="0" name=""/>
        <dsp:cNvSpPr/>
      </dsp:nvSpPr>
      <dsp:spPr>
        <a:xfrm rot="389338">
          <a:off x="7212515" y="3458393"/>
          <a:ext cx="6505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054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FD95E-92A4-4A80-9E12-06CE6E00A7EF}">
      <dsp:nvSpPr>
        <dsp:cNvPr id="0" name=""/>
        <dsp:cNvSpPr/>
      </dsp:nvSpPr>
      <dsp:spPr>
        <a:xfrm>
          <a:off x="7860973" y="3089869"/>
          <a:ext cx="3880453" cy="125193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Yönetim ve ordu Türklerden; halk ise Araplardan oluşur.</a:t>
          </a:r>
        </a:p>
      </dsp:txBody>
      <dsp:txXfrm>
        <a:off x="7922087" y="3150983"/>
        <a:ext cx="3758225" cy="1129704"/>
      </dsp:txXfrm>
    </dsp:sp>
    <dsp:sp modelId="{3295CB28-6EF2-47D9-BB4B-898F44796494}">
      <dsp:nvSpPr>
        <dsp:cNvPr id="0" name=""/>
        <dsp:cNvSpPr/>
      </dsp:nvSpPr>
      <dsp:spPr>
        <a:xfrm rot="2315112">
          <a:off x="6653661" y="4575736"/>
          <a:ext cx="12854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8544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943207-625F-4E1E-AB8F-ED302C84CF71}">
      <dsp:nvSpPr>
        <dsp:cNvPr id="0" name=""/>
        <dsp:cNvSpPr/>
      </dsp:nvSpPr>
      <dsp:spPr>
        <a:xfrm>
          <a:off x="7060013" y="4976589"/>
          <a:ext cx="3046653" cy="125193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Hoşgörülü ve Sosyal devlet anlayışı izler.</a:t>
          </a:r>
        </a:p>
      </dsp:txBody>
      <dsp:txXfrm>
        <a:off x="7121127" y="5037703"/>
        <a:ext cx="2924425" cy="1129704"/>
      </dsp:txXfrm>
    </dsp:sp>
    <dsp:sp modelId="{0C501659-5166-47D8-9528-CD4E4ADD18DA}">
      <dsp:nvSpPr>
        <dsp:cNvPr id="0" name=""/>
        <dsp:cNvSpPr/>
      </dsp:nvSpPr>
      <dsp:spPr>
        <a:xfrm rot="7948275">
          <a:off x="4008054" y="4509391"/>
          <a:ext cx="9069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699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E0137A-6576-4DAF-BD5F-0E3EBC2566B6}">
      <dsp:nvSpPr>
        <dsp:cNvPr id="0" name=""/>
        <dsp:cNvSpPr/>
      </dsp:nvSpPr>
      <dsp:spPr>
        <a:xfrm>
          <a:off x="2389378" y="4843898"/>
          <a:ext cx="2385896" cy="125193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ilk akıl hastanesi açarlar.</a:t>
          </a:r>
        </a:p>
      </dsp:txBody>
      <dsp:txXfrm>
        <a:off x="2450492" y="4905012"/>
        <a:ext cx="2263668" cy="1129704"/>
      </dsp:txXfrm>
    </dsp:sp>
    <dsp:sp modelId="{C324ECDC-0539-4D45-8F49-44492B2D6192}">
      <dsp:nvSpPr>
        <dsp:cNvPr id="0" name=""/>
        <dsp:cNvSpPr/>
      </dsp:nvSpPr>
      <dsp:spPr>
        <a:xfrm rot="10306162">
          <a:off x="2944272" y="3549046"/>
          <a:ext cx="10927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9277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43036-3268-4E9A-993F-B6A678A11895}">
      <dsp:nvSpPr>
        <dsp:cNvPr id="0" name=""/>
        <dsp:cNvSpPr/>
      </dsp:nvSpPr>
      <dsp:spPr>
        <a:xfrm>
          <a:off x="60264" y="3210289"/>
          <a:ext cx="2889636" cy="125193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Türk kültürünü yayarlar.</a:t>
          </a:r>
        </a:p>
      </dsp:txBody>
      <dsp:txXfrm>
        <a:off x="121378" y="3271403"/>
        <a:ext cx="2767408" cy="1129704"/>
      </dsp:txXfrm>
    </dsp:sp>
    <dsp:sp modelId="{905BCBF0-18CE-4268-8507-DD97ECF7AFDD}">
      <dsp:nvSpPr>
        <dsp:cNvPr id="0" name=""/>
        <dsp:cNvSpPr/>
      </dsp:nvSpPr>
      <dsp:spPr>
        <a:xfrm rot="12539942">
          <a:off x="2640928" y="1998816"/>
          <a:ext cx="14834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348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50922-8C13-4880-ABE8-26B617ABE3A2}">
      <dsp:nvSpPr>
        <dsp:cNvPr id="0" name=""/>
        <dsp:cNvSpPr/>
      </dsp:nvSpPr>
      <dsp:spPr>
        <a:xfrm>
          <a:off x="509225" y="264749"/>
          <a:ext cx="2224697" cy="1515827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Arapçadır.</a:t>
          </a:r>
        </a:p>
      </dsp:txBody>
      <dsp:txXfrm>
        <a:off x="583222" y="338746"/>
        <a:ext cx="2076703" cy="13678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0DC08-0906-408A-A4AA-839AC4D903C0}">
      <dsp:nvSpPr>
        <dsp:cNvPr id="0" name=""/>
        <dsp:cNvSpPr/>
      </dsp:nvSpPr>
      <dsp:spPr>
        <a:xfrm>
          <a:off x="154063" y="0"/>
          <a:ext cx="11499559" cy="6215269"/>
        </a:xfrm>
        <a:prstGeom prst="rightArrow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8DDA5-221C-416E-B683-C84625BA19C7}">
      <dsp:nvSpPr>
        <dsp:cNvPr id="0" name=""/>
        <dsp:cNvSpPr/>
      </dsp:nvSpPr>
      <dsp:spPr>
        <a:xfrm>
          <a:off x="4035" y="1864580"/>
          <a:ext cx="2622136" cy="2486107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Tulunoğlu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Ahmet devleti kurar.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(868-884)</a:t>
          </a:r>
        </a:p>
      </dsp:txBody>
      <dsp:txXfrm>
        <a:off x="125397" y="1985942"/>
        <a:ext cx="2379412" cy="2243383"/>
      </dsp:txXfrm>
    </dsp:sp>
    <dsp:sp modelId="{A0D2B3A1-ECF0-4332-AED5-10602811D169}">
      <dsp:nvSpPr>
        <dsp:cNvPr id="0" name=""/>
        <dsp:cNvSpPr/>
      </dsp:nvSpPr>
      <dsp:spPr>
        <a:xfrm>
          <a:off x="3063195" y="1864580"/>
          <a:ext cx="2622136" cy="2486107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Humareveyn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dönemi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(884-896)</a:t>
          </a:r>
        </a:p>
      </dsp:txBody>
      <dsp:txXfrm>
        <a:off x="3184557" y="1985942"/>
        <a:ext cx="2379412" cy="2243383"/>
      </dsp:txXfrm>
    </dsp:sp>
    <dsp:sp modelId="{2A8D5A32-F062-437E-92DB-8E357074A6D7}">
      <dsp:nvSpPr>
        <dsp:cNvPr id="0" name=""/>
        <dsp:cNvSpPr/>
      </dsp:nvSpPr>
      <dsp:spPr>
        <a:xfrm>
          <a:off x="6122354" y="1864580"/>
          <a:ext cx="2622136" cy="2486107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Taht kavgaları dönemi</a:t>
          </a:r>
        </a:p>
        <a:p>
          <a:pPr marL="0"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(896-905)</a:t>
          </a:r>
        </a:p>
      </dsp:txBody>
      <dsp:txXfrm>
        <a:off x="6243716" y="1985942"/>
        <a:ext cx="2379412" cy="2243383"/>
      </dsp:txXfrm>
    </dsp:sp>
    <dsp:sp modelId="{AF05E40F-D1F2-4079-9206-D7FF9544DE85}">
      <dsp:nvSpPr>
        <dsp:cNvPr id="0" name=""/>
        <dsp:cNvSpPr/>
      </dsp:nvSpPr>
      <dsp:spPr>
        <a:xfrm>
          <a:off x="9181514" y="1864580"/>
          <a:ext cx="2622136" cy="2486107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905 tarihinde Abbasiler son verdi.</a:t>
          </a:r>
        </a:p>
      </dsp:txBody>
      <dsp:txXfrm>
        <a:off x="9302876" y="1985942"/>
        <a:ext cx="2379412" cy="22433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439A4-D166-43B0-A711-209442CBA73F}">
      <dsp:nvSpPr>
        <dsp:cNvPr id="0" name=""/>
        <dsp:cNvSpPr/>
      </dsp:nvSpPr>
      <dsp:spPr>
        <a:xfrm rot="5400000">
          <a:off x="2597098" y="1741912"/>
          <a:ext cx="1599166" cy="18205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59CB9C-7DF4-4265-8AB3-FB4E2BD0BE56}">
      <dsp:nvSpPr>
        <dsp:cNvPr id="0" name=""/>
        <dsp:cNvSpPr/>
      </dsp:nvSpPr>
      <dsp:spPr>
        <a:xfrm>
          <a:off x="768692" y="0"/>
          <a:ext cx="2692055" cy="1884351"/>
        </a:xfrm>
        <a:prstGeom prst="roundRect">
          <a:avLst>
            <a:gd name="adj" fmla="val 1667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935-Abbasilerin Mısır valisi olan , Muhammed bin </a:t>
          </a:r>
          <a:r>
            <a:rPr lang="tr-TR" sz="2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Tuğç</a:t>
          </a:r>
          <a:r>
            <a:rPr lang="tr-TR" sz="2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kurar. </a:t>
          </a:r>
          <a:endParaRPr lang="tr-TR" sz="2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0695" y="92003"/>
        <a:ext cx="2508049" cy="1700345"/>
      </dsp:txXfrm>
    </dsp:sp>
    <dsp:sp modelId="{C56C151B-F47E-4D85-8F7C-414BD4E7B253}">
      <dsp:nvSpPr>
        <dsp:cNvPr id="0" name=""/>
        <dsp:cNvSpPr/>
      </dsp:nvSpPr>
      <dsp:spPr>
        <a:xfrm>
          <a:off x="4852218" y="215173"/>
          <a:ext cx="1957944" cy="1523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CF5971-FBEB-4660-8EA5-463F30204D5A}">
      <dsp:nvSpPr>
        <dsp:cNvPr id="0" name=""/>
        <dsp:cNvSpPr/>
      </dsp:nvSpPr>
      <dsp:spPr>
        <a:xfrm rot="5400000">
          <a:off x="6419352" y="3911657"/>
          <a:ext cx="1599166" cy="18205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9D367-AE54-4FE5-B1B4-CC4817B451A0}">
      <dsp:nvSpPr>
        <dsp:cNvPr id="0" name=""/>
        <dsp:cNvSpPr/>
      </dsp:nvSpPr>
      <dsp:spPr>
        <a:xfrm>
          <a:off x="4392162" y="2152206"/>
          <a:ext cx="2692055" cy="1884351"/>
        </a:xfrm>
        <a:prstGeom prst="roundRect">
          <a:avLst>
            <a:gd name="adj" fmla="val 1667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939- Abbasi halifesi, Muhammed’e  </a:t>
          </a:r>
          <a:r>
            <a:rPr lang="tr-TR" sz="23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</a:t>
          </a:r>
          <a:r>
            <a:rPr lang="tr-TR" sz="23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3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ünvanı</a:t>
          </a:r>
          <a:r>
            <a:rPr lang="tr-TR" sz="23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vererek tanır.</a:t>
          </a:r>
        </a:p>
      </dsp:txBody>
      <dsp:txXfrm>
        <a:off x="4484165" y="2244209"/>
        <a:ext cx="2508049" cy="1700345"/>
      </dsp:txXfrm>
    </dsp:sp>
    <dsp:sp modelId="{4832FCA5-8871-4FDA-A4F6-5ED29E2CAB84}">
      <dsp:nvSpPr>
        <dsp:cNvPr id="0" name=""/>
        <dsp:cNvSpPr/>
      </dsp:nvSpPr>
      <dsp:spPr>
        <a:xfrm>
          <a:off x="7084218" y="2331922"/>
          <a:ext cx="1957944" cy="1523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46F2B-AE4F-479F-A90F-7D024A375F3D}">
      <dsp:nvSpPr>
        <dsp:cNvPr id="0" name=""/>
        <dsp:cNvSpPr/>
      </dsp:nvSpPr>
      <dsp:spPr>
        <a:xfrm>
          <a:off x="8240930" y="4268954"/>
          <a:ext cx="2692055" cy="1884351"/>
        </a:xfrm>
        <a:prstGeom prst="roundRect">
          <a:avLst>
            <a:gd name="adj" fmla="val 1667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969-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Fatimiler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son verir.</a:t>
          </a:r>
        </a:p>
      </dsp:txBody>
      <dsp:txXfrm>
        <a:off x="8332933" y="4360957"/>
        <a:ext cx="2508049" cy="17003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E5F10-86B3-402D-977D-89A30787D0F0}">
      <dsp:nvSpPr>
        <dsp:cNvPr id="0" name=""/>
        <dsp:cNvSpPr/>
      </dsp:nvSpPr>
      <dsp:spPr>
        <a:xfrm>
          <a:off x="4720809" y="2175344"/>
          <a:ext cx="1864581" cy="1864581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36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11830" y="2266365"/>
        <a:ext cx="1682539" cy="1682539"/>
      </dsp:txXfrm>
    </dsp:sp>
    <dsp:sp modelId="{19D0C4AE-5209-43FC-B2B8-640CC30CEA6F}">
      <dsp:nvSpPr>
        <dsp:cNvPr id="0" name=""/>
        <dsp:cNvSpPr/>
      </dsp:nvSpPr>
      <dsp:spPr>
        <a:xfrm rot="16200000">
          <a:off x="5190329" y="1712573"/>
          <a:ext cx="9255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554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CC8DC-15F5-4771-91EC-170FC494D058}">
      <dsp:nvSpPr>
        <dsp:cNvPr id="0" name=""/>
        <dsp:cNvSpPr/>
      </dsp:nvSpPr>
      <dsp:spPr>
        <a:xfrm>
          <a:off x="4255473" y="534"/>
          <a:ext cx="2795252" cy="1249269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kurulan 2. Türk devletidir</a:t>
          </a:r>
          <a:r>
            <a:rPr lang="tr-TR" sz="2000" kern="1200" dirty="0"/>
            <a:t>.</a:t>
          </a:r>
        </a:p>
      </dsp:txBody>
      <dsp:txXfrm>
        <a:off x="4316457" y="61518"/>
        <a:ext cx="2673284" cy="1127301"/>
      </dsp:txXfrm>
    </dsp:sp>
    <dsp:sp modelId="{2221996A-BD3D-496E-9C5E-4DAAC2A74277}">
      <dsp:nvSpPr>
        <dsp:cNvPr id="0" name=""/>
        <dsp:cNvSpPr/>
      </dsp:nvSpPr>
      <dsp:spPr>
        <a:xfrm rot="20246256">
          <a:off x="6515748" y="2371160"/>
          <a:ext cx="18197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197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EEF34-63A5-4889-956D-658EFC5B14D9}">
      <dsp:nvSpPr>
        <dsp:cNvPr id="0" name=""/>
        <dsp:cNvSpPr/>
      </dsp:nvSpPr>
      <dsp:spPr>
        <a:xfrm>
          <a:off x="8265899" y="595513"/>
          <a:ext cx="3055237" cy="1583636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Hicaz bölgesine sahip olan ilk Türk devletidir.</a:t>
          </a:r>
        </a:p>
      </dsp:txBody>
      <dsp:txXfrm>
        <a:off x="8343206" y="672820"/>
        <a:ext cx="2900623" cy="1429022"/>
      </dsp:txXfrm>
    </dsp:sp>
    <dsp:sp modelId="{962C0DB4-0A2A-423B-9CAD-B439658DF216}">
      <dsp:nvSpPr>
        <dsp:cNvPr id="0" name=""/>
        <dsp:cNvSpPr/>
      </dsp:nvSpPr>
      <dsp:spPr>
        <a:xfrm rot="1509876">
          <a:off x="6495634" y="3947763"/>
          <a:ext cx="18913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139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7C92CE-25BB-44DF-8BEF-68A384D3221F}">
      <dsp:nvSpPr>
        <dsp:cNvPr id="0" name=""/>
        <dsp:cNvSpPr/>
      </dsp:nvSpPr>
      <dsp:spPr>
        <a:xfrm>
          <a:off x="8120857" y="4349893"/>
          <a:ext cx="3011925" cy="1249269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Tevaif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-i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Mülüktur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Abbasilerden ayrılan validir.</a:t>
          </a:r>
        </a:p>
      </dsp:txBody>
      <dsp:txXfrm>
        <a:off x="8181841" y="4410877"/>
        <a:ext cx="2889957" cy="1127301"/>
      </dsp:txXfrm>
    </dsp:sp>
    <dsp:sp modelId="{933E42A1-B004-44FF-83C6-27D6ADF66914}">
      <dsp:nvSpPr>
        <dsp:cNvPr id="0" name=""/>
        <dsp:cNvSpPr/>
      </dsp:nvSpPr>
      <dsp:spPr>
        <a:xfrm rot="5400000">
          <a:off x="5190329" y="4502696"/>
          <a:ext cx="9255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554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F5C14-5E1A-446E-9829-9BBDD7E6238F}">
      <dsp:nvSpPr>
        <dsp:cNvPr id="0" name=""/>
        <dsp:cNvSpPr/>
      </dsp:nvSpPr>
      <dsp:spPr>
        <a:xfrm>
          <a:off x="4255623" y="4965466"/>
          <a:ext cx="2794952" cy="1249269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Halk: Arap; yönetenler ve ordu Türk’tür.</a:t>
          </a:r>
        </a:p>
      </dsp:txBody>
      <dsp:txXfrm>
        <a:off x="4316607" y="5026450"/>
        <a:ext cx="2672984" cy="1127301"/>
      </dsp:txXfrm>
    </dsp:sp>
    <dsp:sp modelId="{453EA592-C3E5-4009-B936-C5B28A1044F0}">
      <dsp:nvSpPr>
        <dsp:cNvPr id="0" name=""/>
        <dsp:cNvSpPr/>
      </dsp:nvSpPr>
      <dsp:spPr>
        <a:xfrm rot="9753966">
          <a:off x="2633817" y="3720389"/>
          <a:ext cx="21360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605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38711E-7092-4259-8BD8-DC0F65BF9424}">
      <dsp:nvSpPr>
        <dsp:cNvPr id="0" name=""/>
        <dsp:cNvSpPr/>
      </dsp:nvSpPr>
      <dsp:spPr>
        <a:xfrm>
          <a:off x="718165" y="3724231"/>
          <a:ext cx="1964713" cy="1249269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</a:t>
          </a:r>
          <a:r>
            <a:rPr lang="tr-TR" sz="2800" kern="1200" dirty="0"/>
            <a:t>.</a:t>
          </a:r>
        </a:p>
      </dsp:txBody>
      <dsp:txXfrm>
        <a:off x="779149" y="3785215"/>
        <a:ext cx="1842745" cy="1127301"/>
      </dsp:txXfrm>
    </dsp:sp>
    <dsp:sp modelId="{8FFFB320-0E2B-47D3-951E-3D16260A6962}">
      <dsp:nvSpPr>
        <dsp:cNvPr id="0" name=""/>
        <dsp:cNvSpPr/>
      </dsp:nvSpPr>
      <dsp:spPr>
        <a:xfrm rot="12186414">
          <a:off x="2600359" y="2276375"/>
          <a:ext cx="220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906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86A2A-46CB-4D65-A8E9-FCCA3D9958D3}">
      <dsp:nvSpPr>
        <dsp:cNvPr id="0" name=""/>
        <dsp:cNvSpPr/>
      </dsp:nvSpPr>
      <dsp:spPr>
        <a:xfrm>
          <a:off x="159625" y="237869"/>
          <a:ext cx="2529345" cy="2130853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kurulduğu için baharat yollarına hakimler.</a:t>
          </a:r>
        </a:p>
      </dsp:txBody>
      <dsp:txXfrm>
        <a:off x="263645" y="341889"/>
        <a:ext cx="2321305" cy="192281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2B62F-7AC0-4B33-9FB8-05285AC90B36}">
      <dsp:nvSpPr>
        <dsp:cNvPr id="0" name=""/>
        <dsp:cNvSpPr/>
      </dsp:nvSpPr>
      <dsp:spPr>
        <a:xfrm>
          <a:off x="920585" y="0"/>
          <a:ext cx="9968947" cy="6238461"/>
        </a:xfrm>
        <a:prstGeom prst="rightArrow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9AD42-E178-41D6-B397-37DE351B8A2A}">
      <dsp:nvSpPr>
        <dsp:cNvPr id="0" name=""/>
        <dsp:cNvSpPr/>
      </dsp:nvSpPr>
      <dsp:spPr>
        <a:xfrm>
          <a:off x="7622" y="1816090"/>
          <a:ext cx="2702127" cy="2606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Muhammed bin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Tuç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dönemi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935-846</a:t>
          </a:r>
        </a:p>
      </dsp:txBody>
      <dsp:txXfrm>
        <a:off x="134850" y="1943318"/>
        <a:ext cx="2447671" cy="2351823"/>
      </dsp:txXfrm>
    </dsp:sp>
    <dsp:sp modelId="{9C2B422C-D842-478D-A79C-8878E75BDA09}">
      <dsp:nvSpPr>
        <dsp:cNvPr id="0" name=""/>
        <dsp:cNvSpPr/>
      </dsp:nvSpPr>
      <dsp:spPr>
        <a:xfrm>
          <a:off x="3192535" y="0"/>
          <a:ext cx="1555142" cy="2495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Oğlu Ebu Kasım dönemi</a:t>
          </a:r>
        </a:p>
      </dsp:txBody>
      <dsp:txXfrm>
        <a:off x="3268451" y="75916"/>
        <a:ext cx="1403310" cy="2343552"/>
      </dsp:txXfrm>
    </dsp:sp>
    <dsp:sp modelId="{0E91CAF1-5EFA-4A9E-AB6D-AAD73304BDAA}">
      <dsp:nvSpPr>
        <dsp:cNvPr id="0" name=""/>
        <dsp:cNvSpPr/>
      </dsp:nvSpPr>
      <dsp:spPr>
        <a:xfrm>
          <a:off x="4267351" y="2689500"/>
          <a:ext cx="2260608" cy="354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 Kasım 15 yaşında tahta çıktığı için vasi olarak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Ebu’l</a:t>
          </a:r>
          <a:r>
            <a:rPr lang="tr-TR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Kafur atanır.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846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4377705" y="2799854"/>
        <a:ext cx="2039900" cy="3328252"/>
      </dsp:txXfrm>
    </dsp:sp>
    <dsp:sp modelId="{328DAA9E-B60D-4C67-9F68-09C774DB6953}">
      <dsp:nvSpPr>
        <dsp:cNvPr id="0" name=""/>
        <dsp:cNvSpPr/>
      </dsp:nvSpPr>
      <dsp:spPr>
        <a:xfrm>
          <a:off x="6369180" y="19251"/>
          <a:ext cx="2143458" cy="2412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Ebul</a:t>
          </a:r>
          <a:r>
            <a:rPr lang="tr-TR" sz="2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-Kafur, vasi olarak 846- 868 yılları arasında  devleti yönetir.</a:t>
          </a:r>
        </a:p>
      </dsp:txBody>
      <dsp:txXfrm>
        <a:off x="6473815" y="123886"/>
        <a:ext cx="1934188" cy="2202943"/>
      </dsp:txXfrm>
    </dsp:sp>
    <dsp:sp modelId="{0BF61F44-F3F1-4163-B46B-DD95C22E2229}">
      <dsp:nvSpPr>
        <dsp:cNvPr id="0" name=""/>
        <dsp:cNvSpPr/>
      </dsp:nvSpPr>
      <dsp:spPr>
        <a:xfrm>
          <a:off x="8910324" y="2994461"/>
          <a:ext cx="2687376" cy="3243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Devlet, 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Ebul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Kafur’un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ölümünden sonra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saldırısıyla yıkılır.</a:t>
          </a:r>
        </a:p>
      </dsp:txBody>
      <dsp:txXfrm>
        <a:off x="9041511" y="3125648"/>
        <a:ext cx="2425002" cy="298162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4051F-D3F2-41A7-A475-48DBB2D65254}">
      <dsp:nvSpPr>
        <dsp:cNvPr id="0" name=""/>
        <dsp:cNvSpPr/>
      </dsp:nvSpPr>
      <dsp:spPr>
        <a:xfrm>
          <a:off x="6245539" y="5684796"/>
          <a:ext cx="6830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3028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569978" y="5713440"/>
        <a:ext cx="34151" cy="34151"/>
      </dsp:txXfrm>
    </dsp:sp>
    <dsp:sp modelId="{83D7C97E-CB0E-4194-A740-C144607B74FC}">
      <dsp:nvSpPr>
        <dsp:cNvPr id="0" name=""/>
        <dsp:cNvSpPr/>
      </dsp:nvSpPr>
      <dsp:spPr>
        <a:xfrm>
          <a:off x="1041201" y="3127512"/>
          <a:ext cx="1789197" cy="2603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4598" y="0"/>
              </a:lnTo>
              <a:lnTo>
                <a:pt x="894598" y="2603003"/>
              </a:lnTo>
              <a:lnTo>
                <a:pt x="1789197" y="26030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100" kern="1200"/>
        </a:p>
      </dsp:txBody>
      <dsp:txXfrm>
        <a:off x="1856834" y="4350049"/>
        <a:ext cx="157930" cy="157930"/>
      </dsp:txXfrm>
    </dsp:sp>
    <dsp:sp modelId="{0873C59F-7847-44B7-A1F0-6B3F45A91B3E}">
      <dsp:nvSpPr>
        <dsp:cNvPr id="0" name=""/>
        <dsp:cNvSpPr/>
      </dsp:nvSpPr>
      <dsp:spPr>
        <a:xfrm>
          <a:off x="1041201" y="3127512"/>
          <a:ext cx="1789197" cy="1301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4598" y="0"/>
              </a:lnTo>
              <a:lnTo>
                <a:pt x="894598" y="1301501"/>
              </a:lnTo>
              <a:lnTo>
                <a:pt x="1789197" y="13015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800" kern="1200"/>
        </a:p>
      </dsp:txBody>
      <dsp:txXfrm>
        <a:off x="1880487" y="3722951"/>
        <a:ext cx="110624" cy="110624"/>
      </dsp:txXfrm>
    </dsp:sp>
    <dsp:sp modelId="{1DE2F342-488E-4C6E-ACEC-1CB78BCC183C}">
      <dsp:nvSpPr>
        <dsp:cNvPr id="0" name=""/>
        <dsp:cNvSpPr/>
      </dsp:nvSpPr>
      <dsp:spPr>
        <a:xfrm>
          <a:off x="1041201" y="3081793"/>
          <a:ext cx="17891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789197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1891070" y="3082783"/>
        <a:ext cx="89459" cy="89459"/>
      </dsp:txXfrm>
    </dsp:sp>
    <dsp:sp modelId="{526B1177-3960-4D3A-9187-6C0CCA7D3A0F}">
      <dsp:nvSpPr>
        <dsp:cNvPr id="0" name=""/>
        <dsp:cNvSpPr/>
      </dsp:nvSpPr>
      <dsp:spPr>
        <a:xfrm>
          <a:off x="6245539" y="1780291"/>
          <a:ext cx="6830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3028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6569978" y="1808935"/>
        <a:ext cx="34151" cy="34151"/>
      </dsp:txXfrm>
    </dsp:sp>
    <dsp:sp modelId="{012F3F54-043F-4B4F-B880-1EEDBCDE904E}">
      <dsp:nvSpPr>
        <dsp:cNvPr id="0" name=""/>
        <dsp:cNvSpPr/>
      </dsp:nvSpPr>
      <dsp:spPr>
        <a:xfrm>
          <a:off x="1041201" y="1826011"/>
          <a:ext cx="1789197" cy="1301501"/>
        </a:xfrm>
        <a:custGeom>
          <a:avLst/>
          <a:gdLst/>
          <a:ahLst/>
          <a:cxnLst/>
          <a:rect l="0" t="0" r="0" b="0"/>
          <a:pathLst>
            <a:path>
              <a:moveTo>
                <a:pt x="0" y="1301501"/>
              </a:moveTo>
              <a:lnTo>
                <a:pt x="894598" y="1301501"/>
              </a:lnTo>
              <a:lnTo>
                <a:pt x="894598" y="0"/>
              </a:lnTo>
              <a:lnTo>
                <a:pt x="178919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800" kern="1200"/>
        </a:p>
      </dsp:txBody>
      <dsp:txXfrm>
        <a:off x="1880487" y="2421449"/>
        <a:ext cx="110624" cy="110624"/>
      </dsp:txXfrm>
    </dsp:sp>
    <dsp:sp modelId="{62F325B2-F97E-4DC1-88CB-A69E12E4DE34}">
      <dsp:nvSpPr>
        <dsp:cNvPr id="0" name=""/>
        <dsp:cNvSpPr/>
      </dsp:nvSpPr>
      <dsp:spPr>
        <a:xfrm>
          <a:off x="1041201" y="520600"/>
          <a:ext cx="1819762" cy="2606912"/>
        </a:xfrm>
        <a:custGeom>
          <a:avLst/>
          <a:gdLst/>
          <a:ahLst/>
          <a:cxnLst/>
          <a:rect l="0" t="0" r="0" b="0"/>
          <a:pathLst>
            <a:path>
              <a:moveTo>
                <a:pt x="0" y="2606912"/>
              </a:moveTo>
              <a:lnTo>
                <a:pt x="909881" y="2606912"/>
              </a:lnTo>
              <a:lnTo>
                <a:pt x="909881" y="0"/>
              </a:lnTo>
              <a:lnTo>
                <a:pt x="181976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100" kern="1200"/>
        </a:p>
      </dsp:txBody>
      <dsp:txXfrm>
        <a:off x="1871602" y="1744576"/>
        <a:ext cx="158961" cy="158961"/>
      </dsp:txXfrm>
    </dsp:sp>
    <dsp:sp modelId="{02FFA76D-800C-4DAD-BF52-4AA2C9646B7A}">
      <dsp:nvSpPr>
        <dsp:cNvPr id="0" name=""/>
        <dsp:cNvSpPr/>
      </dsp:nvSpPr>
      <dsp:spPr>
        <a:xfrm rot="16200000">
          <a:off x="-2219403" y="2606912"/>
          <a:ext cx="5480007" cy="1041201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3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İhşitlerin</a:t>
          </a:r>
          <a:r>
            <a:rPr lang="tr-TR" sz="33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yıkılma ve uzun ömürlü olamama  sebepleri</a:t>
          </a:r>
        </a:p>
      </dsp:txBody>
      <dsp:txXfrm>
        <a:off x="-2219403" y="2606912"/>
        <a:ext cx="5480007" cy="1041201"/>
      </dsp:txXfrm>
    </dsp:sp>
    <dsp:sp modelId="{73A2BA43-8F28-4BB9-AC7A-ECA52115D902}">
      <dsp:nvSpPr>
        <dsp:cNvPr id="0" name=""/>
        <dsp:cNvSpPr/>
      </dsp:nvSpPr>
      <dsp:spPr>
        <a:xfrm>
          <a:off x="2860964" y="0"/>
          <a:ext cx="3415140" cy="104120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Ebu’l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Kasım’ın 15 yaşında hükümdar olması</a:t>
          </a:r>
        </a:p>
      </dsp:txBody>
      <dsp:txXfrm>
        <a:off x="2860964" y="0"/>
        <a:ext cx="3415140" cy="1041201"/>
      </dsp:txXfrm>
    </dsp:sp>
    <dsp:sp modelId="{8138767C-1753-4A81-AAC0-95BF0E0AEFA4}">
      <dsp:nvSpPr>
        <dsp:cNvPr id="0" name=""/>
        <dsp:cNvSpPr/>
      </dsp:nvSpPr>
      <dsp:spPr>
        <a:xfrm>
          <a:off x="2830398" y="1305410"/>
          <a:ext cx="3415140" cy="104120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Kıtlık, ekonomik koşullar</a:t>
          </a:r>
        </a:p>
      </dsp:txBody>
      <dsp:txXfrm>
        <a:off x="2830398" y="1305410"/>
        <a:ext cx="3415140" cy="1041201"/>
      </dsp:txXfrm>
    </dsp:sp>
    <dsp:sp modelId="{296130C9-EC87-46BB-BA44-B78CD05F717E}">
      <dsp:nvSpPr>
        <dsp:cNvPr id="0" name=""/>
        <dsp:cNvSpPr/>
      </dsp:nvSpPr>
      <dsp:spPr>
        <a:xfrm>
          <a:off x="6928567" y="1086680"/>
          <a:ext cx="3251487" cy="1478662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 desteğinin azalması,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Halkın farklı etnik gruplardan olması</a:t>
          </a:r>
        </a:p>
      </dsp:txBody>
      <dsp:txXfrm>
        <a:off x="6928567" y="1086680"/>
        <a:ext cx="3251487" cy="1478662"/>
      </dsp:txXfrm>
    </dsp:sp>
    <dsp:sp modelId="{FC1324BD-4B1E-4D25-AF72-0B7C0DC37DC0}">
      <dsp:nvSpPr>
        <dsp:cNvPr id="0" name=""/>
        <dsp:cNvSpPr/>
      </dsp:nvSpPr>
      <dsp:spPr>
        <a:xfrm>
          <a:off x="2830398" y="2606912"/>
          <a:ext cx="3415140" cy="104120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Salgın hastalıklar</a:t>
          </a:r>
        </a:p>
      </dsp:txBody>
      <dsp:txXfrm>
        <a:off x="2830398" y="2606912"/>
        <a:ext cx="3415140" cy="1041201"/>
      </dsp:txXfrm>
    </dsp:sp>
    <dsp:sp modelId="{EB53F6DC-952F-413A-AAD4-3364E2C58529}">
      <dsp:nvSpPr>
        <dsp:cNvPr id="0" name=""/>
        <dsp:cNvSpPr/>
      </dsp:nvSpPr>
      <dsp:spPr>
        <a:xfrm>
          <a:off x="2830398" y="3908414"/>
          <a:ext cx="3415140" cy="104120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Vergilerin adil harcanmaması</a:t>
          </a:r>
        </a:p>
      </dsp:txBody>
      <dsp:txXfrm>
        <a:off x="2830398" y="3908414"/>
        <a:ext cx="3415140" cy="1041201"/>
      </dsp:txXfrm>
    </dsp:sp>
    <dsp:sp modelId="{F8FDD5CD-9892-45D0-9BC3-0630A424DE90}">
      <dsp:nvSpPr>
        <dsp:cNvPr id="0" name=""/>
        <dsp:cNvSpPr/>
      </dsp:nvSpPr>
      <dsp:spPr>
        <a:xfrm>
          <a:off x="2830398" y="5209915"/>
          <a:ext cx="3415140" cy="104120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Ebul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Kafur’un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ölmesi ve iç karışıklıklar</a:t>
          </a:r>
        </a:p>
      </dsp:txBody>
      <dsp:txXfrm>
        <a:off x="2830398" y="5209915"/>
        <a:ext cx="3415140" cy="1041201"/>
      </dsp:txXfrm>
    </dsp:sp>
    <dsp:sp modelId="{B221FC9E-B318-481B-8CE2-F523EE8E2C58}">
      <dsp:nvSpPr>
        <dsp:cNvPr id="0" name=""/>
        <dsp:cNvSpPr/>
      </dsp:nvSpPr>
      <dsp:spPr>
        <a:xfrm>
          <a:off x="6928567" y="5209915"/>
          <a:ext cx="3415140" cy="104120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Fatimilerin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durumu değerlendirip son vermesi</a:t>
          </a:r>
        </a:p>
      </dsp:txBody>
      <dsp:txXfrm>
        <a:off x="6928567" y="5209915"/>
        <a:ext cx="3415140" cy="104120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09AC8-AF62-4EE9-A118-824C47ACB9DB}">
      <dsp:nvSpPr>
        <dsp:cNvPr id="0" name=""/>
        <dsp:cNvSpPr/>
      </dsp:nvSpPr>
      <dsp:spPr>
        <a:xfrm>
          <a:off x="3759219" y="1675918"/>
          <a:ext cx="3410213" cy="243647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Haçlılarla savaşmazlar.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(1096-1270)</a:t>
          </a:r>
        </a:p>
      </dsp:txBody>
      <dsp:txXfrm>
        <a:off x="4258633" y="2032732"/>
        <a:ext cx="2411385" cy="1722850"/>
      </dsp:txXfrm>
    </dsp:sp>
    <dsp:sp modelId="{933688A0-4FFA-4101-92CC-04A17898A2EA}">
      <dsp:nvSpPr>
        <dsp:cNvPr id="0" name=""/>
        <dsp:cNvSpPr/>
      </dsp:nvSpPr>
      <dsp:spPr>
        <a:xfrm rot="12257130">
          <a:off x="1111012" y="1220039"/>
          <a:ext cx="2886228" cy="72199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DA032-79BC-471F-937C-B0564EB07A75}">
      <dsp:nvSpPr>
        <dsp:cNvPr id="0" name=""/>
        <dsp:cNvSpPr/>
      </dsp:nvSpPr>
      <dsp:spPr>
        <a:xfrm>
          <a:off x="20" y="24844"/>
          <a:ext cx="2477392" cy="192532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sp:txBody>
      <dsp:txXfrm>
        <a:off x="56411" y="81235"/>
        <a:ext cx="2364610" cy="1812546"/>
      </dsp:txXfrm>
    </dsp:sp>
    <dsp:sp modelId="{BE0CBD4F-B9D1-4FE4-8897-45173E6344FB}">
      <dsp:nvSpPr>
        <dsp:cNvPr id="0" name=""/>
        <dsp:cNvSpPr/>
      </dsp:nvSpPr>
      <dsp:spPr>
        <a:xfrm rot="20120784">
          <a:off x="6919624" y="1216297"/>
          <a:ext cx="2827762" cy="72199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15E69-3294-4B49-A859-78B5EE6D24DF}">
      <dsp:nvSpPr>
        <dsp:cNvPr id="0" name=""/>
        <dsp:cNvSpPr/>
      </dsp:nvSpPr>
      <dsp:spPr>
        <a:xfrm>
          <a:off x="8415175" y="24858"/>
          <a:ext cx="2406661" cy="192532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2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935-969</a:t>
          </a:r>
        </a:p>
      </dsp:txBody>
      <dsp:txXfrm>
        <a:off x="8471566" y="81249"/>
        <a:ext cx="2293879" cy="181254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9BD8C-2A5B-4224-A435-321E9143D67C}">
      <dsp:nvSpPr>
        <dsp:cNvPr id="0" name=""/>
        <dsp:cNvSpPr/>
      </dsp:nvSpPr>
      <dsp:spPr>
        <a:xfrm>
          <a:off x="5791199" y="1174741"/>
          <a:ext cx="245694" cy="2737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7741"/>
              </a:lnTo>
              <a:lnTo>
                <a:pt x="245694" y="27377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99211-2CAB-4DED-B13D-FD55FC78EE7A}">
      <dsp:nvSpPr>
        <dsp:cNvPr id="0" name=""/>
        <dsp:cNvSpPr/>
      </dsp:nvSpPr>
      <dsp:spPr>
        <a:xfrm>
          <a:off x="5545504" y="1174741"/>
          <a:ext cx="245694" cy="2737741"/>
        </a:xfrm>
        <a:custGeom>
          <a:avLst/>
          <a:gdLst/>
          <a:ahLst/>
          <a:cxnLst/>
          <a:rect l="0" t="0" r="0" b="0"/>
          <a:pathLst>
            <a:path>
              <a:moveTo>
                <a:pt x="245694" y="0"/>
              </a:moveTo>
              <a:lnTo>
                <a:pt x="245694" y="2737741"/>
              </a:lnTo>
              <a:lnTo>
                <a:pt x="0" y="27377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701E1D-39CB-433E-A433-5D1511544B24}">
      <dsp:nvSpPr>
        <dsp:cNvPr id="0" name=""/>
        <dsp:cNvSpPr/>
      </dsp:nvSpPr>
      <dsp:spPr>
        <a:xfrm>
          <a:off x="5791199" y="1174741"/>
          <a:ext cx="245694" cy="1076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6376"/>
              </a:lnTo>
              <a:lnTo>
                <a:pt x="245694" y="10763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9F66A-61F2-4373-8034-6EF18FC11500}">
      <dsp:nvSpPr>
        <dsp:cNvPr id="0" name=""/>
        <dsp:cNvSpPr/>
      </dsp:nvSpPr>
      <dsp:spPr>
        <a:xfrm>
          <a:off x="5545504" y="1174741"/>
          <a:ext cx="245694" cy="1076376"/>
        </a:xfrm>
        <a:custGeom>
          <a:avLst/>
          <a:gdLst/>
          <a:ahLst/>
          <a:cxnLst/>
          <a:rect l="0" t="0" r="0" b="0"/>
          <a:pathLst>
            <a:path>
              <a:moveTo>
                <a:pt x="245694" y="0"/>
              </a:moveTo>
              <a:lnTo>
                <a:pt x="245694" y="1076376"/>
              </a:lnTo>
              <a:lnTo>
                <a:pt x="0" y="10763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C7F454-7667-4E84-A16B-52697049E779}">
      <dsp:nvSpPr>
        <dsp:cNvPr id="0" name=""/>
        <dsp:cNvSpPr/>
      </dsp:nvSpPr>
      <dsp:spPr>
        <a:xfrm>
          <a:off x="5791199" y="1174741"/>
          <a:ext cx="4296499" cy="3814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8423"/>
              </a:lnTo>
              <a:lnTo>
                <a:pt x="4296499" y="3568423"/>
              </a:lnTo>
              <a:lnTo>
                <a:pt x="4296499" y="38141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AB1B8-EE5E-4B3D-8476-45E0545E8804}">
      <dsp:nvSpPr>
        <dsp:cNvPr id="0" name=""/>
        <dsp:cNvSpPr/>
      </dsp:nvSpPr>
      <dsp:spPr>
        <a:xfrm>
          <a:off x="5791199" y="1174741"/>
          <a:ext cx="1289394" cy="3814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8423"/>
              </a:lnTo>
              <a:lnTo>
                <a:pt x="1289394" y="3568423"/>
              </a:lnTo>
              <a:lnTo>
                <a:pt x="1289394" y="38141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39F22-31A2-4AFE-94AE-F20EFE8D971F}">
      <dsp:nvSpPr>
        <dsp:cNvPr id="0" name=""/>
        <dsp:cNvSpPr/>
      </dsp:nvSpPr>
      <dsp:spPr>
        <a:xfrm>
          <a:off x="4199764" y="1174741"/>
          <a:ext cx="1591435" cy="3814118"/>
        </a:xfrm>
        <a:custGeom>
          <a:avLst/>
          <a:gdLst/>
          <a:ahLst/>
          <a:cxnLst/>
          <a:rect l="0" t="0" r="0" b="0"/>
          <a:pathLst>
            <a:path>
              <a:moveTo>
                <a:pt x="1591435" y="0"/>
              </a:moveTo>
              <a:lnTo>
                <a:pt x="1591435" y="3568423"/>
              </a:lnTo>
              <a:lnTo>
                <a:pt x="0" y="3568423"/>
              </a:lnTo>
              <a:lnTo>
                <a:pt x="0" y="38141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EB177-E6CF-4676-A151-939341E73926}">
      <dsp:nvSpPr>
        <dsp:cNvPr id="0" name=""/>
        <dsp:cNvSpPr/>
      </dsp:nvSpPr>
      <dsp:spPr>
        <a:xfrm>
          <a:off x="1318934" y="1174741"/>
          <a:ext cx="4472264" cy="3814118"/>
        </a:xfrm>
        <a:custGeom>
          <a:avLst/>
          <a:gdLst/>
          <a:ahLst/>
          <a:cxnLst/>
          <a:rect l="0" t="0" r="0" b="0"/>
          <a:pathLst>
            <a:path>
              <a:moveTo>
                <a:pt x="4472264" y="0"/>
              </a:moveTo>
              <a:lnTo>
                <a:pt x="4472264" y="3568423"/>
              </a:lnTo>
              <a:lnTo>
                <a:pt x="0" y="3568423"/>
              </a:lnTo>
              <a:lnTo>
                <a:pt x="0" y="38141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04615-C9FB-43C7-BBE2-D524C8652B60}">
      <dsp:nvSpPr>
        <dsp:cNvPr id="0" name=""/>
        <dsp:cNvSpPr/>
      </dsp:nvSpPr>
      <dsp:spPr>
        <a:xfrm>
          <a:off x="3111711" y="4766"/>
          <a:ext cx="5358976" cy="1169974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kurulan Türk devletlerinin ortak özellikleri </a:t>
          </a:r>
        </a:p>
      </dsp:txBody>
      <dsp:txXfrm>
        <a:off x="3111711" y="4766"/>
        <a:ext cx="5358976" cy="1169974"/>
      </dsp:txXfrm>
    </dsp:sp>
    <dsp:sp modelId="{14C49195-14C9-49E1-9EC9-40F7194790B8}">
      <dsp:nvSpPr>
        <dsp:cNvPr id="0" name=""/>
        <dsp:cNvSpPr/>
      </dsp:nvSpPr>
      <dsp:spPr>
        <a:xfrm>
          <a:off x="148959" y="4988860"/>
          <a:ext cx="2339949" cy="1169974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Baharat yollarına hakimler.</a:t>
          </a:r>
        </a:p>
      </dsp:txBody>
      <dsp:txXfrm>
        <a:off x="148959" y="4988860"/>
        <a:ext cx="2339949" cy="1169974"/>
      </dsp:txXfrm>
    </dsp:sp>
    <dsp:sp modelId="{A7831E7B-33A9-48B9-A5EA-41424645BDCF}">
      <dsp:nvSpPr>
        <dsp:cNvPr id="0" name=""/>
        <dsp:cNvSpPr/>
      </dsp:nvSpPr>
      <dsp:spPr>
        <a:xfrm>
          <a:off x="2980299" y="4988860"/>
          <a:ext cx="2438929" cy="131337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Ordu ve hanedan Türk’tür. </a:t>
          </a:r>
        </a:p>
      </dsp:txBody>
      <dsp:txXfrm>
        <a:off x="2980299" y="4988860"/>
        <a:ext cx="2438929" cy="1313378"/>
      </dsp:txXfrm>
    </dsp:sp>
    <dsp:sp modelId="{FF891FE4-C117-4E20-B708-E7C351325E65}">
      <dsp:nvSpPr>
        <dsp:cNvPr id="0" name=""/>
        <dsp:cNvSpPr/>
      </dsp:nvSpPr>
      <dsp:spPr>
        <a:xfrm>
          <a:off x="5910618" y="4988860"/>
          <a:ext cx="2339949" cy="1169974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Arapçadır.</a:t>
          </a:r>
        </a:p>
      </dsp:txBody>
      <dsp:txXfrm>
        <a:off x="5910618" y="4988860"/>
        <a:ext cx="2339949" cy="1169974"/>
      </dsp:txXfrm>
    </dsp:sp>
    <dsp:sp modelId="{0DC715CC-8B44-4407-86CA-EF097BA7314D}">
      <dsp:nvSpPr>
        <dsp:cNvPr id="0" name=""/>
        <dsp:cNvSpPr/>
      </dsp:nvSpPr>
      <dsp:spPr>
        <a:xfrm>
          <a:off x="8741958" y="4988860"/>
          <a:ext cx="2691480" cy="1354164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Arap kültürü hakimdir. Çünkü halk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Araptır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8741958" y="4988860"/>
        <a:ext cx="2691480" cy="1354164"/>
      </dsp:txXfrm>
    </dsp:sp>
    <dsp:sp modelId="{7E831382-A0D0-4BDD-A64C-7B05D814BDAC}">
      <dsp:nvSpPr>
        <dsp:cNvPr id="0" name=""/>
        <dsp:cNvSpPr/>
      </dsp:nvSpPr>
      <dsp:spPr>
        <a:xfrm>
          <a:off x="3205554" y="1666131"/>
          <a:ext cx="2339949" cy="116997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Tulunoğulları</a:t>
          </a:r>
          <a:endParaRPr lang="tr-TR" sz="24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868-905</a:t>
          </a:r>
        </a:p>
      </dsp:txBody>
      <dsp:txXfrm>
        <a:off x="3205554" y="1666131"/>
        <a:ext cx="2339949" cy="1169974"/>
      </dsp:txXfrm>
    </dsp:sp>
    <dsp:sp modelId="{ACEC3C01-9E5A-49A0-85F9-87A3363C0BE8}">
      <dsp:nvSpPr>
        <dsp:cNvPr id="0" name=""/>
        <dsp:cNvSpPr/>
      </dsp:nvSpPr>
      <dsp:spPr>
        <a:xfrm>
          <a:off x="6036894" y="1666131"/>
          <a:ext cx="2339949" cy="116997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İhşitler</a:t>
          </a:r>
          <a:endParaRPr lang="tr-TR" sz="24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935-969</a:t>
          </a:r>
        </a:p>
      </dsp:txBody>
      <dsp:txXfrm>
        <a:off x="6036894" y="1666131"/>
        <a:ext cx="2339949" cy="1169974"/>
      </dsp:txXfrm>
    </dsp:sp>
    <dsp:sp modelId="{2AD978A7-C987-4DB2-A35E-72C216715C06}">
      <dsp:nvSpPr>
        <dsp:cNvPr id="0" name=""/>
        <dsp:cNvSpPr/>
      </dsp:nvSpPr>
      <dsp:spPr>
        <a:xfrm>
          <a:off x="3205554" y="3327495"/>
          <a:ext cx="2339949" cy="116997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Eyyubiler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1171-1250</a:t>
          </a:r>
        </a:p>
      </dsp:txBody>
      <dsp:txXfrm>
        <a:off x="3205554" y="3327495"/>
        <a:ext cx="2339949" cy="1169974"/>
      </dsp:txXfrm>
    </dsp:sp>
    <dsp:sp modelId="{3CB50AA9-47BA-46A9-ADE5-AA05224E30ED}">
      <dsp:nvSpPr>
        <dsp:cNvPr id="0" name=""/>
        <dsp:cNvSpPr/>
      </dsp:nvSpPr>
      <dsp:spPr>
        <a:xfrm>
          <a:off x="6036894" y="3327495"/>
          <a:ext cx="2339949" cy="116997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Memlukler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1250-1517</a:t>
          </a:r>
        </a:p>
      </dsp:txBody>
      <dsp:txXfrm>
        <a:off x="6036894" y="3327495"/>
        <a:ext cx="2339949" cy="116997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88439-73E2-4074-9446-B803CEA5E8F0}">
      <dsp:nvSpPr>
        <dsp:cNvPr id="0" name=""/>
        <dsp:cNvSpPr/>
      </dsp:nvSpPr>
      <dsp:spPr>
        <a:xfrm rot="5400000">
          <a:off x="865782" y="1476612"/>
          <a:ext cx="1090902" cy="124195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9F8176-7B3D-4FB9-BE91-90E2BC70519A}">
      <dsp:nvSpPr>
        <dsp:cNvPr id="0" name=""/>
        <dsp:cNvSpPr/>
      </dsp:nvSpPr>
      <dsp:spPr>
        <a:xfrm>
          <a:off x="0" y="0"/>
          <a:ext cx="5229257" cy="1530029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sultanı, Haçlıların Mısır’a saldırması üzerine Musul atabeyi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İmadeddin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Zengi’den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yardım ister.</a:t>
          </a:r>
        </a:p>
      </dsp:txBody>
      <dsp:txXfrm>
        <a:off x="74703" y="74703"/>
        <a:ext cx="5079851" cy="1380623"/>
      </dsp:txXfrm>
    </dsp:sp>
    <dsp:sp modelId="{AEACBA34-9DA5-4951-ACF2-E512B71AAFE6}">
      <dsp:nvSpPr>
        <dsp:cNvPr id="0" name=""/>
        <dsp:cNvSpPr/>
      </dsp:nvSpPr>
      <dsp:spPr>
        <a:xfrm>
          <a:off x="3539638" y="548942"/>
          <a:ext cx="1335650" cy="1038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031DC-4DDA-46CF-AB23-5C85B45A6281}">
      <dsp:nvSpPr>
        <dsp:cNvPr id="0" name=""/>
        <dsp:cNvSpPr/>
      </dsp:nvSpPr>
      <dsp:spPr>
        <a:xfrm rot="5400000">
          <a:off x="3148594" y="3088429"/>
          <a:ext cx="1090902" cy="124195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F6F4E1-BAE6-4128-8577-B2808C8E612A}">
      <dsp:nvSpPr>
        <dsp:cNvPr id="0" name=""/>
        <dsp:cNvSpPr/>
      </dsp:nvSpPr>
      <dsp:spPr>
        <a:xfrm>
          <a:off x="2119263" y="1878515"/>
          <a:ext cx="5198846" cy="1285447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Yardıma giden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Şirkuh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Mısır’ın kontrolüne ele geçirir ve Mısır’a vezir olur</a:t>
          </a:r>
          <a:r>
            <a:rPr lang="tr-TR" sz="1800" kern="1200" dirty="0"/>
            <a:t>.</a:t>
          </a:r>
        </a:p>
      </dsp:txBody>
      <dsp:txXfrm>
        <a:off x="2182025" y="1941277"/>
        <a:ext cx="5073322" cy="1159923"/>
      </dsp:txXfrm>
    </dsp:sp>
    <dsp:sp modelId="{76E75026-2291-41AA-A831-F6CA7CED0577}">
      <dsp:nvSpPr>
        <dsp:cNvPr id="0" name=""/>
        <dsp:cNvSpPr/>
      </dsp:nvSpPr>
      <dsp:spPr>
        <a:xfrm>
          <a:off x="6034475" y="1992924"/>
          <a:ext cx="1335650" cy="1038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32D6B6-1EEC-4695-A1EC-F749AFEA6466}">
      <dsp:nvSpPr>
        <dsp:cNvPr id="0" name=""/>
        <dsp:cNvSpPr/>
      </dsp:nvSpPr>
      <dsp:spPr>
        <a:xfrm rot="5400000">
          <a:off x="6225048" y="4510341"/>
          <a:ext cx="1090902" cy="124195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AAF7A-C6C8-4542-B7BB-D828ED95B288}">
      <dsp:nvSpPr>
        <dsp:cNvPr id="0" name=""/>
        <dsp:cNvSpPr/>
      </dsp:nvSpPr>
      <dsp:spPr>
        <a:xfrm>
          <a:off x="4390772" y="3287802"/>
          <a:ext cx="6358171" cy="1285447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Şirkuh’tan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sonra yeğeni Selahattin, Mısır’a vezir  olarak atanır.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kern="1200" dirty="0"/>
        </a:p>
      </dsp:txBody>
      <dsp:txXfrm>
        <a:off x="4453534" y="3350564"/>
        <a:ext cx="6232647" cy="1159923"/>
      </dsp:txXfrm>
    </dsp:sp>
    <dsp:sp modelId="{BA3CC25C-07ED-4CC0-8225-FBD789C7CB31}">
      <dsp:nvSpPr>
        <dsp:cNvPr id="0" name=""/>
        <dsp:cNvSpPr/>
      </dsp:nvSpPr>
      <dsp:spPr>
        <a:xfrm>
          <a:off x="9124181" y="3436905"/>
          <a:ext cx="1335650" cy="1038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F202C8-7496-488D-B8D7-959085BC13EA}">
      <dsp:nvSpPr>
        <dsp:cNvPr id="0" name=""/>
        <dsp:cNvSpPr/>
      </dsp:nvSpPr>
      <dsp:spPr>
        <a:xfrm>
          <a:off x="7536921" y="4758289"/>
          <a:ext cx="3728667" cy="1285447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Selahattin Eyyubi,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Fatimilere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son vererek devleti kurar.1171</a:t>
          </a:r>
        </a:p>
      </dsp:txBody>
      <dsp:txXfrm>
        <a:off x="7599683" y="4821051"/>
        <a:ext cx="3603143" cy="1159923"/>
      </dsp:txXfrm>
    </dsp:sp>
    <dsp:sp modelId="{75095EC5-4E36-4A44-B1A0-D61D55A82820}">
      <dsp:nvSpPr>
        <dsp:cNvPr id="0" name=""/>
        <dsp:cNvSpPr/>
      </dsp:nvSpPr>
      <dsp:spPr>
        <a:xfrm>
          <a:off x="10319473" y="4880886"/>
          <a:ext cx="1335650" cy="1038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800" kern="1200"/>
        </a:p>
      </dsp:txBody>
      <dsp:txXfrm>
        <a:off x="10319473" y="4880886"/>
        <a:ext cx="1335650" cy="103895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23D12E-4F69-4EFB-BFA7-B71E954B2EBC}">
      <dsp:nvSpPr>
        <dsp:cNvPr id="0" name=""/>
        <dsp:cNvSpPr/>
      </dsp:nvSpPr>
      <dsp:spPr>
        <a:xfrm>
          <a:off x="873649" y="0"/>
          <a:ext cx="9901361" cy="6361043"/>
        </a:xfrm>
        <a:prstGeom prst="rightArrow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A2AB1-A621-417C-BF90-EE19A3338893}">
      <dsp:nvSpPr>
        <dsp:cNvPr id="0" name=""/>
        <dsp:cNvSpPr/>
      </dsp:nvSpPr>
      <dsp:spPr>
        <a:xfrm>
          <a:off x="1648" y="1908313"/>
          <a:ext cx="2073310" cy="2544417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1187- Hittin savaşı</a:t>
          </a:r>
        </a:p>
      </dsp:txBody>
      <dsp:txXfrm>
        <a:off x="102859" y="2009524"/>
        <a:ext cx="1870888" cy="2341995"/>
      </dsp:txXfrm>
    </dsp:sp>
    <dsp:sp modelId="{4F08619D-2642-466E-A730-BFB7C494146E}">
      <dsp:nvSpPr>
        <dsp:cNvPr id="0" name=""/>
        <dsp:cNvSpPr/>
      </dsp:nvSpPr>
      <dsp:spPr>
        <a:xfrm>
          <a:off x="2186826" y="1908313"/>
          <a:ext cx="2281145" cy="2544417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Selahattin Eyyubi, Haçlıları yenerek Kudüs’ü aldı.</a:t>
          </a:r>
        </a:p>
      </dsp:txBody>
      <dsp:txXfrm>
        <a:off x="2298182" y="2019669"/>
        <a:ext cx="2058433" cy="2321705"/>
      </dsp:txXfrm>
    </dsp:sp>
    <dsp:sp modelId="{0FABA390-18AE-4FD7-8135-CD53374BBA98}">
      <dsp:nvSpPr>
        <dsp:cNvPr id="0" name=""/>
        <dsp:cNvSpPr/>
      </dsp:nvSpPr>
      <dsp:spPr>
        <a:xfrm>
          <a:off x="4579840" y="1908313"/>
          <a:ext cx="2281145" cy="2544417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Avrupa’da tepkiler oluşur </a:t>
          </a:r>
          <a:r>
            <a:rPr lang="tr-TR" sz="2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4691196" y="2019669"/>
        <a:ext cx="2058433" cy="2321705"/>
      </dsp:txXfrm>
    </dsp:sp>
    <dsp:sp modelId="{1C19AC79-8DBE-4FE8-8F15-8C5926E93ED1}">
      <dsp:nvSpPr>
        <dsp:cNvPr id="0" name=""/>
        <dsp:cNvSpPr/>
      </dsp:nvSpPr>
      <dsp:spPr>
        <a:xfrm>
          <a:off x="6972853" y="1908313"/>
          <a:ext cx="2281145" cy="2544417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III. Haçlı seferinin nedenidir</a:t>
          </a:r>
          <a:r>
            <a:rPr lang="tr-TR" sz="2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7084209" y="2019669"/>
        <a:ext cx="2058433" cy="2321705"/>
      </dsp:txXfrm>
    </dsp:sp>
    <dsp:sp modelId="{8E5CDF8F-8D64-4540-BE89-B7745FA10A6B}">
      <dsp:nvSpPr>
        <dsp:cNvPr id="0" name=""/>
        <dsp:cNvSpPr/>
      </dsp:nvSpPr>
      <dsp:spPr>
        <a:xfrm>
          <a:off x="9365866" y="1908313"/>
          <a:ext cx="2281145" cy="2544417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Gelen Haçlıları da Selahattin Eyyubi yenmeyi başarır.</a:t>
          </a:r>
        </a:p>
      </dsp:txBody>
      <dsp:txXfrm>
        <a:off x="9477222" y="2019669"/>
        <a:ext cx="2058433" cy="232170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5BFF69-3189-4409-95FC-9EC1ED389EDE}">
      <dsp:nvSpPr>
        <dsp:cNvPr id="0" name=""/>
        <dsp:cNvSpPr/>
      </dsp:nvSpPr>
      <dsp:spPr>
        <a:xfrm>
          <a:off x="4550571" y="2185780"/>
          <a:ext cx="1873526" cy="1873526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Eyyubiler</a:t>
          </a:r>
        </a:p>
      </dsp:txBody>
      <dsp:txXfrm>
        <a:off x="4642029" y="2277238"/>
        <a:ext cx="1690610" cy="1690610"/>
      </dsp:txXfrm>
    </dsp:sp>
    <dsp:sp modelId="{DB76F461-9260-40AC-B556-A2A8F55C67F4}">
      <dsp:nvSpPr>
        <dsp:cNvPr id="0" name=""/>
        <dsp:cNvSpPr/>
      </dsp:nvSpPr>
      <dsp:spPr>
        <a:xfrm rot="16200000">
          <a:off x="5022344" y="1720789"/>
          <a:ext cx="9299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998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3546B-FC32-4932-8315-F39E506120A4}">
      <dsp:nvSpPr>
        <dsp:cNvPr id="0" name=""/>
        <dsp:cNvSpPr/>
      </dsp:nvSpPr>
      <dsp:spPr>
        <a:xfrm>
          <a:off x="3860263" y="536"/>
          <a:ext cx="3254142" cy="1255262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Kutsal topraklara hakimler.</a:t>
          </a:r>
        </a:p>
      </dsp:txBody>
      <dsp:txXfrm>
        <a:off x="3921540" y="61813"/>
        <a:ext cx="3131588" cy="1132708"/>
      </dsp:txXfrm>
    </dsp:sp>
    <dsp:sp modelId="{FAEB53E7-2F7E-4F93-871B-FFF31E2D6B70}">
      <dsp:nvSpPr>
        <dsp:cNvPr id="0" name=""/>
        <dsp:cNvSpPr/>
      </dsp:nvSpPr>
      <dsp:spPr>
        <a:xfrm rot="20421756">
          <a:off x="6399218" y="2644530"/>
          <a:ext cx="8555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552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E41FF-1989-4007-8384-740A762903C9}">
      <dsp:nvSpPr>
        <dsp:cNvPr id="0" name=""/>
        <dsp:cNvSpPr/>
      </dsp:nvSpPr>
      <dsp:spPr>
        <a:xfrm>
          <a:off x="7229866" y="660409"/>
          <a:ext cx="4208794" cy="2178947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 adında Karadeniz’in kuzeyinden getirdikleri Kıpçak, Peçenek, </a:t>
          </a: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Çerkes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gibi unsurları ordularında kullanırlar.</a:t>
          </a:r>
        </a:p>
      </dsp:txBody>
      <dsp:txXfrm>
        <a:off x="7336233" y="766776"/>
        <a:ext cx="3996060" cy="1966213"/>
      </dsp:txXfrm>
    </dsp:sp>
    <dsp:sp modelId="{77589B6B-270F-4D50-BF36-4CE6AB38AD5A}">
      <dsp:nvSpPr>
        <dsp:cNvPr id="0" name=""/>
        <dsp:cNvSpPr/>
      </dsp:nvSpPr>
      <dsp:spPr>
        <a:xfrm rot="1418886">
          <a:off x="6345840" y="3906556"/>
          <a:ext cx="18638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6386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39D0A-ADD7-499F-9336-9332BAF88766}">
      <dsp:nvSpPr>
        <dsp:cNvPr id="0" name=""/>
        <dsp:cNvSpPr/>
      </dsp:nvSpPr>
      <dsp:spPr>
        <a:xfrm>
          <a:off x="8131445" y="4216060"/>
          <a:ext cx="2572886" cy="1255262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Haçlılardan Kudüs’ü alırlar.</a:t>
          </a:r>
        </a:p>
      </dsp:txBody>
      <dsp:txXfrm>
        <a:off x="8192722" y="4277337"/>
        <a:ext cx="2450332" cy="1132708"/>
      </dsp:txXfrm>
    </dsp:sp>
    <dsp:sp modelId="{E19D0E95-5B92-46FF-B51B-DFF89B5ECF06}">
      <dsp:nvSpPr>
        <dsp:cNvPr id="0" name=""/>
        <dsp:cNvSpPr/>
      </dsp:nvSpPr>
      <dsp:spPr>
        <a:xfrm rot="5400000">
          <a:off x="5022344" y="4524297"/>
          <a:ext cx="9299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998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E37E8-6F34-40DB-A6C9-35A785ED1A75}">
      <dsp:nvSpPr>
        <dsp:cNvPr id="0" name=""/>
        <dsp:cNvSpPr/>
      </dsp:nvSpPr>
      <dsp:spPr>
        <a:xfrm>
          <a:off x="3693615" y="4989287"/>
          <a:ext cx="3587439" cy="1255262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kurulur.  Baharat yollarına hakimler.</a:t>
          </a:r>
        </a:p>
      </dsp:txBody>
      <dsp:txXfrm>
        <a:off x="3754892" y="5050564"/>
        <a:ext cx="3464885" cy="1132708"/>
      </dsp:txXfrm>
    </dsp:sp>
    <dsp:sp modelId="{098B61A5-B8F3-4067-AE2D-A7EA738B7378}">
      <dsp:nvSpPr>
        <dsp:cNvPr id="0" name=""/>
        <dsp:cNvSpPr/>
      </dsp:nvSpPr>
      <dsp:spPr>
        <a:xfrm rot="9668610">
          <a:off x="3160368" y="3673325"/>
          <a:ext cx="14285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2853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CC04B-3456-4202-BADD-A4ADC04F54EA}">
      <dsp:nvSpPr>
        <dsp:cNvPr id="0" name=""/>
        <dsp:cNvSpPr/>
      </dsp:nvSpPr>
      <dsp:spPr>
        <a:xfrm>
          <a:off x="472423" y="3742096"/>
          <a:ext cx="2726279" cy="1255262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Resmi dil Arapçadır.</a:t>
          </a:r>
        </a:p>
      </dsp:txBody>
      <dsp:txXfrm>
        <a:off x="533700" y="3803373"/>
        <a:ext cx="2603725" cy="1132708"/>
      </dsp:txXfrm>
    </dsp:sp>
    <dsp:sp modelId="{98F75366-6D0C-4C79-BD55-119D1C7003C2}">
      <dsp:nvSpPr>
        <dsp:cNvPr id="0" name=""/>
        <dsp:cNvSpPr/>
      </dsp:nvSpPr>
      <dsp:spPr>
        <a:xfrm rot="12416541">
          <a:off x="2838693" y="2236350"/>
          <a:ext cx="18101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1011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56BFEB-BF77-43EE-98D8-9DB9B6C68ACD}">
      <dsp:nvSpPr>
        <dsp:cNvPr id="0" name=""/>
        <dsp:cNvSpPr/>
      </dsp:nvSpPr>
      <dsp:spPr>
        <a:xfrm>
          <a:off x="0" y="335287"/>
          <a:ext cx="2940326" cy="1490988"/>
        </a:xfrm>
        <a:prstGeom prst="roundRect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Halk, Arap ve diğer unsurlar.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Yönetenler ve ordu : Türk’tür.</a:t>
          </a:r>
        </a:p>
      </dsp:txBody>
      <dsp:txXfrm>
        <a:off x="72784" y="408071"/>
        <a:ext cx="2794758" cy="134542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0B6D55-C705-4A81-838A-3E005D40ACDC}">
      <dsp:nvSpPr>
        <dsp:cNvPr id="0" name=""/>
        <dsp:cNvSpPr/>
      </dsp:nvSpPr>
      <dsp:spPr>
        <a:xfrm>
          <a:off x="4385580" y="3270429"/>
          <a:ext cx="2744979" cy="27449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Haçlılarla savaşırlar.</a:t>
          </a:r>
        </a:p>
      </dsp:txBody>
      <dsp:txXfrm>
        <a:off x="4787573" y="3672422"/>
        <a:ext cx="1940993" cy="1940993"/>
      </dsp:txXfrm>
    </dsp:sp>
    <dsp:sp modelId="{935D6166-35FE-46E1-AC2A-2F3273FC654B}">
      <dsp:nvSpPr>
        <dsp:cNvPr id="0" name=""/>
        <dsp:cNvSpPr/>
      </dsp:nvSpPr>
      <dsp:spPr>
        <a:xfrm rot="13168308">
          <a:off x="2099400" y="2388485"/>
          <a:ext cx="2792139" cy="782319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4D256-EF47-45B2-8881-034F50515B3C}">
      <dsp:nvSpPr>
        <dsp:cNvPr id="0" name=""/>
        <dsp:cNvSpPr/>
      </dsp:nvSpPr>
      <dsp:spPr>
        <a:xfrm>
          <a:off x="1113926" y="849073"/>
          <a:ext cx="2607730" cy="208618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1250- </a:t>
          </a:r>
          <a:r>
            <a:rPr lang="tr-TR" sz="27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Mensure</a:t>
          </a:r>
          <a:r>
            <a:rPr lang="tr-TR" sz="2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savaşında Haçlıları yenerler.</a:t>
          </a:r>
        </a:p>
      </dsp:txBody>
      <dsp:txXfrm>
        <a:off x="1175028" y="910175"/>
        <a:ext cx="2485526" cy="1963980"/>
      </dsp:txXfrm>
    </dsp:sp>
    <dsp:sp modelId="{14049697-4EE8-45C1-8648-B0C698F302BA}">
      <dsp:nvSpPr>
        <dsp:cNvPr id="0" name=""/>
        <dsp:cNvSpPr/>
      </dsp:nvSpPr>
      <dsp:spPr>
        <a:xfrm rot="16200000">
          <a:off x="4706162" y="1704917"/>
          <a:ext cx="2103814" cy="782319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AE08A-1E2B-4140-8FD6-E695401B6843}">
      <dsp:nvSpPr>
        <dsp:cNvPr id="0" name=""/>
        <dsp:cNvSpPr/>
      </dsp:nvSpPr>
      <dsp:spPr>
        <a:xfrm>
          <a:off x="4454204" y="1077"/>
          <a:ext cx="2607730" cy="208618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Haçlıların Kuzey Afrika’da ki varlığına son verirler.</a:t>
          </a:r>
        </a:p>
      </dsp:txBody>
      <dsp:txXfrm>
        <a:off x="4515306" y="62179"/>
        <a:ext cx="2485526" cy="1963980"/>
      </dsp:txXfrm>
    </dsp:sp>
    <dsp:sp modelId="{44EE3C9B-2D59-494D-9663-BDC4D992EFF7}">
      <dsp:nvSpPr>
        <dsp:cNvPr id="0" name=""/>
        <dsp:cNvSpPr/>
      </dsp:nvSpPr>
      <dsp:spPr>
        <a:xfrm rot="19434192">
          <a:off x="6720050" y="2455621"/>
          <a:ext cx="3002854" cy="782319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5167A-364E-4FFD-A6F0-0C90FF09948F}">
      <dsp:nvSpPr>
        <dsp:cNvPr id="0" name=""/>
        <dsp:cNvSpPr/>
      </dsp:nvSpPr>
      <dsp:spPr>
        <a:xfrm>
          <a:off x="8130800" y="919121"/>
          <a:ext cx="2607730" cy="208618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7,8 ve 9. haçlılar Memlukler dönemindedir.</a:t>
          </a:r>
        </a:p>
      </dsp:txBody>
      <dsp:txXfrm>
        <a:off x="8191902" y="980223"/>
        <a:ext cx="2485526" cy="196398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54D46-15EE-4A11-9338-6B71D2787BE0}">
      <dsp:nvSpPr>
        <dsp:cNvPr id="0" name=""/>
        <dsp:cNvSpPr/>
      </dsp:nvSpPr>
      <dsp:spPr>
        <a:xfrm>
          <a:off x="511270" y="2440457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Tarihte Moğolları yenen tek devlettir</a:t>
          </a:r>
          <a:r>
            <a:rPr lang="tr-TR" sz="2600" kern="1200" dirty="0"/>
            <a:t>.</a:t>
          </a:r>
        </a:p>
      </dsp:txBody>
      <dsp:txXfrm>
        <a:off x="552681" y="2481868"/>
        <a:ext cx="2744912" cy="1331045"/>
      </dsp:txXfrm>
    </dsp:sp>
    <dsp:sp modelId="{908704FD-DC81-422E-B619-76343969C26B}">
      <dsp:nvSpPr>
        <dsp:cNvPr id="0" name=""/>
        <dsp:cNvSpPr/>
      </dsp:nvSpPr>
      <dsp:spPr>
        <a:xfrm rot="18289469">
          <a:off x="2914213" y="2314202"/>
          <a:ext cx="198067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80675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700" kern="1200"/>
        </a:p>
      </dsp:txBody>
      <dsp:txXfrm>
        <a:off x="3855034" y="2284900"/>
        <a:ext cx="99033" cy="99033"/>
      </dsp:txXfrm>
    </dsp:sp>
    <dsp:sp modelId="{E52495EB-6471-415F-BA65-0FF4EAFC7DE1}">
      <dsp:nvSpPr>
        <dsp:cNvPr id="0" name=""/>
        <dsp:cNvSpPr/>
      </dsp:nvSpPr>
      <dsp:spPr>
        <a:xfrm>
          <a:off x="4470097" y="814510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Ayn</a:t>
          </a: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tr-TR" sz="2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Calut</a:t>
          </a: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 –Kutuz dönemi (1260)</a:t>
          </a:r>
        </a:p>
      </dsp:txBody>
      <dsp:txXfrm>
        <a:off x="4511508" y="855921"/>
        <a:ext cx="2744912" cy="1331045"/>
      </dsp:txXfrm>
    </dsp:sp>
    <dsp:sp modelId="{6D368524-CBB6-4ED6-A955-BDDFD84552EF}">
      <dsp:nvSpPr>
        <dsp:cNvPr id="0" name=""/>
        <dsp:cNvSpPr/>
      </dsp:nvSpPr>
      <dsp:spPr>
        <a:xfrm rot="19457599">
          <a:off x="7166905" y="1094742"/>
          <a:ext cx="13929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92946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28555" y="1080133"/>
        <a:ext cx="69647" cy="69647"/>
      </dsp:txXfrm>
    </dsp:sp>
    <dsp:sp modelId="{87BBCB7E-96CA-47A6-8EB5-C926380BA957}">
      <dsp:nvSpPr>
        <dsp:cNvPr id="0" name=""/>
        <dsp:cNvSpPr/>
      </dsp:nvSpPr>
      <dsp:spPr>
        <a:xfrm>
          <a:off x="8428925" y="1536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Suriye’nin büyük kısmı alınır.</a:t>
          </a:r>
        </a:p>
      </dsp:txBody>
      <dsp:txXfrm>
        <a:off x="8470336" y="42947"/>
        <a:ext cx="2744912" cy="1331045"/>
      </dsp:txXfrm>
    </dsp:sp>
    <dsp:sp modelId="{F6577D42-17BB-4CED-81E9-86323D4236DA}">
      <dsp:nvSpPr>
        <dsp:cNvPr id="0" name=""/>
        <dsp:cNvSpPr/>
      </dsp:nvSpPr>
      <dsp:spPr>
        <a:xfrm rot="2142401">
          <a:off x="7166905" y="1907715"/>
          <a:ext cx="13929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92946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28555" y="1893107"/>
        <a:ext cx="69647" cy="69647"/>
      </dsp:txXfrm>
    </dsp:sp>
    <dsp:sp modelId="{C8F68249-7638-439E-82C5-04BC7F367262}">
      <dsp:nvSpPr>
        <dsp:cNvPr id="0" name=""/>
        <dsp:cNvSpPr/>
      </dsp:nvSpPr>
      <dsp:spPr>
        <a:xfrm>
          <a:off x="8428925" y="1627483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İslam dünyasında önemleri artar.</a:t>
          </a:r>
        </a:p>
      </dsp:txBody>
      <dsp:txXfrm>
        <a:off x="8470336" y="1668894"/>
        <a:ext cx="2744912" cy="1331045"/>
      </dsp:txXfrm>
    </dsp:sp>
    <dsp:sp modelId="{DFF61BAC-F261-40F9-B127-2CF54BA6A796}">
      <dsp:nvSpPr>
        <dsp:cNvPr id="0" name=""/>
        <dsp:cNvSpPr/>
      </dsp:nvSpPr>
      <dsp:spPr>
        <a:xfrm rot="3310531">
          <a:off x="2914213" y="3940149"/>
          <a:ext cx="198067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80675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700" kern="1200"/>
        </a:p>
      </dsp:txBody>
      <dsp:txXfrm>
        <a:off x="3855034" y="3910847"/>
        <a:ext cx="99033" cy="99033"/>
      </dsp:txXfrm>
    </dsp:sp>
    <dsp:sp modelId="{70211740-ADD7-46C5-BA2E-4294E8A9117F}">
      <dsp:nvSpPr>
        <dsp:cNvPr id="0" name=""/>
        <dsp:cNvSpPr/>
      </dsp:nvSpPr>
      <dsp:spPr>
        <a:xfrm>
          <a:off x="4470097" y="4066404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Elbistan savaşı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Baybars dönemi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(1277)</a:t>
          </a:r>
        </a:p>
      </dsp:txBody>
      <dsp:txXfrm>
        <a:off x="4511508" y="4107815"/>
        <a:ext cx="2744912" cy="1331045"/>
      </dsp:txXfrm>
    </dsp:sp>
    <dsp:sp modelId="{D51DC877-017B-46FE-8606-FF509C9F2769}">
      <dsp:nvSpPr>
        <dsp:cNvPr id="0" name=""/>
        <dsp:cNvSpPr/>
      </dsp:nvSpPr>
      <dsp:spPr>
        <a:xfrm rot="19457599">
          <a:off x="7166905" y="4346636"/>
          <a:ext cx="13929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92946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28555" y="4332027"/>
        <a:ext cx="69647" cy="69647"/>
      </dsp:txXfrm>
    </dsp:sp>
    <dsp:sp modelId="{A3DB7390-3838-456A-8911-9B0E2A5F107F}">
      <dsp:nvSpPr>
        <dsp:cNvPr id="0" name=""/>
        <dsp:cNvSpPr/>
      </dsp:nvSpPr>
      <dsp:spPr>
        <a:xfrm>
          <a:off x="8428925" y="3253431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Moğollar ikinci kez yenilir.</a:t>
          </a:r>
        </a:p>
      </dsp:txBody>
      <dsp:txXfrm>
        <a:off x="8470336" y="3294842"/>
        <a:ext cx="2744912" cy="1331045"/>
      </dsp:txXfrm>
    </dsp:sp>
    <dsp:sp modelId="{C8F9A491-B8B2-4783-97FF-BADA1D1DF756}">
      <dsp:nvSpPr>
        <dsp:cNvPr id="0" name=""/>
        <dsp:cNvSpPr/>
      </dsp:nvSpPr>
      <dsp:spPr>
        <a:xfrm rot="2142401">
          <a:off x="7166905" y="5159610"/>
          <a:ext cx="13929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92946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28555" y="5145001"/>
        <a:ext cx="69647" cy="69647"/>
      </dsp:txXfrm>
    </dsp:sp>
    <dsp:sp modelId="{A66961F5-83CA-4ACE-81F4-3ADB04DA15C5}">
      <dsp:nvSpPr>
        <dsp:cNvPr id="0" name=""/>
        <dsp:cNvSpPr/>
      </dsp:nvSpPr>
      <dsp:spPr>
        <a:xfrm>
          <a:off x="8428925" y="4879378"/>
          <a:ext cx="2827734" cy="141386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Moğollar, Anadolu’da katliamlar yapar.</a:t>
          </a:r>
        </a:p>
      </dsp:txBody>
      <dsp:txXfrm>
        <a:off x="8470336" y="4920789"/>
        <a:ext cx="2744912" cy="133104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BCA77-4006-427D-A1D2-B157F138BC81}">
      <dsp:nvSpPr>
        <dsp:cNvPr id="0" name=""/>
        <dsp:cNvSpPr/>
      </dsp:nvSpPr>
      <dsp:spPr>
        <a:xfrm>
          <a:off x="849795" y="0"/>
          <a:ext cx="9631016" cy="6056242"/>
        </a:xfrm>
        <a:prstGeom prst="rightArrow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B2D99A-225C-4A95-86AA-7DB65EF625C7}">
      <dsp:nvSpPr>
        <dsp:cNvPr id="0" name=""/>
        <dsp:cNvSpPr/>
      </dsp:nvSpPr>
      <dsp:spPr>
        <a:xfrm>
          <a:off x="3872" y="1816872"/>
          <a:ext cx="2516191" cy="2422497"/>
        </a:xfrm>
        <a:prstGeom prst="roundRect">
          <a:avLst/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1258 yılında Moğollar, Bağdat’ı alarak Abbasilere son verirler.</a:t>
          </a:r>
        </a:p>
      </dsp:txBody>
      <dsp:txXfrm>
        <a:off x="122129" y="1935129"/>
        <a:ext cx="2279677" cy="2185983"/>
      </dsp:txXfrm>
    </dsp:sp>
    <dsp:sp modelId="{ABD3D39D-557F-4992-A83A-A8F360BB7B4A}">
      <dsp:nvSpPr>
        <dsp:cNvPr id="0" name=""/>
        <dsp:cNvSpPr/>
      </dsp:nvSpPr>
      <dsp:spPr>
        <a:xfrm>
          <a:off x="2939429" y="1219206"/>
          <a:ext cx="2516191" cy="3617829"/>
        </a:xfrm>
        <a:prstGeom prst="roundRect">
          <a:avLst/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 sultanı Baybars, saltanatına meşruiyet kazandırmak için halife yakınlarından birini Mısır’a getirir.</a:t>
          </a:r>
        </a:p>
      </dsp:txBody>
      <dsp:txXfrm>
        <a:off x="3062259" y="1342036"/>
        <a:ext cx="2270531" cy="3372169"/>
      </dsp:txXfrm>
    </dsp:sp>
    <dsp:sp modelId="{4B3A4EA1-C2CF-4B0A-BDD8-7B5FED84F98D}">
      <dsp:nvSpPr>
        <dsp:cNvPr id="0" name=""/>
        <dsp:cNvSpPr/>
      </dsp:nvSpPr>
      <dsp:spPr>
        <a:xfrm>
          <a:off x="5874986" y="1816872"/>
          <a:ext cx="2516191" cy="2422497"/>
        </a:xfrm>
        <a:prstGeom prst="roundRect">
          <a:avLst/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Mısır’da Memluk himayesinde Abbasi halifeliği devam ettirilir.</a:t>
          </a:r>
        </a:p>
      </dsp:txBody>
      <dsp:txXfrm>
        <a:off x="5993243" y="1935129"/>
        <a:ext cx="2279677" cy="2185983"/>
      </dsp:txXfrm>
    </dsp:sp>
    <dsp:sp modelId="{569808A9-E468-4D83-962E-CB68B3A1CC41}">
      <dsp:nvSpPr>
        <dsp:cNvPr id="0" name=""/>
        <dsp:cNvSpPr/>
      </dsp:nvSpPr>
      <dsp:spPr>
        <a:xfrm>
          <a:off x="8810543" y="1816872"/>
          <a:ext cx="2516191" cy="2422497"/>
        </a:xfrm>
        <a:prstGeom prst="roundRect">
          <a:avLst/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Memlukler’in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İslam dünyasında önemleri artar.</a:t>
          </a:r>
        </a:p>
      </dsp:txBody>
      <dsp:txXfrm>
        <a:off x="8928800" y="1935129"/>
        <a:ext cx="2279677" cy="218598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F4F95-00B9-4B69-B0B4-3A5A16DD26C8}">
      <dsp:nvSpPr>
        <dsp:cNvPr id="0" name=""/>
        <dsp:cNvSpPr/>
      </dsp:nvSpPr>
      <dsp:spPr>
        <a:xfrm>
          <a:off x="4104379" y="2150959"/>
          <a:ext cx="2862236" cy="2027528"/>
        </a:xfrm>
        <a:prstGeom prst="roundRect">
          <a:avLst/>
        </a:prstGeom>
        <a:solidFill>
          <a:srgbClr val="43C3E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Oligarşik</a:t>
          </a:r>
          <a:r>
            <a:rPr lang="tr-TR" sz="28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monarşi görülen tek Türk devletidir</a:t>
          </a:r>
          <a:r>
            <a:rPr lang="tr-TR" sz="2800" kern="1200" dirty="0"/>
            <a:t>.</a:t>
          </a:r>
        </a:p>
      </dsp:txBody>
      <dsp:txXfrm>
        <a:off x="4203355" y="2249935"/>
        <a:ext cx="2664284" cy="1829576"/>
      </dsp:txXfrm>
    </dsp:sp>
    <dsp:sp modelId="{0CA39BD6-2047-40A2-8B4B-BB9369960395}">
      <dsp:nvSpPr>
        <dsp:cNvPr id="0" name=""/>
        <dsp:cNvSpPr/>
      </dsp:nvSpPr>
      <dsp:spPr>
        <a:xfrm rot="16200000">
          <a:off x="5161852" y="1777313"/>
          <a:ext cx="7472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72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B7046-CD29-4878-81C6-1E55FCB283C5}">
      <dsp:nvSpPr>
        <dsp:cNvPr id="0" name=""/>
        <dsp:cNvSpPr/>
      </dsp:nvSpPr>
      <dsp:spPr>
        <a:xfrm>
          <a:off x="4002778" y="-70909"/>
          <a:ext cx="3065438" cy="1474577"/>
        </a:xfrm>
        <a:prstGeom prst="roundRect">
          <a:avLst/>
        </a:prstGeom>
        <a:solidFill>
          <a:srgbClr val="43C3E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Yönetim babadan oğula geçmez</a:t>
          </a:r>
          <a:r>
            <a:rPr lang="tr-TR" sz="2000" kern="1200" dirty="0"/>
            <a:t>.</a:t>
          </a:r>
        </a:p>
      </dsp:txBody>
      <dsp:txXfrm>
        <a:off x="4074761" y="1074"/>
        <a:ext cx="2921472" cy="1330611"/>
      </dsp:txXfrm>
    </dsp:sp>
    <dsp:sp modelId="{695D638A-B8C1-42CB-AF63-83606A867459}">
      <dsp:nvSpPr>
        <dsp:cNvPr id="0" name=""/>
        <dsp:cNvSpPr/>
      </dsp:nvSpPr>
      <dsp:spPr>
        <a:xfrm rot="33372">
          <a:off x="6966587" y="3184678"/>
          <a:ext cx="12487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4879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5A5111-3E04-4513-A223-A33ECEB37DA2}">
      <dsp:nvSpPr>
        <dsp:cNvPr id="0" name=""/>
        <dsp:cNvSpPr/>
      </dsp:nvSpPr>
      <dsp:spPr>
        <a:xfrm>
          <a:off x="8215354" y="2163676"/>
          <a:ext cx="2758277" cy="2080903"/>
        </a:xfrm>
        <a:prstGeom prst="roundRect">
          <a:avLst/>
        </a:prstGeom>
        <a:solidFill>
          <a:srgbClr val="43C3E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Her komutanın tahta çıkma hakkı vardır.</a:t>
          </a:r>
        </a:p>
      </dsp:txBody>
      <dsp:txXfrm>
        <a:off x="8316935" y="2265257"/>
        <a:ext cx="2555115" cy="1877741"/>
      </dsp:txXfrm>
    </dsp:sp>
    <dsp:sp modelId="{024CB0C5-8794-4933-9B0F-D57912BAD7B1}">
      <dsp:nvSpPr>
        <dsp:cNvPr id="0" name=""/>
        <dsp:cNvSpPr/>
      </dsp:nvSpPr>
      <dsp:spPr>
        <a:xfrm rot="5284629">
          <a:off x="5206527" y="4553885"/>
          <a:ext cx="7512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121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3D765-7F9F-4C5E-88C9-BFCC4ED2DB56}">
      <dsp:nvSpPr>
        <dsp:cNvPr id="0" name=""/>
        <dsp:cNvSpPr/>
      </dsp:nvSpPr>
      <dsp:spPr>
        <a:xfrm>
          <a:off x="4037384" y="4929282"/>
          <a:ext cx="3159217" cy="1325730"/>
        </a:xfrm>
        <a:prstGeom prst="roundRect">
          <a:avLst/>
        </a:prstGeom>
        <a:solidFill>
          <a:srgbClr val="43C3E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Devleti, komutanlardan oluşan meclis yönetir.</a:t>
          </a:r>
        </a:p>
      </dsp:txBody>
      <dsp:txXfrm>
        <a:off x="4102101" y="4993999"/>
        <a:ext cx="3029783" cy="1196296"/>
      </dsp:txXfrm>
    </dsp:sp>
    <dsp:sp modelId="{EAB32D48-5885-45ED-A17C-8B63D6F3800E}">
      <dsp:nvSpPr>
        <dsp:cNvPr id="0" name=""/>
        <dsp:cNvSpPr/>
      </dsp:nvSpPr>
      <dsp:spPr>
        <a:xfrm rot="10908162">
          <a:off x="2500255" y="3094444"/>
          <a:ext cx="16045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452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D59DC-584C-437E-886B-B034849A84CD}">
      <dsp:nvSpPr>
        <dsp:cNvPr id="0" name=""/>
        <dsp:cNvSpPr/>
      </dsp:nvSpPr>
      <dsp:spPr>
        <a:xfrm>
          <a:off x="500138" y="2064254"/>
          <a:ext cx="2000514" cy="1946942"/>
        </a:xfrm>
        <a:prstGeom prst="roundRect">
          <a:avLst/>
        </a:prstGeom>
        <a:solidFill>
          <a:srgbClr val="43C3E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Yöneten sınıfı askerlerdir.</a:t>
          </a:r>
        </a:p>
      </dsp:txBody>
      <dsp:txXfrm>
        <a:off x="595180" y="2159296"/>
        <a:ext cx="1810430" cy="175685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7569E-B58D-4866-BC41-5DBD701EDA63}">
      <dsp:nvSpPr>
        <dsp:cNvPr id="0" name=""/>
        <dsp:cNvSpPr/>
      </dsp:nvSpPr>
      <dsp:spPr>
        <a:xfrm>
          <a:off x="204062" y="2389079"/>
          <a:ext cx="3290784" cy="1384101"/>
        </a:xfrm>
        <a:prstGeom prst="roundRect">
          <a:avLst>
            <a:gd name="adj" fmla="val 10000"/>
          </a:avLst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Osmanlı- Memluk savaşları</a:t>
          </a:r>
        </a:p>
      </dsp:txBody>
      <dsp:txXfrm>
        <a:off x="244601" y="2429618"/>
        <a:ext cx="3209706" cy="1303023"/>
      </dsp:txXfrm>
    </dsp:sp>
    <dsp:sp modelId="{1CBB0E41-5DDA-46BA-8C57-0F5A220BB38F}">
      <dsp:nvSpPr>
        <dsp:cNvPr id="0" name=""/>
        <dsp:cNvSpPr/>
      </dsp:nvSpPr>
      <dsp:spPr>
        <a:xfrm rot="18289469">
          <a:off x="3078998" y="2265057"/>
          <a:ext cx="193897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38977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700" kern="1200"/>
        </a:p>
      </dsp:txBody>
      <dsp:txXfrm>
        <a:off x="4000013" y="2236797"/>
        <a:ext cx="96948" cy="96948"/>
      </dsp:txXfrm>
    </dsp:sp>
    <dsp:sp modelId="{7A144DC7-AA8F-4EBB-A569-CD24D1E4055F}">
      <dsp:nvSpPr>
        <dsp:cNvPr id="0" name=""/>
        <dsp:cNvSpPr/>
      </dsp:nvSpPr>
      <dsp:spPr>
        <a:xfrm>
          <a:off x="4602128" y="797362"/>
          <a:ext cx="2768203" cy="1384101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Mercidabık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1516</a:t>
          </a:r>
        </a:p>
      </dsp:txBody>
      <dsp:txXfrm>
        <a:off x="4642667" y="837901"/>
        <a:ext cx="2687125" cy="1303023"/>
      </dsp:txXfrm>
    </dsp:sp>
    <dsp:sp modelId="{059EBDDF-B6C1-412C-B624-99BA2D487517}">
      <dsp:nvSpPr>
        <dsp:cNvPr id="0" name=""/>
        <dsp:cNvSpPr/>
      </dsp:nvSpPr>
      <dsp:spPr>
        <a:xfrm rot="19457599">
          <a:off x="7242161" y="1071269"/>
          <a:ext cx="136362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63621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89881" y="1057393"/>
        <a:ext cx="68181" cy="68181"/>
      </dsp:txXfrm>
    </dsp:sp>
    <dsp:sp modelId="{5E88FB3A-B07B-474A-9D06-E52DC3E24983}">
      <dsp:nvSpPr>
        <dsp:cNvPr id="0" name=""/>
        <dsp:cNvSpPr/>
      </dsp:nvSpPr>
      <dsp:spPr>
        <a:xfrm>
          <a:off x="8477612" y="1504"/>
          <a:ext cx="2768203" cy="1384101"/>
        </a:xfrm>
        <a:prstGeom prst="roundRect">
          <a:avLst>
            <a:gd name="adj" fmla="val 10000"/>
          </a:avLst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Osmanlı Devleti kazanır.</a:t>
          </a:r>
        </a:p>
      </dsp:txBody>
      <dsp:txXfrm>
        <a:off x="8518151" y="42043"/>
        <a:ext cx="2687125" cy="1303023"/>
      </dsp:txXfrm>
    </dsp:sp>
    <dsp:sp modelId="{DEA47910-A9E6-499C-9B98-DD499CCE4909}">
      <dsp:nvSpPr>
        <dsp:cNvPr id="0" name=""/>
        <dsp:cNvSpPr/>
      </dsp:nvSpPr>
      <dsp:spPr>
        <a:xfrm rot="2142401">
          <a:off x="7242161" y="1867128"/>
          <a:ext cx="136362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63621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89881" y="1853252"/>
        <a:ext cx="68181" cy="68181"/>
      </dsp:txXfrm>
    </dsp:sp>
    <dsp:sp modelId="{5B90B855-B202-4663-9E34-3E49FD57548A}">
      <dsp:nvSpPr>
        <dsp:cNvPr id="0" name=""/>
        <dsp:cNvSpPr/>
      </dsp:nvSpPr>
      <dsp:spPr>
        <a:xfrm>
          <a:off x="8477612" y="1593221"/>
          <a:ext cx="2768203" cy="1384101"/>
        </a:xfrm>
        <a:prstGeom prst="roundRect">
          <a:avLst>
            <a:gd name="adj" fmla="val 10000"/>
          </a:avLst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Suriye, Filistin çevresi alınır.</a:t>
          </a:r>
        </a:p>
      </dsp:txBody>
      <dsp:txXfrm>
        <a:off x="8518151" y="1633760"/>
        <a:ext cx="2687125" cy="1303023"/>
      </dsp:txXfrm>
    </dsp:sp>
    <dsp:sp modelId="{AB910AA8-0AD1-4973-B5B6-BF7001BE11ED}">
      <dsp:nvSpPr>
        <dsp:cNvPr id="0" name=""/>
        <dsp:cNvSpPr/>
      </dsp:nvSpPr>
      <dsp:spPr>
        <a:xfrm rot="3310531">
          <a:off x="3078998" y="3856774"/>
          <a:ext cx="193897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38977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700" kern="1200"/>
        </a:p>
      </dsp:txBody>
      <dsp:txXfrm>
        <a:off x="4000013" y="3828514"/>
        <a:ext cx="96948" cy="96948"/>
      </dsp:txXfrm>
    </dsp:sp>
    <dsp:sp modelId="{E2A27F4E-3D8D-46FD-8EED-235BBE806FC2}">
      <dsp:nvSpPr>
        <dsp:cNvPr id="0" name=""/>
        <dsp:cNvSpPr/>
      </dsp:nvSpPr>
      <dsp:spPr>
        <a:xfrm>
          <a:off x="4602128" y="3980796"/>
          <a:ext cx="2768203" cy="1384101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Ridaniye</a:t>
          </a: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savaşı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1517</a:t>
          </a:r>
        </a:p>
      </dsp:txBody>
      <dsp:txXfrm>
        <a:off x="4642667" y="4021335"/>
        <a:ext cx="2687125" cy="1303023"/>
      </dsp:txXfrm>
    </dsp:sp>
    <dsp:sp modelId="{737B9D37-63A3-4FB6-BE6E-474B054CBF2A}">
      <dsp:nvSpPr>
        <dsp:cNvPr id="0" name=""/>
        <dsp:cNvSpPr/>
      </dsp:nvSpPr>
      <dsp:spPr>
        <a:xfrm rot="19457599">
          <a:off x="7242161" y="4254703"/>
          <a:ext cx="136362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63621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89881" y="4240827"/>
        <a:ext cx="68181" cy="68181"/>
      </dsp:txXfrm>
    </dsp:sp>
    <dsp:sp modelId="{01E696C2-C517-4965-9BB3-24822E51C7CA}">
      <dsp:nvSpPr>
        <dsp:cNvPr id="0" name=""/>
        <dsp:cNvSpPr/>
      </dsp:nvSpPr>
      <dsp:spPr>
        <a:xfrm>
          <a:off x="8477612" y="3184938"/>
          <a:ext cx="2768203" cy="1384101"/>
        </a:xfrm>
        <a:prstGeom prst="roundRect">
          <a:avLst>
            <a:gd name="adj" fmla="val 10000"/>
          </a:avLst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Osmanlı Devleti kazanır.</a:t>
          </a:r>
        </a:p>
      </dsp:txBody>
      <dsp:txXfrm>
        <a:off x="8518151" y="3225477"/>
        <a:ext cx="2687125" cy="1303023"/>
      </dsp:txXfrm>
    </dsp:sp>
    <dsp:sp modelId="{52293A25-A0AB-4786-BA4B-F6B4C825B065}">
      <dsp:nvSpPr>
        <dsp:cNvPr id="0" name=""/>
        <dsp:cNvSpPr/>
      </dsp:nvSpPr>
      <dsp:spPr>
        <a:xfrm rot="2142401">
          <a:off x="7242161" y="5050561"/>
          <a:ext cx="136362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63621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889881" y="5036686"/>
        <a:ext cx="68181" cy="68181"/>
      </dsp:txXfrm>
    </dsp:sp>
    <dsp:sp modelId="{2C8D4763-6864-4A4F-A9A5-603C98B63482}">
      <dsp:nvSpPr>
        <dsp:cNvPr id="0" name=""/>
        <dsp:cNvSpPr/>
      </dsp:nvSpPr>
      <dsp:spPr>
        <a:xfrm>
          <a:off x="8477612" y="4776654"/>
          <a:ext cx="2768203" cy="1384101"/>
        </a:xfrm>
        <a:prstGeom prst="roundRect">
          <a:avLst>
            <a:gd name="adj" fmla="val 10000"/>
          </a:avLst>
        </a:prstGeom>
        <a:solidFill>
          <a:srgbClr val="F0F8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Memluk devleti tarihe karışır.</a:t>
          </a:r>
        </a:p>
      </dsp:txBody>
      <dsp:txXfrm>
        <a:off x="8518151" y="4817193"/>
        <a:ext cx="2687125" cy="1303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7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5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94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4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3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1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19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7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65A2E8-F216-4DF4-BD77-A0F125E07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979C765-CDA3-45CC-B3E0-B5939C4AC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19139BF-6A73-46AB-B292-CED4120E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4733A3E-916A-4F27-878E-1D0598F5E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CD61EB-6F1C-42A0-806C-A40343B23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553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DCF23B-4E44-4810-B34B-600683B52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3EBB19-44B8-439D-9957-143B9DA9A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F5F7CDA-480D-409C-8F86-A90D23D3A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35FC7D-C16F-4366-9E2A-962671CEE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3572D49-10BB-4A08-9197-7BE084F0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185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59499D-7673-48D3-8980-0743F9F4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714542E-8A70-41A0-91B0-0D9DAA0B6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6BEC67-A7DA-470D-BFE7-FA8FAB294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C0DF39F-EAD8-409F-A7CF-E27C83D0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05D780-C19E-44FB-9C9E-1B8FD27CC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10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AF43E9-5EAB-4035-AECF-2FE5498A3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CC96C0-F60D-424E-9D56-E28AB006B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735BDD2-E591-468F-84D3-59B2677DC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640A3EF-F51F-4B96-955D-C29DD9AB5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8DF1581-F106-452B-A756-2FBD453B2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9A2D7C2-A8E1-48C3-8EF2-6C4B9D9C8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638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E3455A-F5C9-4CD9-BB50-933E439D3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DC3B801-62B3-4E69-A887-6D27AA79B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98E0AC-CEBB-475E-8006-F3A267312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AB04D5B-EFCF-4777-8E20-E6B901CEA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A69A8E2-CB9B-4960-B050-B961076B97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3D05BB3-4DB8-4D0F-BD46-FCA35882D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637A43A-261C-4501-B46F-2CDF44F6C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D4B7101-76A4-47F8-B635-D5DC041B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451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12E4F1-C373-4267-AC09-330EDB57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10D8088-D051-4A27-B259-A4371BE7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A281A91-AB7C-4B41-90B3-226378D73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C596821-DFAC-4B11-8593-584FF670D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401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DC57C48-5685-4230-BAFD-E97814337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7630B27-B3F7-4859-8869-248874E86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5FE4F2F-FAAD-48D6-A60D-1FFF457D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69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9F06E2-1DAA-4886-842A-C3759EC1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3AEDEB-839A-42B5-9A6D-CD7D8E329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DB2D7A4-4F31-4E75-ACAD-BEDE38166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75CB6D9-B004-4F1E-A436-542C3240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81872FD-A7ED-4264-9341-86A072E39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010D967-025D-4B57-9B22-E960AE09C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901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73242C-020E-4984-8BB8-164722580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C4DC693-22F1-44C9-A6AF-572BEFBAB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83F483A-C727-49E1-B3ED-A2380BDEA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181C984-1EED-48B6-B8C2-775E5E1C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472D3E2-5660-48AF-BA6A-9C8638A7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D505956-934C-4709-90BF-147A1784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1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E97AAB-774A-49B7-9DF4-D4BF4CAD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C49D741-EC49-4FE9-BE71-BA14D4C7F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38B7E1E-26B0-453B-9BDA-01E9FDADB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5DAF9C-C0C1-429C-BAA7-2C5F98EB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63623D-C78D-4A35-8431-F8CA1A180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90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10BAD94-1719-46E3-A97A-37C403F0E9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AF4D0A-79A6-4949-A440-A2FB037A3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1558C31-4DB6-4485-829B-9FA60A3D3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D757ACC-0298-4674-BCDA-34743CCF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22A4FF3-DB9C-4327-8776-2DE6B32D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909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E267E74-692F-4600-8F41-950AB509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ED7CF7B-ADD4-4DCA-9014-E9D6AF1C3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AC17A5E-9408-4906-92E1-0B9A83768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D4FA9-191E-49AA-996F-B0D87FDB8967}" type="datetimeFigureOut">
              <a:rPr lang="tr-TR" smtClean="0"/>
              <a:t>15.06.2020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FE8811-E668-4844-BD40-16634E0D55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4297E01-95E2-41D1-B761-D7F40DF29C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F03CF-4442-4A6E-A956-08A271A71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09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 /><Relationship Id="rId2" Type="http://schemas.openxmlformats.org/officeDocument/2006/relationships/diagramData" Target="../diagrams/data8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8.xml" /><Relationship Id="rId5" Type="http://schemas.openxmlformats.org/officeDocument/2006/relationships/diagramColors" Target="../diagrams/colors8.xml" /><Relationship Id="rId4" Type="http://schemas.openxmlformats.org/officeDocument/2006/relationships/diagramQuickStyle" Target="../diagrams/quickStyle8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 /><Relationship Id="rId2" Type="http://schemas.openxmlformats.org/officeDocument/2006/relationships/diagramData" Target="../diagrams/data9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9.xml" /><Relationship Id="rId5" Type="http://schemas.openxmlformats.org/officeDocument/2006/relationships/diagramColors" Target="../diagrams/colors9.xml" /><Relationship Id="rId4" Type="http://schemas.openxmlformats.org/officeDocument/2006/relationships/diagramQuickStyle" Target="../diagrams/quickStyle9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 /><Relationship Id="rId2" Type="http://schemas.openxmlformats.org/officeDocument/2006/relationships/diagramData" Target="../diagrams/data10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0.xml" /><Relationship Id="rId5" Type="http://schemas.openxmlformats.org/officeDocument/2006/relationships/diagramColors" Target="../diagrams/colors10.xml" /><Relationship Id="rId4" Type="http://schemas.openxmlformats.org/officeDocument/2006/relationships/diagramQuickStyle" Target="../diagrams/quickStyle10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 /><Relationship Id="rId2" Type="http://schemas.openxmlformats.org/officeDocument/2006/relationships/diagramData" Target="../diagrams/data1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1.xml" /><Relationship Id="rId5" Type="http://schemas.openxmlformats.org/officeDocument/2006/relationships/diagramColors" Target="../diagrams/colors11.xml" /><Relationship Id="rId4" Type="http://schemas.openxmlformats.org/officeDocument/2006/relationships/diagramQuickStyle" Target="../diagrams/quickStyle1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 /><Relationship Id="rId2" Type="http://schemas.openxmlformats.org/officeDocument/2006/relationships/diagramData" Target="../diagrams/data12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2.xml" /><Relationship Id="rId5" Type="http://schemas.openxmlformats.org/officeDocument/2006/relationships/diagramColors" Target="../diagrams/colors12.xml" /><Relationship Id="rId4" Type="http://schemas.openxmlformats.org/officeDocument/2006/relationships/diagramQuickStyle" Target="../diagrams/quickStyle1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 /><Relationship Id="rId2" Type="http://schemas.openxmlformats.org/officeDocument/2006/relationships/diagramData" Target="../diagrams/data13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3.xml" /><Relationship Id="rId5" Type="http://schemas.openxmlformats.org/officeDocument/2006/relationships/diagramColors" Target="../diagrams/colors13.xml" /><Relationship Id="rId4" Type="http://schemas.openxmlformats.org/officeDocument/2006/relationships/diagramQuickStyle" Target="../diagrams/quickStyle13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 /><Relationship Id="rId2" Type="http://schemas.openxmlformats.org/officeDocument/2006/relationships/diagramData" Target="../diagrams/data14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4.xml" /><Relationship Id="rId5" Type="http://schemas.openxmlformats.org/officeDocument/2006/relationships/diagramColors" Target="../diagrams/colors14.xml" /><Relationship Id="rId4" Type="http://schemas.openxmlformats.org/officeDocument/2006/relationships/diagramQuickStyle" Target="../diagrams/quickStyle14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 /><Relationship Id="rId2" Type="http://schemas.openxmlformats.org/officeDocument/2006/relationships/diagramData" Target="../diagrams/data15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5.xml" /><Relationship Id="rId5" Type="http://schemas.openxmlformats.org/officeDocument/2006/relationships/diagramColors" Target="../diagrams/colors15.xml" /><Relationship Id="rId4" Type="http://schemas.openxmlformats.org/officeDocument/2006/relationships/diagramQuickStyle" Target="../diagrams/quickStyle15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 /><Relationship Id="rId2" Type="http://schemas.openxmlformats.org/officeDocument/2006/relationships/diagramData" Target="../diagrams/data16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6.xml" /><Relationship Id="rId5" Type="http://schemas.openxmlformats.org/officeDocument/2006/relationships/diagramColors" Target="../diagrams/colors16.xml" /><Relationship Id="rId4" Type="http://schemas.openxmlformats.org/officeDocument/2006/relationships/diagramQuickStyle" Target="../diagrams/quickStyle16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jp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 /><Relationship Id="rId2" Type="http://schemas.openxmlformats.org/officeDocument/2006/relationships/diagramData" Target="../diagrams/data17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7.xml" /><Relationship Id="rId5" Type="http://schemas.openxmlformats.org/officeDocument/2006/relationships/diagramColors" Target="../diagrams/colors17.xml" /><Relationship Id="rId4" Type="http://schemas.openxmlformats.org/officeDocument/2006/relationships/diagramQuickStyle" Target="../diagrams/quickStyle17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 /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 /><Relationship Id="rId2" Type="http://schemas.openxmlformats.org/officeDocument/2006/relationships/diagramData" Target="../diagrams/data18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8.xml" /><Relationship Id="rId5" Type="http://schemas.openxmlformats.org/officeDocument/2006/relationships/diagramColors" Target="../diagrams/colors18.xml" /><Relationship Id="rId4" Type="http://schemas.openxmlformats.org/officeDocument/2006/relationships/diagramQuickStyle" Target="../diagrams/quickStyle18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 /><Relationship Id="rId2" Type="http://schemas.openxmlformats.org/officeDocument/2006/relationships/diagramData" Target="../diagrams/data19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9.xml" /><Relationship Id="rId5" Type="http://schemas.openxmlformats.org/officeDocument/2006/relationships/diagramColors" Target="../diagrams/colors19.xml" /><Relationship Id="rId4" Type="http://schemas.openxmlformats.org/officeDocument/2006/relationships/diagramQuickStyle" Target="../diagrams/quickStyle19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 /><Relationship Id="rId2" Type="http://schemas.openxmlformats.org/officeDocument/2006/relationships/diagramData" Target="../diagrams/data20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0.xml" /><Relationship Id="rId5" Type="http://schemas.openxmlformats.org/officeDocument/2006/relationships/diagramColors" Target="../diagrams/colors20.xml" /><Relationship Id="rId4" Type="http://schemas.openxmlformats.org/officeDocument/2006/relationships/diagramQuickStyle" Target="../diagrams/quickStyle20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 /><Relationship Id="rId2" Type="http://schemas.openxmlformats.org/officeDocument/2006/relationships/diagramData" Target="../diagrams/data2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1.xml" /><Relationship Id="rId5" Type="http://schemas.openxmlformats.org/officeDocument/2006/relationships/diagramColors" Target="../diagrams/colors21.xml" /><Relationship Id="rId4" Type="http://schemas.openxmlformats.org/officeDocument/2006/relationships/diagramQuickStyle" Target="../diagrams/quickStyle21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 /><Relationship Id="rId2" Type="http://schemas.openxmlformats.org/officeDocument/2006/relationships/diagramData" Target="../diagrams/data22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2.xml" /><Relationship Id="rId5" Type="http://schemas.openxmlformats.org/officeDocument/2006/relationships/diagramColors" Target="../diagrams/colors22.xml" /><Relationship Id="rId4" Type="http://schemas.openxmlformats.org/officeDocument/2006/relationships/diagramQuickStyle" Target="../diagrams/quickStyle22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 /><Relationship Id="rId2" Type="http://schemas.openxmlformats.org/officeDocument/2006/relationships/image" Target="../media/image23.jfif" /><Relationship Id="rId1" Type="http://schemas.openxmlformats.org/officeDocument/2006/relationships/slideLayout" Target="../slideLayouts/slideLayout18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 /><Relationship Id="rId2" Type="http://schemas.openxmlformats.org/officeDocument/2006/relationships/diagramData" Target="../diagrams/data23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23.xml" /><Relationship Id="rId5" Type="http://schemas.openxmlformats.org/officeDocument/2006/relationships/diagramColors" Target="../diagrams/colors23.xml" /><Relationship Id="rId4" Type="http://schemas.openxmlformats.org/officeDocument/2006/relationships/diagramQuickStyle" Target="../diagrams/quickStyle23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 /><Relationship Id="rId1" Type="http://schemas.openxmlformats.org/officeDocument/2006/relationships/slideLayout" Target="../slideLayouts/slideLayout7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 /><Relationship Id="rId1" Type="http://schemas.openxmlformats.org/officeDocument/2006/relationships/slideLayout" Target="../slideLayouts/slideLayout7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 /><Relationship Id="rId1" Type="http://schemas.openxmlformats.org/officeDocument/2006/relationships/slideLayout" Target="../slideLayouts/slideLayout18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E3B670C8-E7CF-486F-A12D-0DBF1EEC6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967092"/>
              </p:ext>
            </p:extLst>
          </p:nvPr>
        </p:nvGraphicFramePr>
        <p:xfrm>
          <a:off x="238539" y="212035"/>
          <a:ext cx="11648661" cy="6821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8661">
                  <a:extLst>
                    <a:ext uri="{9D8B030D-6E8A-4147-A177-3AD203B41FA5}">
                      <a16:colId xmlns:a16="http://schemas.microsoft.com/office/drawing/2014/main" val="654226886"/>
                    </a:ext>
                  </a:extLst>
                </a:gridCol>
              </a:tblGrid>
              <a:tr h="3013030">
                <a:tc>
                  <a:txBody>
                    <a:bodyPr/>
                    <a:lstStyle/>
                    <a:p>
                      <a:endParaRPr lang="tr-TR" sz="4400" u="sng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tr-TR" sz="4400" u="sng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Mısır’da kurulan </a:t>
                      </a:r>
                    </a:p>
                    <a:p>
                      <a:pPr algn="r"/>
                      <a:r>
                        <a:rPr lang="tr-TR" sz="4400" u="sng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Türk- İslam devletleri</a:t>
                      </a:r>
                    </a:p>
                    <a:p>
                      <a:endParaRPr lang="tr-TR" sz="4400" u="sng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4400" u="sng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429122"/>
                  </a:ext>
                </a:extLst>
              </a:tr>
              <a:tr h="2483265">
                <a:tc>
                  <a:txBody>
                    <a:bodyPr/>
                    <a:lstStyle/>
                    <a:p>
                      <a:pPr algn="ctr"/>
                      <a:r>
                        <a:rPr lang="tr-TR" sz="3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Tulunoğulları</a:t>
                      </a:r>
                      <a:endParaRPr lang="tr-TR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3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İhşidler</a:t>
                      </a:r>
                      <a:r>
                        <a:rPr lang="tr-TR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 Akşitler)</a:t>
                      </a:r>
                    </a:p>
                    <a:p>
                      <a:pPr algn="ctr"/>
                      <a:r>
                        <a:rPr lang="tr-TR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Eyyubiler</a:t>
                      </a:r>
                    </a:p>
                    <a:p>
                      <a:pPr algn="ctr"/>
                      <a:r>
                        <a:rPr lang="tr-TR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Memlukler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019761"/>
                  </a:ext>
                </a:extLst>
              </a:tr>
              <a:tr h="893976">
                <a:tc>
                  <a:txBody>
                    <a:bodyPr/>
                    <a:lstStyle/>
                    <a:p>
                      <a:pPr algn="r"/>
                      <a:r>
                        <a:rPr lang="tr-TR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M. Tarhan Yılmaz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344624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4FEE48D2-9108-4833-938E-F23AA2288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7" y="569844"/>
            <a:ext cx="5871023" cy="305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1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032D3521-1B4D-445B-B281-486A7235F4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4688929"/>
              </p:ext>
            </p:extLst>
          </p:nvPr>
        </p:nvGraphicFramePr>
        <p:xfrm>
          <a:off x="649359" y="291549"/>
          <a:ext cx="11251093" cy="6135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227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984ECD1A-D968-4A7B-97F9-6DC8D7220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2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BE744783-530A-4141-9144-034FE3CE02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5820032"/>
              </p:ext>
            </p:extLst>
          </p:nvPr>
        </p:nvGraphicFramePr>
        <p:xfrm>
          <a:off x="344557" y="304800"/>
          <a:ext cx="11436625" cy="6255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5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47961C64-90BD-4DC9-82B2-E855EB735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4673470"/>
              </p:ext>
            </p:extLst>
          </p:nvPr>
        </p:nvGraphicFramePr>
        <p:xfrm>
          <a:off x="265043" y="225288"/>
          <a:ext cx="11714922" cy="474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B1485E64-4128-4CF7-858D-FA9102E45FCA}"/>
              </a:ext>
            </a:extLst>
          </p:cNvPr>
          <p:cNvSpPr txBox="1"/>
          <p:nvPr/>
        </p:nvSpPr>
        <p:spPr>
          <a:xfrm>
            <a:off x="781878" y="5473148"/>
            <a:ext cx="1081377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Tevaif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-i </a:t>
            </a:r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Mülük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: Abbasilerden ayrılarak kurulan devletlerdir</a:t>
            </a:r>
            <a:r>
              <a:rPr lang="tr-TR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42029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20541BB7-5C9F-4AC5-9268-C8843C783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662634"/>
              </p:ext>
            </p:extLst>
          </p:nvPr>
        </p:nvGraphicFramePr>
        <p:xfrm>
          <a:off x="331304" y="357809"/>
          <a:ext cx="11423374" cy="6188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8348">
                  <a:extLst>
                    <a:ext uri="{9D8B030D-6E8A-4147-A177-3AD203B41FA5}">
                      <a16:colId xmlns:a16="http://schemas.microsoft.com/office/drawing/2014/main" val="1050602769"/>
                    </a:ext>
                  </a:extLst>
                </a:gridCol>
                <a:gridCol w="6255026">
                  <a:extLst>
                    <a:ext uri="{9D8B030D-6E8A-4147-A177-3AD203B41FA5}">
                      <a16:colId xmlns:a16="http://schemas.microsoft.com/office/drawing/2014/main" val="1378298731"/>
                    </a:ext>
                  </a:extLst>
                </a:gridCol>
              </a:tblGrid>
              <a:tr h="6188765">
                <a:tc>
                  <a:txBody>
                    <a:bodyPr/>
                    <a:lstStyle/>
                    <a:p>
                      <a:pPr algn="ctr"/>
                      <a:endParaRPr lang="tr-TR" sz="3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3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TULUNOĞULLARI</a:t>
                      </a:r>
                    </a:p>
                    <a:p>
                      <a:pPr algn="ctr"/>
                      <a:r>
                        <a:rPr lang="tr-TR" sz="3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868-905</a:t>
                      </a: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tr-T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Abbasilerin Mısır valisi Ahmet kurar.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tr-TR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tr-T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Mısır valisi Ahmet, Abbasiler de ki otorite boşluğunu değerlendirerek bağımsızlığını ilan eder.</a:t>
                      </a: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067434"/>
                  </a:ext>
                </a:extLst>
              </a:tr>
            </a:tbl>
          </a:graphicData>
        </a:graphic>
      </p:graphicFrame>
      <p:pic>
        <p:nvPicPr>
          <p:cNvPr id="5" name="Resim 4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1B81B48F-5CE6-44FB-B2F7-D3A07E899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1" y="2822713"/>
            <a:ext cx="5023042" cy="364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854B0838-55E6-4EAF-9599-5E79D5AF8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32" y="298956"/>
            <a:ext cx="9031564" cy="655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D30087A4-6F87-4B75-A359-718CAA201F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297073"/>
              </p:ext>
            </p:extLst>
          </p:nvPr>
        </p:nvGraphicFramePr>
        <p:xfrm>
          <a:off x="198783" y="185530"/>
          <a:ext cx="11794434" cy="6188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737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>
            <a:extLst>
              <a:ext uri="{FF2B5EF4-FFF2-40B4-BE49-F238E27FC236}">
                <a16:creationId xmlns:a16="http://schemas.microsoft.com/office/drawing/2014/main" id="{C26B2E89-EEF9-4259-A909-4B9A7C700F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302053"/>
              </p:ext>
            </p:extLst>
          </p:nvPr>
        </p:nvGraphicFramePr>
        <p:xfrm>
          <a:off x="397565" y="172279"/>
          <a:ext cx="11463131" cy="4452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596397FC-0786-4B8B-92EF-8A925AC286A7}"/>
              </a:ext>
            </a:extLst>
          </p:cNvPr>
          <p:cNvSpPr txBox="1"/>
          <p:nvPr/>
        </p:nvSpPr>
        <p:spPr>
          <a:xfrm>
            <a:off x="397564" y="4929809"/>
            <a:ext cx="11463131" cy="113184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Tulunoğlu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Ahmet’in bu fetihleri üzerine Abbasi Devleti , kendisini valilikten azleder. Ancak </a:t>
            </a:r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Tulunoğlu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Ahmet, bağımsızlığını ilan eder.</a:t>
            </a:r>
            <a:r>
              <a:rPr lang="tr-TR" sz="1600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2926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>
            <a:extLst>
              <a:ext uri="{FF2B5EF4-FFF2-40B4-BE49-F238E27FC236}">
                <a16:creationId xmlns:a16="http://schemas.microsoft.com/office/drawing/2014/main" id="{278EB292-4B4D-4B8F-A292-860091C87D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691835"/>
              </p:ext>
            </p:extLst>
          </p:nvPr>
        </p:nvGraphicFramePr>
        <p:xfrm>
          <a:off x="742121" y="384313"/>
          <a:ext cx="11065565" cy="6122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62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E2AC91FD-3EBC-4EAC-BEAE-E0E2392E7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820902"/>
              </p:ext>
            </p:extLst>
          </p:nvPr>
        </p:nvGraphicFramePr>
        <p:xfrm>
          <a:off x="477078" y="569843"/>
          <a:ext cx="11277600" cy="5870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412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632A885C-233D-4A81-9770-B11BB985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48" y="451098"/>
            <a:ext cx="8203095" cy="614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5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D343CC38-55B1-4E15-AF40-DF1E47F2CF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5445937"/>
              </p:ext>
            </p:extLst>
          </p:nvPr>
        </p:nvGraphicFramePr>
        <p:xfrm>
          <a:off x="265043" y="304800"/>
          <a:ext cx="11741427" cy="622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821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nesne, madeni para, halı içeren bir resim&#10;&#10;Açıklama otomatik olarak oluşturuldu">
            <a:extLst>
              <a:ext uri="{FF2B5EF4-FFF2-40B4-BE49-F238E27FC236}">
                <a16:creationId xmlns:a16="http://schemas.microsoft.com/office/drawing/2014/main" id="{22141E98-B890-48CD-8938-D8367B505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7" y="892391"/>
            <a:ext cx="10655238" cy="51373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1BEDBA71-866B-4C83-8802-1FE4BD18BAB8}"/>
              </a:ext>
            </a:extLst>
          </p:cNvPr>
          <p:cNvSpPr txBox="1"/>
          <p:nvPr/>
        </p:nvSpPr>
        <p:spPr>
          <a:xfrm>
            <a:off x="4797286" y="419389"/>
            <a:ext cx="2849218" cy="461665"/>
          </a:xfrm>
          <a:prstGeom prst="rect">
            <a:avLst/>
          </a:prstGeom>
          <a:solidFill>
            <a:srgbClr val="D2A31E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Tulunoğlu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Dinarı</a:t>
            </a:r>
          </a:p>
        </p:txBody>
      </p:sp>
    </p:spTree>
    <p:extLst>
      <p:ext uri="{BB962C8B-B14F-4D97-AF65-F5344CB8AC3E}">
        <p14:creationId xmlns:p14="http://schemas.microsoft.com/office/powerpoint/2010/main" val="133816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8B703CC7-1B58-410F-934A-7DB431036D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126165"/>
              </p:ext>
            </p:extLst>
          </p:nvPr>
        </p:nvGraphicFramePr>
        <p:xfrm>
          <a:off x="212035" y="198783"/>
          <a:ext cx="11807687" cy="6215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5E1C2883-B246-4FAC-8857-B3A610607D33}"/>
              </a:ext>
            </a:extLst>
          </p:cNvPr>
          <p:cNvSpPr txBox="1"/>
          <p:nvPr/>
        </p:nvSpPr>
        <p:spPr>
          <a:xfrm>
            <a:off x="596348" y="424070"/>
            <a:ext cx="7726017" cy="830997"/>
          </a:xfrm>
          <a:prstGeom prst="rect">
            <a:avLst/>
          </a:prstGeom>
          <a:solidFill>
            <a:srgbClr val="F0F8A4"/>
          </a:solidFill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ABBASİLERDEN AYRILARAK KURULUR VE ABBASİLER TARAFINDAN SON VERİLİR.</a:t>
            </a:r>
          </a:p>
        </p:txBody>
      </p:sp>
    </p:spTree>
    <p:extLst>
      <p:ext uri="{BB962C8B-B14F-4D97-AF65-F5344CB8AC3E}">
        <p14:creationId xmlns:p14="http://schemas.microsoft.com/office/powerpoint/2010/main" val="252093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na, geniş, eski, sürüş içeren bir resim&#10;&#10;Açıklama otomatik olarak oluşturuldu">
            <a:extLst>
              <a:ext uri="{FF2B5EF4-FFF2-40B4-BE49-F238E27FC236}">
                <a16:creationId xmlns:a16="http://schemas.microsoft.com/office/drawing/2014/main" id="{A8D12C87-F850-4D06-843B-5F3F667E6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4" y="624437"/>
            <a:ext cx="11761071" cy="560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2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na, açık hava, köprü, tren içeren bir resim&#10;&#10;Açıklama otomatik olarak oluşturuldu">
            <a:extLst>
              <a:ext uri="{FF2B5EF4-FFF2-40B4-BE49-F238E27FC236}">
                <a16:creationId xmlns:a16="http://schemas.microsoft.com/office/drawing/2014/main" id="{35904253-2A8B-4FCE-9AA2-BA50CD74C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322478"/>
            <a:ext cx="11324492" cy="63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5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na, saat, kule, geniş içeren bir resim&#10;&#10;Açıklama otomatik olarak oluşturuldu">
            <a:extLst>
              <a:ext uri="{FF2B5EF4-FFF2-40B4-BE49-F238E27FC236}">
                <a16:creationId xmlns:a16="http://schemas.microsoft.com/office/drawing/2014/main" id="{AA200007-6576-41A8-8DB7-EAC4C8E6A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6" y="445853"/>
            <a:ext cx="9635739" cy="6412147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F60B2C5-948A-4CEB-AEFA-112135EA3B0D}"/>
              </a:ext>
            </a:extLst>
          </p:cNvPr>
          <p:cNvSpPr txBox="1"/>
          <p:nvPr/>
        </p:nvSpPr>
        <p:spPr>
          <a:xfrm>
            <a:off x="10002129" y="1280160"/>
            <a:ext cx="1944605" cy="181588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Minareli camii geleneğini başlatır.</a:t>
            </a:r>
          </a:p>
        </p:txBody>
      </p:sp>
    </p:spTree>
    <p:extLst>
      <p:ext uri="{BB962C8B-B14F-4D97-AF65-F5344CB8AC3E}">
        <p14:creationId xmlns:p14="http://schemas.microsoft.com/office/powerpoint/2010/main" val="320251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9E620A11-A200-4E42-9AC7-2600ED86F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857037"/>
              </p:ext>
            </p:extLst>
          </p:nvPr>
        </p:nvGraphicFramePr>
        <p:xfrm>
          <a:off x="463825" y="371061"/>
          <a:ext cx="11357114" cy="621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3596017771"/>
                    </a:ext>
                  </a:extLst>
                </a:gridCol>
                <a:gridCol w="6785113">
                  <a:extLst>
                    <a:ext uri="{9D8B030D-6E8A-4147-A177-3AD203B41FA5}">
                      <a16:colId xmlns:a16="http://schemas.microsoft.com/office/drawing/2014/main" val="1926554774"/>
                    </a:ext>
                  </a:extLst>
                </a:gridCol>
              </a:tblGrid>
              <a:tr h="6215269">
                <a:tc>
                  <a:txBody>
                    <a:bodyPr/>
                    <a:lstStyle/>
                    <a:p>
                      <a:endParaRPr lang="tr-TR" sz="3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4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İHŞİTLER        (Akşitler)</a:t>
                      </a:r>
                    </a:p>
                    <a:p>
                      <a:pPr algn="ctr"/>
                      <a:r>
                        <a:rPr lang="tr-TR" sz="4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935-969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Kurucusu Muhammed b. 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Tuğç’a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verilen “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ihşîd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unvanından adını alır.</a:t>
                      </a:r>
                    </a:p>
                    <a:p>
                      <a:endParaRPr lang="tr-T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Muhammed b. 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Tuğç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935’te Mısır’a vali olarak tayin edilmiş ve böylece Mısır’da 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İhşîdîler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Dönemi başlamıştır.</a:t>
                      </a:r>
                    </a:p>
                    <a:p>
                      <a:endParaRPr lang="tr-TR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q"/>
                      </a:pP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Abbasi Halifesi 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Râzî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-Billâh, 939 yılında Muhammed b. 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Tuğç’a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eski 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Fergana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Türk hükümdarlarının kullandığı “</a:t>
                      </a:r>
                      <a:r>
                        <a:rPr lang="tr-T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ihşîd</a:t>
                      </a:r>
                      <a:r>
                        <a:rPr lang="tr-T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unvanını vermişti.</a:t>
                      </a:r>
                      <a:endParaRPr lang="tr-TR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932751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DA0BEB8C-5E45-4A39-AEC6-0079C26AE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07" y="3429000"/>
            <a:ext cx="4440515" cy="33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1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84371D70-5260-40A7-9B76-525722B05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117" y="48694"/>
            <a:ext cx="9025766" cy="676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1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B17182B0-2A7A-4148-AF64-8609CC8071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258249"/>
              </p:ext>
            </p:extLst>
          </p:nvPr>
        </p:nvGraphicFramePr>
        <p:xfrm>
          <a:off x="344557" y="278297"/>
          <a:ext cx="11476381" cy="618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84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4835E34F-483F-43DD-8765-0B89C226ED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5260059"/>
              </p:ext>
            </p:extLst>
          </p:nvPr>
        </p:nvGraphicFramePr>
        <p:xfrm>
          <a:off x="278297" y="225288"/>
          <a:ext cx="11569146" cy="621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510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5BD0B808-829F-40B6-8AD1-3AB4919A2E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38966"/>
              </p:ext>
            </p:extLst>
          </p:nvPr>
        </p:nvGraphicFramePr>
        <p:xfrm>
          <a:off x="198783" y="172278"/>
          <a:ext cx="11728174" cy="6238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k: Aşağı 8">
            <a:extLst>
              <a:ext uri="{FF2B5EF4-FFF2-40B4-BE49-F238E27FC236}">
                <a16:creationId xmlns:a16="http://schemas.microsoft.com/office/drawing/2014/main" id="{3DEEDA2D-1A5D-47B1-BC49-6F27E973E08E}"/>
              </a:ext>
            </a:extLst>
          </p:cNvPr>
          <p:cNvSpPr/>
          <p:nvPr/>
        </p:nvSpPr>
        <p:spPr>
          <a:xfrm rot="19702112">
            <a:off x="4916557" y="2398643"/>
            <a:ext cx="397565" cy="583096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43045404-B052-4F93-87F8-50EA6FBE9597}"/>
              </a:ext>
            </a:extLst>
          </p:cNvPr>
          <p:cNvSpPr/>
          <p:nvPr/>
        </p:nvSpPr>
        <p:spPr>
          <a:xfrm rot="18900000">
            <a:off x="6273776" y="2495172"/>
            <a:ext cx="614611" cy="44795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Aşağı 10">
            <a:extLst>
              <a:ext uri="{FF2B5EF4-FFF2-40B4-BE49-F238E27FC236}">
                <a16:creationId xmlns:a16="http://schemas.microsoft.com/office/drawing/2014/main" id="{68DBF767-604F-4F06-979B-F68A07305A8B}"/>
              </a:ext>
            </a:extLst>
          </p:cNvPr>
          <p:cNvSpPr/>
          <p:nvPr/>
        </p:nvSpPr>
        <p:spPr>
          <a:xfrm rot="18995545">
            <a:off x="8545190" y="2488246"/>
            <a:ext cx="466187" cy="882291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Aşağı 11">
            <a:extLst>
              <a:ext uri="{FF2B5EF4-FFF2-40B4-BE49-F238E27FC236}">
                <a16:creationId xmlns:a16="http://schemas.microsoft.com/office/drawing/2014/main" id="{3CE453D7-5A4E-404D-BC91-3ECEA183B802}"/>
              </a:ext>
            </a:extLst>
          </p:cNvPr>
          <p:cNvSpPr/>
          <p:nvPr/>
        </p:nvSpPr>
        <p:spPr>
          <a:xfrm rot="15144489">
            <a:off x="2900961" y="2061092"/>
            <a:ext cx="410817" cy="505339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470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AF51D1FF-FEB1-46C2-9C81-B9EC34EEA7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9439635"/>
              </p:ext>
            </p:extLst>
          </p:nvPr>
        </p:nvGraphicFramePr>
        <p:xfrm>
          <a:off x="344557" y="265044"/>
          <a:ext cx="11449878" cy="6255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073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8116FA7C-F660-43CA-8904-1458C887FC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23068"/>
              </p:ext>
            </p:extLst>
          </p:nvPr>
        </p:nvGraphicFramePr>
        <p:xfrm>
          <a:off x="622851" y="2001077"/>
          <a:ext cx="10893287" cy="4137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7F5B26C5-C3C4-424E-9D4C-4B091B93AB20}"/>
              </a:ext>
            </a:extLst>
          </p:cNvPr>
          <p:cNvSpPr txBox="1"/>
          <p:nvPr/>
        </p:nvSpPr>
        <p:spPr>
          <a:xfrm>
            <a:off x="622851" y="397566"/>
            <a:ext cx="11145079" cy="113184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DİKKAT </a:t>
            </a: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Daha erken dönemde olmaları nedeniyle </a:t>
            </a:r>
            <a:r>
              <a:rPr lang="tr-TR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Tulunoğulları</a:t>
            </a: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İhşitler</a:t>
            </a: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haçlılarla savaşmazlar. Haçlılarla Eyyubiler ve Memlukler savaşır.</a:t>
            </a:r>
          </a:p>
        </p:txBody>
      </p:sp>
    </p:spTree>
    <p:extLst>
      <p:ext uri="{BB962C8B-B14F-4D97-AF65-F5344CB8AC3E}">
        <p14:creationId xmlns:p14="http://schemas.microsoft.com/office/powerpoint/2010/main" val="77553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51B3A78D-0A10-48E6-BDA7-7AC78E34F8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505444"/>
              </p:ext>
            </p:extLst>
          </p:nvPr>
        </p:nvGraphicFramePr>
        <p:xfrm>
          <a:off x="331304" y="145774"/>
          <a:ext cx="11582399" cy="6347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53E5D0D7-DDC3-45F2-8A91-091CAF91F8E1}"/>
              </a:ext>
            </a:extLst>
          </p:cNvPr>
          <p:cNvSpPr txBox="1"/>
          <p:nvPr/>
        </p:nvSpPr>
        <p:spPr>
          <a:xfrm>
            <a:off x="516835" y="609600"/>
            <a:ext cx="1961322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DİKKAT</a:t>
            </a:r>
          </a:p>
        </p:txBody>
      </p:sp>
    </p:spTree>
    <p:extLst>
      <p:ext uri="{BB962C8B-B14F-4D97-AF65-F5344CB8AC3E}">
        <p14:creationId xmlns:p14="http://schemas.microsoft.com/office/powerpoint/2010/main" val="295485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B266CAC-32F1-4317-ACD0-27E4563B4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6" y="402534"/>
            <a:ext cx="11182350" cy="62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8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0A1AB71D-651C-458A-8B25-7F87BB54C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45588"/>
              </p:ext>
            </p:extLst>
          </p:nvPr>
        </p:nvGraphicFramePr>
        <p:xfrm>
          <a:off x="278295" y="291548"/>
          <a:ext cx="11092069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0383">
                  <a:extLst>
                    <a:ext uri="{9D8B030D-6E8A-4147-A177-3AD203B41FA5}">
                      <a16:colId xmlns:a16="http://schemas.microsoft.com/office/drawing/2014/main" val="2255838359"/>
                    </a:ext>
                  </a:extLst>
                </a:gridCol>
                <a:gridCol w="5711686">
                  <a:extLst>
                    <a:ext uri="{9D8B030D-6E8A-4147-A177-3AD203B41FA5}">
                      <a16:colId xmlns:a16="http://schemas.microsoft.com/office/drawing/2014/main" val="3245635073"/>
                    </a:ext>
                  </a:extLst>
                </a:gridCol>
              </a:tblGrid>
              <a:tr h="6096000">
                <a:tc>
                  <a:txBody>
                    <a:bodyPr/>
                    <a:lstStyle/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EYYUBİLER</a:t>
                      </a:r>
                    </a:p>
                    <a:p>
                      <a:pPr algn="ctr"/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1174-1250</a:t>
                      </a: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tr-T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Kurucusu Musul atabeyliğinin Mısır valisi olan </a:t>
                      </a:r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Selahattin Eyyubi’</a:t>
                      </a:r>
                      <a:r>
                        <a:rPr lang="tr-T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dir. 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tr-T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Selahattin Eyyubi, 1174 tarihinde Musul atabeyliğinden ayrılarak  bağımsızlığını ilan eder.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537055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12C49BE0-382B-4B5F-88BC-0FFAA3103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" y="3260034"/>
            <a:ext cx="5369378" cy="300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1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3056EBE-101C-4B58-BBA3-FDC9AD72B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07" y="323915"/>
            <a:ext cx="11089586" cy="621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0A0BE89A-A54B-472F-87E0-8B233458DC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197920"/>
              </p:ext>
            </p:extLst>
          </p:nvPr>
        </p:nvGraphicFramePr>
        <p:xfrm>
          <a:off x="265043" y="265043"/>
          <a:ext cx="11661914" cy="634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31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A893087-99C2-4AB2-8CE2-BA40A684F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7" y="285653"/>
            <a:ext cx="5628033" cy="299674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21AA8F6-A59A-4D92-902A-B53EDC98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551" y="3023829"/>
            <a:ext cx="5994638" cy="365526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0E50E232-BB1A-4069-ADA4-866A93952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6" y="3282398"/>
            <a:ext cx="5570585" cy="3396698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FEF7A861-CF9D-4903-A881-8F48BAF83D3E}"/>
              </a:ext>
            </a:extLst>
          </p:cNvPr>
          <p:cNvSpPr txBox="1"/>
          <p:nvPr/>
        </p:nvSpPr>
        <p:spPr>
          <a:xfrm>
            <a:off x="6096001" y="285654"/>
            <a:ext cx="5879824" cy="28007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HİTTİN SAVAŞI- 1187</a:t>
            </a:r>
          </a:p>
          <a:p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SELAHATTİN EYYUBİ, KUDÜS’Ü HAÇLILARDAN ALMAYI BAŞARDI.</a:t>
            </a:r>
          </a:p>
          <a:p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B53EC9EE-6007-4067-8C86-9C3754684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3629040"/>
              </p:ext>
            </p:extLst>
          </p:nvPr>
        </p:nvGraphicFramePr>
        <p:xfrm>
          <a:off x="278296" y="172278"/>
          <a:ext cx="11648661" cy="6361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061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DD79DA6-04C5-41BB-A979-5D696EBFF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02" y="223837"/>
            <a:ext cx="6296233" cy="6296233"/>
          </a:xfrm>
          <a:prstGeom prst="rect">
            <a:avLst/>
          </a:prstGeom>
        </p:spPr>
      </p:pic>
      <p:pic>
        <p:nvPicPr>
          <p:cNvPr id="5" name="Resim 4" descr="açık hava, adam, su, işaret içeren bir resim&#10;&#10;Açıklama otomatik olarak oluşturuldu">
            <a:extLst>
              <a:ext uri="{FF2B5EF4-FFF2-40B4-BE49-F238E27FC236}">
                <a16:creationId xmlns:a16="http://schemas.microsoft.com/office/drawing/2014/main" id="{FAD00B21-D74D-4A77-97D3-1C1B4F0FC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35" y="223836"/>
            <a:ext cx="5153771" cy="62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5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D525AB9-F27B-4BCB-9B5F-37F4D982D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4" y="88186"/>
            <a:ext cx="11396869" cy="669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7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EBF090D-167B-4FF7-9DB2-3B4184161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87" y="372510"/>
            <a:ext cx="7753531" cy="558839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59253A7-9FA7-4E5C-98D5-552C62A46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99" y="372510"/>
            <a:ext cx="4957258" cy="589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4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C6ED171-B9D7-46C4-BDD8-D4E4A2A26AEE}"/>
              </a:ext>
            </a:extLst>
          </p:cNvPr>
          <p:cNvSpPr/>
          <p:nvPr/>
        </p:nvSpPr>
        <p:spPr>
          <a:xfrm>
            <a:off x="477078" y="198783"/>
            <a:ext cx="11383617" cy="569386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Mekke ve Medine’ye önem veren Selahaddin Eyyubi, 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tr-TR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Hadimü’l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-Haremeyn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” unvanını kullanan ilk hükümdar olmuştur. </a:t>
            </a:r>
          </a:p>
          <a:p>
            <a:pPr>
              <a:lnSpc>
                <a:spcPct val="150000"/>
              </a:lnSpc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Mehmet Akif Ersoy onu; “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Şarkın en sevgili sultanı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</a:p>
          <a:p>
            <a:pPr>
              <a:lnSpc>
                <a:spcPct val="150000"/>
              </a:lnSpc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Fransız tarihçisi </a:t>
            </a:r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Champdor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; “</a:t>
            </a:r>
            <a:r>
              <a:rPr lang="tr-TR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İslamın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saf kahramanı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” olarak nitelemiştir.</a:t>
            </a:r>
          </a:p>
          <a:p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03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5D2F3A1-47D2-46D2-95B1-44D85574F29C}"/>
              </a:ext>
            </a:extLst>
          </p:cNvPr>
          <p:cNvSpPr/>
          <p:nvPr/>
        </p:nvSpPr>
        <p:spPr>
          <a:xfrm>
            <a:off x="357809" y="304800"/>
            <a:ext cx="11582400" cy="61178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Selahaddin Eyyubi,  4 Mart 1193 tarihinde vefat etmiştir.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Bu sırada devletin sınırları Trablusgarp’tan </a:t>
            </a:r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Hemedan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ve Ahlat’a, Yemen’den Malatya’ya kadar uzanmıştır.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Eyyubi hükümdarları arasında sadece Selahaddin’e karşı isyan olmamıştır. Ondan sonra gelenler aynı başarıyı gösterememiş ve ülkede taht kavgaları ve iç karışıklıklar yaşanmıştır.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Memlûklular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etrafında toplanan muhalifler 30 Nisan 1250 tarihinde Sultan Turan Şah’ı öldürmüş ve böylece Mısır’da </a:t>
            </a:r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Eyyübiler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Devri sona ermiştir.</a:t>
            </a:r>
          </a:p>
        </p:txBody>
      </p:sp>
    </p:spTree>
    <p:extLst>
      <p:ext uri="{BB962C8B-B14F-4D97-AF65-F5344CB8AC3E}">
        <p14:creationId xmlns:p14="http://schemas.microsoft.com/office/powerpoint/2010/main" val="133712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9ADEBAF0-9AD5-45FD-888B-CFB7F1F865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6626198"/>
              </p:ext>
            </p:extLst>
          </p:nvPr>
        </p:nvGraphicFramePr>
        <p:xfrm>
          <a:off x="278297" y="238539"/>
          <a:ext cx="11608904" cy="6245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3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B15FC19F-E9EF-4522-9083-B8C71E98D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033341"/>
              </p:ext>
            </p:extLst>
          </p:nvPr>
        </p:nvGraphicFramePr>
        <p:xfrm>
          <a:off x="198783" y="132522"/>
          <a:ext cx="11728174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9360">
                  <a:extLst>
                    <a:ext uri="{9D8B030D-6E8A-4147-A177-3AD203B41FA5}">
                      <a16:colId xmlns:a16="http://schemas.microsoft.com/office/drawing/2014/main" val="1394025120"/>
                    </a:ext>
                  </a:extLst>
                </a:gridCol>
                <a:gridCol w="6478814">
                  <a:extLst>
                    <a:ext uri="{9D8B030D-6E8A-4147-A177-3AD203B41FA5}">
                      <a16:colId xmlns:a16="http://schemas.microsoft.com/office/drawing/2014/main" val="1075226564"/>
                    </a:ext>
                  </a:extLst>
                </a:gridCol>
              </a:tblGrid>
              <a:tr h="6489589">
                <a:tc>
                  <a:txBody>
                    <a:bodyPr/>
                    <a:lstStyle/>
                    <a:p>
                      <a:pPr algn="ctr"/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MEMLUKLER</a:t>
                      </a:r>
                    </a:p>
                    <a:p>
                      <a:pPr algn="ctr"/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1250-1517</a:t>
                      </a: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endParaRPr lang="tr-TR" dirty="0"/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Kurucusu, Eyyubi ordularında Kıpçak asıllı komutan olan </a:t>
                      </a:r>
                      <a:r>
                        <a:rPr lang="tr-TR" sz="2800" dirty="0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Aybeg’dir</a:t>
                      </a:r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tr-TR" sz="4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tr-TR" sz="3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Ordunun yönetime el koymasıyla Eyyubiler yıkılmış ve yerine Memlukler (Kölemenler) kurulmuştur.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54387"/>
                  </a:ext>
                </a:extLst>
              </a:tr>
            </a:tbl>
          </a:graphicData>
        </a:graphic>
      </p:graphicFrame>
      <p:pic>
        <p:nvPicPr>
          <p:cNvPr id="7" name="Resim 6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E8F925E6-4958-4E66-8AC1-2732127CC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6" y="1731265"/>
            <a:ext cx="3723861" cy="469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8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99557091-662D-43DE-9FAD-676A06451D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1394480"/>
              </p:ext>
            </p:extLst>
          </p:nvPr>
        </p:nvGraphicFramePr>
        <p:xfrm>
          <a:off x="265043" y="450574"/>
          <a:ext cx="11516140" cy="6016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88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16E77DE1-0F58-4255-9881-9DE91C083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360425"/>
              </p:ext>
            </p:extLst>
          </p:nvPr>
        </p:nvGraphicFramePr>
        <p:xfrm>
          <a:off x="225287" y="251792"/>
          <a:ext cx="11767930" cy="6294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24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B67370C0-2725-4E41-AD20-BED6CF3054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2226055"/>
              </p:ext>
            </p:extLst>
          </p:nvPr>
        </p:nvGraphicFramePr>
        <p:xfrm>
          <a:off x="357809" y="410817"/>
          <a:ext cx="11330608" cy="6056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9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E61BC63D-C3FE-4C96-9939-03F07BEBCE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123133"/>
              </p:ext>
            </p:extLst>
          </p:nvPr>
        </p:nvGraphicFramePr>
        <p:xfrm>
          <a:off x="463827" y="331305"/>
          <a:ext cx="11449878" cy="6255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795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na, pencere, çizim içeren bir resim&#10;&#10;Açıklama otomatik olarak oluşturuldu">
            <a:extLst>
              <a:ext uri="{FF2B5EF4-FFF2-40B4-BE49-F238E27FC236}">
                <a16:creationId xmlns:a16="http://schemas.microsoft.com/office/drawing/2014/main" id="{E8B843CC-D4CF-4A66-A4CC-17265C5BB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223631"/>
            <a:ext cx="7850024" cy="623017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E883B47-584E-4730-9542-928179135F04}"/>
              </a:ext>
            </a:extLst>
          </p:cNvPr>
          <p:cNvSpPr txBox="1"/>
          <p:nvPr/>
        </p:nvSpPr>
        <p:spPr>
          <a:xfrm>
            <a:off x="8666922" y="795130"/>
            <a:ext cx="3207026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Meşhur olan Memluk okçuları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5B92468-CF85-4AF3-B132-B5ABA8171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417" y="1881601"/>
            <a:ext cx="3425601" cy="22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6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59D0509-7EF9-442D-8267-E92876D710CF}"/>
              </a:ext>
            </a:extLst>
          </p:cNvPr>
          <p:cNvSpPr txBox="1"/>
          <p:nvPr/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Memluk</a:t>
            </a:r>
            <a:r>
              <a:rPr lang="en-US" sz="1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Devleti</a:t>
            </a:r>
            <a:r>
              <a:rPr lang="en-US" sz="1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ile</a:t>
            </a:r>
            <a:r>
              <a:rPr lang="en-US" sz="1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İlişkiler</a:t>
            </a: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9200" b="1" dirty="0">
              <a:solidFill>
                <a:schemeClr val="accent4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200" b="1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MEMLUK</a:t>
            </a:r>
            <a:r>
              <a:rPr lang="tr-TR" sz="19200" b="1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- OSMANLI</a:t>
            </a:r>
            <a:r>
              <a:rPr lang="en-US" sz="19200" b="1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 DEVLETİ  İLİŞKİLER</a:t>
            </a:r>
            <a:r>
              <a:rPr lang="tr-TR" sz="19200" b="1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İ</a:t>
            </a:r>
            <a:endParaRPr lang="en-US" sz="19200" b="1" dirty="0">
              <a:solidFill>
                <a:schemeClr val="accent4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 descr="yiyecek, pizza içeren bir resim&#10;&#10;Açıklama otomatik olarak oluşturuldu">
            <a:extLst>
              <a:ext uri="{FF2B5EF4-FFF2-40B4-BE49-F238E27FC236}">
                <a16:creationId xmlns:a16="http://schemas.microsoft.com/office/drawing/2014/main" id="{00C27DEB-B5B1-4A43-9E7B-979C48436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7" y="2897980"/>
            <a:ext cx="5455917" cy="3055313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Resim 5" descr="adam, giyme içeren bir resim&#10;&#10;Açıklama otomatik olarak oluşturuldu">
            <a:extLst>
              <a:ext uri="{FF2B5EF4-FFF2-40B4-BE49-F238E27FC236}">
                <a16:creationId xmlns:a16="http://schemas.microsoft.com/office/drawing/2014/main" id="{473E90FB-2673-4FC5-84C3-E4C016B66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2897980"/>
            <a:ext cx="5455917" cy="305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7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harita içeren bir resim&#10;&#10;Açıklama otomatik olarak oluşturuldu">
            <a:extLst>
              <a:ext uri="{FF2B5EF4-FFF2-40B4-BE49-F238E27FC236}">
                <a16:creationId xmlns:a16="http://schemas.microsoft.com/office/drawing/2014/main" id="{70CE92A3-09D0-4ABB-A72D-FE9A12437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0" y="1284425"/>
            <a:ext cx="11379266" cy="489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1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5E52D0C9-D8C4-4DEB-99AA-47B12EE046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9153459"/>
              </p:ext>
            </p:extLst>
          </p:nvPr>
        </p:nvGraphicFramePr>
        <p:xfrm>
          <a:off x="318052" y="304799"/>
          <a:ext cx="11449878" cy="6162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882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yiyecek içeren bir resim&#10;&#10;Açıklama otomatik olarak oluşturuldu">
            <a:extLst>
              <a:ext uri="{FF2B5EF4-FFF2-40B4-BE49-F238E27FC236}">
                <a16:creationId xmlns:a16="http://schemas.microsoft.com/office/drawing/2014/main" id="{CC5D7803-27BA-4EA8-8CBD-B2F78CC3B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58" y="349526"/>
            <a:ext cx="11619671" cy="650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06F16DB-7F1B-42FF-853C-FF7F3D6AD4D2}"/>
              </a:ext>
            </a:extLst>
          </p:cNvPr>
          <p:cNvSpPr txBox="1"/>
          <p:nvPr/>
        </p:nvSpPr>
        <p:spPr>
          <a:xfrm>
            <a:off x="238539" y="185531"/>
            <a:ext cx="11635409" cy="60016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HER İKİ SAVAŞIN SEBEPLERİ</a:t>
            </a:r>
          </a:p>
          <a:p>
            <a:endParaRPr lang="tr-TR" sz="3200" b="1" dirty="0"/>
          </a:p>
          <a:p>
            <a:pPr marL="342900" indent="-342900">
              <a:buAutoNum type="arabicPeriod"/>
            </a:pPr>
            <a:r>
              <a:rPr lang="tr-TR" sz="3200" b="1" dirty="0"/>
              <a:t>Memluk devletinin Osmanlı devletini rakip olarak gördüğünden düşmanca davranması</a:t>
            </a:r>
          </a:p>
          <a:p>
            <a:pPr marL="342900" indent="-342900">
              <a:buAutoNum type="arabicPeriod"/>
            </a:pPr>
            <a:endParaRPr lang="tr-TR" sz="3200" b="1" dirty="0"/>
          </a:p>
          <a:p>
            <a:pPr marL="342900" indent="-342900">
              <a:buAutoNum type="arabicPeriod"/>
            </a:pPr>
            <a:r>
              <a:rPr lang="tr-TR" sz="3200" b="1" dirty="0" err="1"/>
              <a:t>Dulkadiroğullarını</a:t>
            </a:r>
            <a:r>
              <a:rPr lang="tr-TR" sz="3200" b="1" dirty="0"/>
              <a:t> kışkırtması</a:t>
            </a:r>
          </a:p>
          <a:p>
            <a:pPr marL="342900" indent="-342900">
              <a:buAutoNum type="arabicPeriod"/>
            </a:pPr>
            <a:endParaRPr lang="tr-TR" sz="3200" b="1" dirty="0"/>
          </a:p>
          <a:p>
            <a:pPr marL="342900" indent="-342900">
              <a:buAutoNum type="arabicPeriod"/>
            </a:pPr>
            <a:r>
              <a:rPr lang="tr-TR" sz="3200" b="1" dirty="0"/>
              <a:t>Türk cihan egemenliği anlayışı</a:t>
            </a:r>
          </a:p>
          <a:p>
            <a:pPr marL="342900" indent="-342900">
              <a:buAutoNum type="arabicPeriod"/>
            </a:pPr>
            <a:endParaRPr lang="tr-TR" sz="3200" b="1" dirty="0"/>
          </a:p>
          <a:p>
            <a:pPr marL="342900" indent="-342900">
              <a:buAutoNum type="arabicPeriod"/>
            </a:pPr>
            <a:r>
              <a:rPr lang="tr-TR" sz="3200" b="1" dirty="0"/>
              <a:t>Memluk devletinin Baharat yollarına hakim olması</a:t>
            </a:r>
          </a:p>
          <a:p>
            <a:pPr marL="342900" indent="-342900">
              <a:buAutoNum type="arabicPeriod"/>
            </a:pPr>
            <a:endParaRPr lang="tr-TR" sz="3200" b="1" dirty="0"/>
          </a:p>
          <a:p>
            <a:pPr marL="342900" indent="-342900">
              <a:buAutoNum type="arabicPeriod"/>
            </a:pPr>
            <a:r>
              <a:rPr lang="tr-TR" sz="3200" b="1" dirty="0"/>
              <a:t>Hacca giden Osmanlı tabasının gördükleri kötü muameleler</a:t>
            </a:r>
          </a:p>
        </p:txBody>
      </p:sp>
    </p:spTree>
    <p:extLst>
      <p:ext uri="{BB962C8B-B14F-4D97-AF65-F5344CB8AC3E}">
        <p14:creationId xmlns:p14="http://schemas.microsoft.com/office/powerpoint/2010/main" val="347259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F6F763-6A01-416F-BF9B-84947B749910}"/>
              </a:ext>
            </a:extLst>
          </p:cNvPr>
          <p:cNvSpPr txBox="1"/>
          <p:nvPr/>
        </p:nvSpPr>
        <p:spPr>
          <a:xfrm>
            <a:off x="569844" y="569844"/>
            <a:ext cx="10893286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solidFill>
                  <a:srgbClr val="C00000"/>
                </a:solidFill>
              </a:rPr>
              <a:t>SONUÇLARI</a:t>
            </a:r>
          </a:p>
          <a:p>
            <a:endParaRPr lang="tr-TR" sz="2800" b="1" dirty="0"/>
          </a:p>
          <a:p>
            <a:endParaRPr lang="tr-T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/>
              <a:t>Yavuz Sultan Selim , Memluk sultanı Kansu </a:t>
            </a:r>
            <a:r>
              <a:rPr lang="tr-TR" sz="2800" b="1" dirty="0" err="1"/>
              <a:t>Gavri’yi</a:t>
            </a:r>
            <a:r>
              <a:rPr lang="tr-TR" sz="2800" b="1" dirty="0"/>
              <a:t> yener.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/>
              <a:t>Suriye, Filistin çevresi alınır.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/>
              <a:t>Osmanlı orduları ,Memluk merkezi Mısır’a ilerlemeye devam eder.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/>
              <a:t>Yavuz Sultan Selim, Sina çölünü kısa sürede aşmayı başarır.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63995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yeşil, kutu, işaret, yiyecek içeren bir resim&#10;&#10;Açıklama otomatik olarak oluşturuldu">
            <a:extLst>
              <a:ext uri="{FF2B5EF4-FFF2-40B4-BE49-F238E27FC236}">
                <a16:creationId xmlns:a16="http://schemas.microsoft.com/office/drawing/2014/main" id="{10A8B991-2275-430C-8C23-108BDE808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5" y="336273"/>
            <a:ext cx="11222106" cy="62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0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51A8FD97-5B72-4AB6-A638-29026E145E17}"/>
              </a:ext>
            </a:extLst>
          </p:cNvPr>
          <p:cNvSpPr txBox="1"/>
          <p:nvPr/>
        </p:nvSpPr>
        <p:spPr>
          <a:xfrm>
            <a:off x="172279" y="172279"/>
            <a:ext cx="11714922" cy="64017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Osmanlı ve Memluk devletleri açısından Mısır Seferinin Sonuçları</a:t>
            </a:r>
          </a:p>
          <a:p>
            <a:endParaRPr lang="tr-TR" dirty="0"/>
          </a:p>
          <a:p>
            <a:pPr marL="342900" indent="-342900">
              <a:buAutoNum type="arabicPeriod"/>
            </a:pPr>
            <a:r>
              <a:rPr lang="tr-TR" sz="2800" b="1" dirty="0"/>
              <a:t>Yavuz Sultan Selim, Memluk Sultanı Tomanbay’ı yenerek, Mısır ve çevresi alınır.</a:t>
            </a:r>
          </a:p>
          <a:p>
            <a:pPr marL="342900" indent="-342900">
              <a:buAutoNum type="arabicPeriod"/>
            </a:pPr>
            <a:endParaRPr lang="tr-TR" sz="2800" b="1" dirty="0"/>
          </a:p>
          <a:p>
            <a:pPr marL="342900" indent="-342900">
              <a:buAutoNum type="arabicPeriod"/>
            </a:pPr>
            <a:r>
              <a:rPr lang="tr-TR" sz="2800" b="1" dirty="0"/>
              <a:t>Memluk Devleti tarihe karışır.</a:t>
            </a:r>
          </a:p>
          <a:p>
            <a:pPr marL="342900" indent="-342900">
              <a:buAutoNum type="arabicPeriod"/>
            </a:pPr>
            <a:endParaRPr lang="tr-TR" sz="2800" b="1" dirty="0"/>
          </a:p>
          <a:p>
            <a:pPr marL="342900" indent="-342900">
              <a:buAutoNum type="arabicPeriod"/>
            </a:pPr>
            <a:r>
              <a:rPr lang="tr-TR" sz="2800" b="1" dirty="0"/>
              <a:t>Kıbrıs adasından dolayı Venedik, Osmanlı devletine vergi ödemeye başlar.</a:t>
            </a:r>
          </a:p>
          <a:p>
            <a:pPr marL="342900" indent="-342900">
              <a:buAutoNum type="arabicPeriod"/>
            </a:pPr>
            <a:endParaRPr lang="tr-TR" sz="2800" b="1" dirty="0"/>
          </a:p>
          <a:p>
            <a:pPr marL="342900" indent="-342900">
              <a:buAutoNum type="arabicPeriod"/>
            </a:pPr>
            <a:r>
              <a:rPr lang="tr-TR" sz="2800" b="1" dirty="0"/>
              <a:t>Osmanlı Devletinde bir padişahın başında bulunduğu en uzun sefer Mısır seferidir. Yavuz Sultan Selim, 2 yıl hep cephededir.</a:t>
            </a:r>
          </a:p>
          <a:p>
            <a:pPr marL="342900" indent="-342900">
              <a:buAutoNum type="arabicPeriod"/>
            </a:pPr>
            <a:endParaRPr lang="tr-TR" sz="2800" b="1" dirty="0"/>
          </a:p>
          <a:p>
            <a:pPr marL="342900" indent="-342900">
              <a:buAutoNum type="arabicPeriod"/>
            </a:pPr>
            <a:r>
              <a:rPr lang="tr-TR" sz="2800" b="1" dirty="0"/>
              <a:t>Kutsal emanetler İstanbul’a taşınır.</a:t>
            </a:r>
          </a:p>
          <a:p>
            <a:pPr marL="342900" indent="-342900">
              <a:buAutoNum type="arabicPeriod"/>
            </a:pPr>
            <a:endParaRPr lang="tr-TR" sz="2800" b="1" dirty="0"/>
          </a:p>
          <a:p>
            <a:pPr marL="342900" indent="-342900">
              <a:buAutoNum type="arabicPeriod"/>
            </a:pPr>
            <a:r>
              <a:rPr lang="tr-TR" sz="2800" b="1" dirty="0"/>
              <a:t>Mekke, Medine gibi kutsal şehirler alınır.</a:t>
            </a:r>
          </a:p>
        </p:txBody>
      </p:sp>
    </p:spTree>
    <p:extLst>
      <p:ext uri="{BB962C8B-B14F-4D97-AF65-F5344CB8AC3E}">
        <p14:creationId xmlns:p14="http://schemas.microsoft.com/office/powerpoint/2010/main" val="359737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CCE0F46D-D6B1-4D15-ABEE-A7816A560313}"/>
              </a:ext>
            </a:extLst>
          </p:cNvPr>
          <p:cNvSpPr/>
          <p:nvPr/>
        </p:nvSpPr>
        <p:spPr>
          <a:xfrm>
            <a:off x="162546" y="291548"/>
            <a:ext cx="11671645" cy="65556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r-TR" sz="2800" b="1" dirty="0"/>
              <a:t>8. Osmanlı Devleti Kızıldeniz çevresini alır.</a:t>
            </a:r>
          </a:p>
          <a:p>
            <a:endParaRPr lang="tr-TR" sz="2800" b="1" dirty="0"/>
          </a:p>
          <a:p>
            <a:r>
              <a:rPr lang="tr-TR" sz="2800" b="1" dirty="0"/>
              <a:t>9. Afrika’da ilk fetih yapılır.(Mısır)</a:t>
            </a:r>
          </a:p>
          <a:p>
            <a:endParaRPr lang="tr-TR" sz="2800" b="1" dirty="0"/>
          </a:p>
          <a:p>
            <a:r>
              <a:rPr lang="tr-TR" sz="2800" b="1" dirty="0"/>
              <a:t>10. Osmanlı devleti 3. kıtaya çıkar. (Afrika)</a:t>
            </a:r>
          </a:p>
          <a:p>
            <a:endParaRPr lang="tr-TR" sz="2800" b="1" dirty="0"/>
          </a:p>
          <a:p>
            <a:r>
              <a:rPr lang="tr-TR" sz="2800" b="1" dirty="0"/>
              <a:t>11. Mısır seferinden sonra Osmanlı Devleti, </a:t>
            </a:r>
          </a:p>
          <a:p>
            <a:r>
              <a:rPr lang="tr-TR" sz="2800" b="1" dirty="0"/>
              <a:t>halifeliği alır.</a:t>
            </a:r>
          </a:p>
          <a:p>
            <a:endParaRPr lang="tr-TR" sz="2800" b="1" dirty="0"/>
          </a:p>
          <a:p>
            <a:r>
              <a:rPr lang="tr-TR" sz="2800" b="1" dirty="0"/>
              <a:t>12.İlk halife-padişah : Yavuz Sultan Selim’dir.</a:t>
            </a:r>
          </a:p>
          <a:p>
            <a:endParaRPr lang="tr-TR" sz="2800" b="1" dirty="0"/>
          </a:p>
          <a:p>
            <a:r>
              <a:rPr lang="tr-TR" sz="2800" b="1" dirty="0"/>
              <a:t>13. İslam dünyasının lideri Osmanlı olur.</a:t>
            </a:r>
          </a:p>
          <a:p>
            <a:endParaRPr lang="tr-TR" sz="2800" b="1" dirty="0"/>
          </a:p>
          <a:p>
            <a:endParaRPr lang="tr-TR" sz="2800" b="1" dirty="0"/>
          </a:p>
          <a:p>
            <a:endParaRPr lang="tr-TR" sz="2800" b="1" dirty="0"/>
          </a:p>
        </p:txBody>
      </p:sp>
      <p:pic>
        <p:nvPicPr>
          <p:cNvPr id="7" name="Resim 6" descr="kişi, oturma, giyme, tutma içeren bir resim&#10;&#10;Açıklama otomatik olarak oluşturuldu">
            <a:extLst>
              <a:ext uri="{FF2B5EF4-FFF2-40B4-BE49-F238E27FC236}">
                <a16:creationId xmlns:a16="http://schemas.microsoft.com/office/drawing/2014/main" id="{EFBE9486-3BB1-4109-9EC9-7A053B49F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66" y="425133"/>
            <a:ext cx="40481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0C04C10C-C89D-4DE2-A369-2DC609ECA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241663"/>
              </p:ext>
            </p:extLst>
          </p:nvPr>
        </p:nvGraphicFramePr>
        <p:xfrm>
          <a:off x="331303" y="172278"/>
          <a:ext cx="11595654" cy="6523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9236">
                  <a:extLst>
                    <a:ext uri="{9D8B030D-6E8A-4147-A177-3AD203B41FA5}">
                      <a16:colId xmlns:a16="http://schemas.microsoft.com/office/drawing/2014/main" val="1302255865"/>
                    </a:ext>
                  </a:extLst>
                </a:gridCol>
                <a:gridCol w="7116418">
                  <a:extLst>
                    <a:ext uri="{9D8B030D-6E8A-4147-A177-3AD203B41FA5}">
                      <a16:colId xmlns:a16="http://schemas.microsoft.com/office/drawing/2014/main" val="1673381534"/>
                    </a:ext>
                  </a:extLst>
                </a:gridCol>
              </a:tblGrid>
              <a:tr h="1115899">
                <a:tc rowSpan="7">
                  <a:txBody>
                    <a:bodyPr/>
                    <a:lstStyle/>
                    <a:p>
                      <a:endParaRPr lang="tr-TR" sz="3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3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TULUNOĞULLARI</a:t>
                      </a:r>
                    </a:p>
                    <a:p>
                      <a:endParaRPr lang="tr-TR" sz="3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3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İHŞİTLER</a:t>
                      </a:r>
                    </a:p>
                    <a:p>
                      <a:endParaRPr lang="tr-TR" sz="3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3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EYYUBİLER</a:t>
                      </a:r>
                    </a:p>
                    <a:p>
                      <a:endParaRPr lang="tr-TR" sz="3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3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MEMLUKLER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tr-TR" sz="28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ORTAK ÖZELLİKLER</a:t>
                      </a:r>
                    </a:p>
                    <a:p>
                      <a:endParaRPr lang="tr-TR" sz="28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572750"/>
                  </a:ext>
                </a:extLst>
              </a:tr>
              <a:tr h="56004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Mısır’da devlet kurarlar.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887376"/>
                  </a:ext>
                </a:extLst>
              </a:tr>
              <a:tr h="56004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Baharat yolları üzerindedirler.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616073"/>
                  </a:ext>
                </a:extLst>
              </a:tr>
              <a:tr h="56004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Tarım ve ticarette ileriler.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228318"/>
                  </a:ext>
                </a:extLst>
              </a:tr>
              <a:tr h="56004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Yönetenler ve ordu : Türk’tür.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759025"/>
                  </a:ext>
                </a:extLst>
              </a:tr>
              <a:tr h="1008074">
                <a:tc vMerge="1">
                  <a:txBody>
                    <a:bodyPr/>
                    <a:lstStyle/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Halk, Arap. Berberiler ve diğerlerinden oluşur.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643911"/>
                  </a:ext>
                </a:extLst>
              </a:tr>
              <a:tr h="1904141">
                <a:tc vMerge="1">
                  <a:txBody>
                    <a:bodyPr/>
                    <a:lstStyle/>
                    <a:p>
                      <a:endParaRPr lang="tr-TR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Resmi Dilleri Arapçadır. Ancak Memlukler ordu ve sarayda Türkçe kullanır. Türk kültürü Memlukler de güçlüdür.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405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2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667F9038-977F-43F0-8AD7-616906E08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205364"/>
              </p:ext>
            </p:extLst>
          </p:nvPr>
        </p:nvGraphicFramePr>
        <p:xfrm>
          <a:off x="278296" y="185530"/>
          <a:ext cx="11714919" cy="6397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991">
                  <a:extLst>
                    <a:ext uri="{9D8B030D-6E8A-4147-A177-3AD203B41FA5}">
                      <a16:colId xmlns:a16="http://schemas.microsoft.com/office/drawing/2014/main" val="4032739981"/>
                    </a:ext>
                  </a:extLst>
                </a:gridCol>
                <a:gridCol w="4814955">
                  <a:extLst>
                    <a:ext uri="{9D8B030D-6E8A-4147-A177-3AD203B41FA5}">
                      <a16:colId xmlns:a16="http://schemas.microsoft.com/office/drawing/2014/main" val="1390633043"/>
                    </a:ext>
                  </a:extLst>
                </a:gridCol>
                <a:gridCol w="3904973">
                  <a:extLst>
                    <a:ext uri="{9D8B030D-6E8A-4147-A177-3AD203B41FA5}">
                      <a16:colId xmlns:a16="http://schemas.microsoft.com/office/drawing/2014/main" val="766412759"/>
                    </a:ext>
                  </a:extLst>
                </a:gridCol>
              </a:tblGrid>
              <a:tr h="459918">
                <a:tc>
                  <a:txBody>
                    <a:bodyPr/>
                    <a:lstStyle/>
                    <a:p>
                      <a:r>
                        <a:rPr lang="tr-TR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Mısır’da Türkler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Kimden ayrıldılar?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Kim, son verdi?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747285"/>
                  </a:ext>
                </a:extLst>
              </a:tr>
              <a:tr h="1171848">
                <a:tc>
                  <a:txBody>
                    <a:bodyPr/>
                    <a:lstStyle/>
                    <a:p>
                      <a:r>
                        <a:rPr lang="tr-TR" sz="2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Tulunoğulları</a:t>
                      </a:r>
                      <a:endParaRPr lang="tr-TR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Abbasilerden ayrılır.</a:t>
                      </a:r>
                    </a:p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(868)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Abbasiler son verir.</a:t>
                      </a:r>
                    </a:p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(905)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909110"/>
                  </a:ext>
                </a:extLst>
              </a:tr>
              <a:tr h="1171848">
                <a:tc>
                  <a:txBody>
                    <a:bodyPr/>
                    <a:lstStyle/>
                    <a:p>
                      <a:r>
                        <a:rPr lang="tr-TR" sz="2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İhşitler</a:t>
                      </a:r>
                      <a:endParaRPr lang="tr-TR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0F8A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Abbasilerden ayrılır. (935)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Fatimiler</a:t>
                      </a:r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son verir.(969)</a:t>
                      </a:r>
                    </a:p>
                  </a:txBody>
                  <a:tcPr>
                    <a:solidFill>
                      <a:srgbClr val="F0F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789548"/>
                  </a:ext>
                </a:extLst>
              </a:tr>
              <a:tr h="1701070"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Eyyubiler</a:t>
                      </a:r>
                    </a:p>
                  </a:txBody>
                  <a:tcPr>
                    <a:solidFill>
                      <a:srgbClr val="43C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Musul Atabeyliğinden ayrılır.(1174)</a:t>
                      </a:r>
                    </a:p>
                  </a:txBody>
                  <a:tcPr>
                    <a:solidFill>
                      <a:srgbClr val="43C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Kendi ordusu olan Memlukler son verir.(1250)</a:t>
                      </a:r>
                    </a:p>
                  </a:txBody>
                  <a:tcPr>
                    <a:solidFill>
                      <a:srgbClr val="43C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651494"/>
                  </a:ext>
                </a:extLst>
              </a:tr>
              <a:tr h="1892408"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Memlukler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Eyyubilerden darbe ile ayrılır.(1250)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Osmanlılar son verir. 1516-Mercidabık ve 1517-Ridaniye savaşları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557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7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yVTI">
  <a:themeElements>
    <a:clrScheme name="AnalogousFromLightSeedRightStep">
      <a:dk1>
        <a:srgbClr val="000000"/>
      </a:dk1>
      <a:lt1>
        <a:srgbClr val="FFFFFF"/>
      </a:lt1>
      <a:dk2>
        <a:srgbClr val="243341"/>
      </a:dk2>
      <a:lt2>
        <a:srgbClr val="E8E3E2"/>
      </a:lt2>
      <a:accent1>
        <a:srgbClr val="7FA8AE"/>
      </a:accent1>
      <a:accent2>
        <a:srgbClr val="7F9ABA"/>
      </a:accent2>
      <a:accent3>
        <a:srgbClr val="9698C6"/>
      </a:accent3>
      <a:accent4>
        <a:srgbClr val="957FBA"/>
      </a:accent4>
      <a:accent5>
        <a:srgbClr val="BB94C5"/>
      </a:accent5>
      <a:accent6>
        <a:srgbClr val="BA7FAE"/>
      </a:accent6>
      <a:hlink>
        <a:srgbClr val="AE7269"/>
      </a:hlink>
      <a:folHlink>
        <a:srgbClr val="7F7F7F"/>
      </a:folHlink>
    </a:clrScheme>
    <a:fontScheme name="Sketchy_SerifHand">
      <a:majorFont>
        <a:latin typeface="The Serif Hand Black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1404</Words>
  <Application>Microsoft Office PowerPoint</Application>
  <PresentationFormat>Geniş ekran</PresentationFormat>
  <Paragraphs>330</Paragraphs>
  <Slides>55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55</vt:i4>
      </vt:variant>
    </vt:vector>
  </HeadingPairs>
  <TitlesOfParts>
    <vt:vector size="57" baseType="lpstr">
      <vt:lpstr>SketchyVTI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MISIRDA KURULAN TÜRK İSLAM DEVLETLERİ</dc:title>
  <dc:creator>m.tarhan yılmaz</dc:creator>
  <cp:lastModifiedBy>yaşar aydın</cp:lastModifiedBy>
  <cp:revision>8</cp:revision>
  <dcterms:created xsi:type="dcterms:W3CDTF">2020-04-26T11:53:43Z</dcterms:created>
  <dcterms:modified xsi:type="dcterms:W3CDTF">2020-06-14T21:48:10Z</dcterms:modified>
</cp:coreProperties>
</file>