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0" r:id="rId4"/>
    <p:sldId id="257" r:id="rId5"/>
    <p:sldId id="258" r:id="rId6"/>
    <p:sldId id="262" r:id="rId7"/>
    <p:sldId id="263" r:id="rId8"/>
    <p:sldId id="282" r:id="rId9"/>
    <p:sldId id="259" r:id="rId10"/>
    <p:sldId id="260" r:id="rId11"/>
    <p:sldId id="283" r:id="rId12"/>
    <p:sldId id="291" r:id="rId13"/>
    <p:sldId id="285" r:id="rId14"/>
    <p:sldId id="284" r:id="rId15"/>
    <p:sldId id="292" r:id="rId16"/>
    <p:sldId id="261" r:id="rId17"/>
    <p:sldId id="286" r:id="rId18"/>
    <p:sldId id="267" r:id="rId19"/>
    <p:sldId id="265" r:id="rId20"/>
    <p:sldId id="264" r:id="rId21"/>
    <p:sldId id="266" r:id="rId22"/>
    <p:sldId id="275" r:id="rId23"/>
    <p:sldId id="288" r:id="rId24"/>
    <p:sldId id="276" r:id="rId25"/>
    <p:sldId id="281" r:id="rId26"/>
    <p:sldId id="268" r:id="rId27"/>
    <p:sldId id="269" r:id="rId28"/>
    <p:sldId id="278" r:id="rId29"/>
    <p:sldId id="277" r:id="rId30"/>
    <p:sldId id="279" r:id="rId31"/>
    <p:sldId id="280" r:id="rId32"/>
    <p:sldId id="289" r:id="rId33"/>
    <p:sldId id="290" r:id="rId34"/>
    <p:sldId id="287"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tableStyles" Target="tableStyles.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DB9CA9-B9C9-4CD0-8724-36DD30DD0654}" type="doc">
      <dgm:prSet loTypeId="urn:microsoft.com/office/officeart/2008/layout/HorizontalMultiLevelHierarchy" loCatId="hierarchy" qsTypeId="urn:microsoft.com/office/officeart/2005/8/quickstyle/3d5" qsCatId="3D" csTypeId="urn:microsoft.com/office/officeart/2005/8/colors/accent1_2" csCatId="accent1" phldr="1"/>
      <dgm:spPr/>
      <dgm:t>
        <a:bodyPr/>
        <a:lstStyle/>
        <a:p>
          <a:endParaRPr lang="tr-TR"/>
        </a:p>
      </dgm:t>
    </dgm:pt>
    <dgm:pt modelId="{826B50E7-E024-430C-9B0D-272B4EB8E1A3}">
      <dgm:prSet phldrT="[Metin]"/>
      <dgm:spPr/>
      <dgm:t>
        <a:bodyPr/>
        <a:lstStyle/>
        <a:p>
          <a:r>
            <a:rPr lang="tr-TR" b="1" dirty="0">
              <a:solidFill>
                <a:srgbClr val="C00000"/>
              </a:solidFill>
            </a:rPr>
            <a:t>Coğrafi keşiflerin nedenleri</a:t>
          </a:r>
        </a:p>
      </dgm:t>
    </dgm:pt>
    <dgm:pt modelId="{4FA08D7A-A959-4BDB-8825-623A1260CAB8}" type="parTrans" cxnId="{39A7A322-F24B-45E1-890B-1985A657E662}">
      <dgm:prSet/>
      <dgm:spPr/>
      <dgm:t>
        <a:bodyPr/>
        <a:lstStyle/>
        <a:p>
          <a:endParaRPr lang="tr-TR"/>
        </a:p>
      </dgm:t>
    </dgm:pt>
    <dgm:pt modelId="{F571F0CA-1C8B-422D-B51C-F097FBC1D0FF}" type="sibTrans" cxnId="{39A7A322-F24B-45E1-890B-1985A657E662}">
      <dgm:prSet/>
      <dgm:spPr/>
      <dgm:t>
        <a:bodyPr/>
        <a:lstStyle/>
        <a:p>
          <a:endParaRPr lang="tr-TR"/>
        </a:p>
      </dgm:t>
    </dgm:pt>
    <dgm:pt modelId="{C00E91A3-7C9C-4FCF-9ACC-20FB33CFDAAE}">
      <dgm:prSet phldrT="[Metin]"/>
      <dgm:spPr/>
      <dgm:t>
        <a:bodyPr/>
        <a:lstStyle/>
        <a:p>
          <a:r>
            <a:rPr lang="tr-TR" b="1" dirty="0">
              <a:solidFill>
                <a:schemeClr val="tx1"/>
              </a:solidFill>
            </a:rPr>
            <a:t>Pusulanın geliştirilmesi</a:t>
          </a:r>
        </a:p>
      </dgm:t>
    </dgm:pt>
    <dgm:pt modelId="{2F857835-1C86-41B2-A27E-BDEE2629ACE0}" type="parTrans" cxnId="{2F412ECA-0279-4989-8A42-3797C93FDA59}">
      <dgm:prSet/>
      <dgm:spPr/>
      <dgm:t>
        <a:bodyPr/>
        <a:lstStyle/>
        <a:p>
          <a:endParaRPr lang="tr-TR"/>
        </a:p>
      </dgm:t>
    </dgm:pt>
    <dgm:pt modelId="{94FC4A2E-897A-4DD5-8532-82F2DE38CA32}" type="sibTrans" cxnId="{2F412ECA-0279-4989-8A42-3797C93FDA59}">
      <dgm:prSet/>
      <dgm:spPr/>
      <dgm:t>
        <a:bodyPr/>
        <a:lstStyle/>
        <a:p>
          <a:endParaRPr lang="tr-TR"/>
        </a:p>
      </dgm:t>
    </dgm:pt>
    <dgm:pt modelId="{CD19B5CD-CC81-4647-8357-FE51820F687E}">
      <dgm:prSet phldrT="[Metin]"/>
      <dgm:spPr/>
      <dgm:t>
        <a:bodyPr/>
        <a:lstStyle/>
        <a:p>
          <a:r>
            <a:rPr lang="tr-TR" b="1" dirty="0">
              <a:solidFill>
                <a:schemeClr val="tx1"/>
              </a:solidFill>
            </a:rPr>
            <a:t>Denizcilikte gelişmeler</a:t>
          </a:r>
        </a:p>
      </dgm:t>
    </dgm:pt>
    <dgm:pt modelId="{546E04BC-382E-456C-BB6C-18FD45976391}" type="parTrans" cxnId="{6161ECE7-D0AA-4172-8320-AD2BB4E0AB41}">
      <dgm:prSet/>
      <dgm:spPr/>
      <dgm:t>
        <a:bodyPr/>
        <a:lstStyle/>
        <a:p>
          <a:endParaRPr lang="tr-TR"/>
        </a:p>
      </dgm:t>
    </dgm:pt>
    <dgm:pt modelId="{18B7685C-3DCE-43A1-AB59-231E7866DABC}" type="sibTrans" cxnId="{6161ECE7-D0AA-4172-8320-AD2BB4E0AB41}">
      <dgm:prSet/>
      <dgm:spPr/>
      <dgm:t>
        <a:bodyPr/>
        <a:lstStyle/>
        <a:p>
          <a:endParaRPr lang="tr-TR"/>
        </a:p>
      </dgm:t>
    </dgm:pt>
    <dgm:pt modelId="{CF1AEE4C-7585-414F-AC38-405EA60F22F4}">
      <dgm:prSet phldrT="[Metin]"/>
      <dgm:spPr/>
      <dgm:t>
        <a:bodyPr/>
        <a:lstStyle/>
        <a:p>
          <a:r>
            <a:rPr lang="tr-TR" b="1" dirty="0">
              <a:solidFill>
                <a:schemeClr val="tx1"/>
              </a:solidFill>
            </a:rPr>
            <a:t>Doğunun zenginliklerine ulaşma isteği</a:t>
          </a:r>
        </a:p>
      </dgm:t>
    </dgm:pt>
    <dgm:pt modelId="{DB360406-1CB3-4FE8-A2AE-6FF8B9696807}" type="parTrans" cxnId="{1F01BA3E-3BC2-419F-B1A6-09B62561FF04}">
      <dgm:prSet/>
      <dgm:spPr/>
      <dgm:t>
        <a:bodyPr/>
        <a:lstStyle/>
        <a:p>
          <a:endParaRPr lang="tr-TR"/>
        </a:p>
      </dgm:t>
    </dgm:pt>
    <dgm:pt modelId="{062B39A3-E719-4BD2-8D85-7900AF6E1AD1}" type="sibTrans" cxnId="{1F01BA3E-3BC2-419F-B1A6-09B62561FF04}">
      <dgm:prSet/>
      <dgm:spPr/>
      <dgm:t>
        <a:bodyPr/>
        <a:lstStyle/>
        <a:p>
          <a:endParaRPr lang="tr-TR"/>
        </a:p>
      </dgm:t>
    </dgm:pt>
    <dgm:pt modelId="{111C939D-9DD7-4899-A60F-CB1E279ABEB5}">
      <dgm:prSet/>
      <dgm:spPr/>
      <dgm:t>
        <a:bodyPr/>
        <a:lstStyle/>
        <a:p>
          <a:r>
            <a:rPr lang="tr-TR" b="1" dirty="0">
              <a:solidFill>
                <a:schemeClr val="tx1"/>
              </a:solidFill>
            </a:rPr>
            <a:t>Hristiyanlığı yayma düşünceleri</a:t>
          </a:r>
        </a:p>
      </dgm:t>
    </dgm:pt>
    <dgm:pt modelId="{B99EFF0D-A5DB-40FE-B9BD-43C345006F76}" type="parTrans" cxnId="{79A83B91-40C7-4B48-939E-725A310EDA25}">
      <dgm:prSet/>
      <dgm:spPr/>
      <dgm:t>
        <a:bodyPr/>
        <a:lstStyle/>
        <a:p>
          <a:endParaRPr lang="tr-TR"/>
        </a:p>
      </dgm:t>
    </dgm:pt>
    <dgm:pt modelId="{27D4F8FF-02EA-4022-A165-0930CB019112}" type="sibTrans" cxnId="{79A83B91-40C7-4B48-939E-725A310EDA25}">
      <dgm:prSet/>
      <dgm:spPr/>
      <dgm:t>
        <a:bodyPr/>
        <a:lstStyle/>
        <a:p>
          <a:endParaRPr lang="tr-TR"/>
        </a:p>
      </dgm:t>
    </dgm:pt>
    <dgm:pt modelId="{7897F9D7-DF52-484C-B388-0A19F1C6786B}">
      <dgm:prSet/>
      <dgm:spPr/>
      <dgm:t>
        <a:bodyPr/>
        <a:lstStyle/>
        <a:p>
          <a:r>
            <a:rPr lang="tr-TR" b="1" dirty="0">
              <a:solidFill>
                <a:schemeClr val="tx1"/>
              </a:solidFill>
            </a:rPr>
            <a:t>Çin ve Hindistan’a giden başka yollar bulma düşüncesi</a:t>
          </a:r>
        </a:p>
      </dgm:t>
    </dgm:pt>
    <dgm:pt modelId="{23BF8228-A4BC-406B-B83E-1A1A5AA4075B}" type="parTrans" cxnId="{9B139A35-4F8D-4EAE-AE6F-D14364BE26FC}">
      <dgm:prSet/>
      <dgm:spPr/>
      <dgm:t>
        <a:bodyPr/>
        <a:lstStyle/>
        <a:p>
          <a:endParaRPr lang="tr-TR"/>
        </a:p>
      </dgm:t>
    </dgm:pt>
    <dgm:pt modelId="{66C22EFE-DC86-4A41-A983-B5E073D8C334}" type="sibTrans" cxnId="{9B139A35-4F8D-4EAE-AE6F-D14364BE26FC}">
      <dgm:prSet/>
      <dgm:spPr/>
      <dgm:t>
        <a:bodyPr/>
        <a:lstStyle/>
        <a:p>
          <a:endParaRPr lang="tr-TR"/>
        </a:p>
      </dgm:t>
    </dgm:pt>
    <dgm:pt modelId="{E2A46F13-2CDB-49D8-AD3B-BAC27BE9E7A4}">
      <dgm:prSet/>
      <dgm:spPr/>
      <dgm:t>
        <a:bodyPr/>
        <a:lstStyle/>
        <a:p>
          <a:r>
            <a:rPr lang="tr-TR" b="1" dirty="0">
              <a:solidFill>
                <a:schemeClr val="tx1"/>
              </a:solidFill>
            </a:rPr>
            <a:t>Coğrafya bilgisinde gelişmeler</a:t>
          </a:r>
        </a:p>
      </dgm:t>
    </dgm:pt>
    <dgm:pt modelId="{DEF9C819-8F02-4A42-B6AF-397899476B8A}" type="parTrans" cxnId="{58EDE226-A89B-4BC2-B024-4367B630A4B0}">
      <dgm:prSet/>
      <dgm:spPr/>
      <dgm:t>
        <a:bodyPr/>
        <a:lstStyle/>
        <a:p>
          <a:endParaRPr lang="tr-TR"/>
        </a:p>
      </dgm:t>
    </dgm:pt>
    <dgm:pt modelId="{3AF183A6-437A-4EA6-9DAE-B0E01020C0B0}" type="sibTrans" cxnId="{58EDE226-A89B-4BC2-B024-4367B630A4B0}">
      <dgm:prSet/>
      <dgm:spPr/>
      <dgm:t>
        <a:bodyPr/>
        <a:lstStyle/>
        <a:p>
          <a:endParaRPr lang="tr-TR"/>
        </a:p>
      </dgm:t>
    </dgm:pt>
    <dgm:pt modelId="{2835E9B9-A488-4BC0-98F9-98AA49AA81E6}">
      <dgm:prSet/>
      <dgm:spPr/>
      <dgm:t>
        <a:bodyPr/>
        <a:lstStyle/>
        <a:p>
          <a:r>
            <a:rPr lang="tr-TR" b="1" dirty="0">
              <a:solidFill>
                <a:schemeClr val="tx1"/>
              </a:solidFill>
            </a:rPr>
            <a:t>Cesur denizcilerin yetişmesi</a:t>
          </a:r>
        </a:p>
      </dgm:t>
    </dgm:pt>
    <dgm:pt modelId="{4F7F6114-D098-45E4-9A8E-D210C78329F7}" type="parTrans" cxnId="{F5C7AE51-8935-42CB-AE5C-F50BD0809F67}">
      <dgm:prSet/>
      <dgm:spPr/>
      <dgm:t>
        <a:bodyPr/>
        <a:lstStyle/>
        <a:p>
          <a:endParaRPr lang="tr-TR"/>
        </a:p>
      </dgm:t>
    </dgm:pt>
    <dgm:pt modelId="{8076B8EA-E9E6-41AF-9AC0-47285807D47F}" type="sibTrans" cxnId="{F5C7AE51-8935-42CB-AE5C-F50BD0809F67}">
      <dgm:prSet/>
      <dgm:spPr/>
      <dgm:t>
        <a:bodyPr/>
        <a:lstStyle/>
        <a:p>
          <a:endParaRPr lang="tr-TR"/>
        </a:p>
      </dgm:t>
    </dgm:pt>
    <dgm:pt modelId="{923E0605-84B7-461E-80D8-A2686B655021}" type="pres">
      <dgm:prSet presAssocID="{57DB9CA9-B9C9-4CD0-8724-36DD30DD0654}" presName="Name0" presStyleCnt="0">
        <dgm:presLayoutVars>
          <dgm:chPref val="1"/>
          <dgm:dir/>
          <dgm:animOne val="branch"/>
          <dgm:animLvl val="lvl"/>
          <dgm:resizeHandles val="exact"/>
        </dgm:presLayoutVars>
      </dgm:prSet>
      <dgm:spPr/>
    </dgm:pt>
    <dgm:pt modelId="{072DD9E5-240D-4102-841F-C173DE779333}" type="pres">
      <dgm:prSet presAssocID="{826B50E7-E024-430C-9B0D-272B4EB8E1A3}" presName="root1" presStyleCnt="0"/>
      <dgm:spPr/>
    </dgm:pt>
    <dgm:pt modelId="{C8D35199-D3BD-4417-BB1D-FB778B43F1F1}" type="pres">
      <dgm:prSet presAssocID="{826B50E7-E024-430C-9B0D-272B4EB8E1A3}" presName="LevelOneTextNode" presStyleLbl="node0" presStyleIdx="0" presStyleCnt="1" custLinFactX="-100000" custLinFactNeighborX="-154068" custLinFactNeighborY="179">
        <dgm:presLayoutVars>
          <dgm:chPref val="3"/>
        </dgm:presLayoutVars>
      </dgm:prSet>
      <dgm:spPr/>
    </dgm:pt>
    <dgm:pt modelId="{D1044B56-BAA8-4745-B075-35906F9BBA27}" type="pres">
      <dgm:prSet presAssocID="{826B50E7-E024-430C-9B0D-272B4EB8E1A3}" presName="level2hierChild" presStyleCnt="0"/>
      <dgm:spPr/>
    </dgm:pt>
    <dgm:pt modelId="{E844673F-3CFD-4CE9-8BA1-C9BC231CB123}" type="pres">
      <dgm:prSet presAssocID="{2F857835-1C86-41B2-A27E-BDEE2629ACE0}" presName="conn2-1" presStyleLbl="parChTrans1D2" presStyleIdx="0" presStyleCnt="6"/>
      <dgm:spPr/>
    </dgm:pt>
    <dgm:pt modelId="{C690321E-D06C-4960-BC98-8992C0A8DEA1}" type="pres">
      <dgm:prSet presAssocID="{2F857835-1C86-41B2-A27E-BDEE2629ACE0}" presName="connTx" presStyleLbl="parChTrans1D2" presStyleIdx="0" presStyleCnt="6"/>
      <dgm:spPr/>
    </dgm:pt>
    <dgm:pt modelId="{A9438038-57B0-4F18-9798-F4AF45ED4AFA}" type="pres">
      <dgm:prSet presAssocID="{C00E91A3-7C9C-4FCF-9ACC-20FB33CFDAAE}" presName="root2" presStyleCnt="0"/>
      <dgm:spPr/>
    </dgm:pt>
    <dgm:pt modelId="{438D3A03-3E94-45AC-81AC-AA5C24B1FA77}" type="pres">
      <dgm:prSet presAssocID="{C00E91A3-7C9C-4FCF-9ACC-20FB33CFDAAE}" presName="LevelTwoTextNode" presStyleLbl="node2" presStyleIdx="0" presStyleCnt="6">
        <dgm:presLayoutVars>
          <dgm:chPref val="3"/>
        </dgm:presLayoutVars>
      </dgm:prSet>
      <dgm:spPr/>
    </dgm:pt>
    <dgm:pt modelId="{7CBE5C56-7872-4797-972E-481851BB58A5}" type="pres">
      <dgm:prSet presAssocID="{C00E91A3-7C9C-4FCF-9ACC-20FB33CFDAAE}" presName="level3hierChild" presStyleCnt="0"/>
      <dgm:spPr/>
    </dgm:pt>
    <dgm:pt modelId="{AEF0D13A-E9DA-4DB8-9A13-61F76E742FFF}" type="pres">
      <dgm:prSet presAssocID="{DEF9C819-8F02-4A42-B6AF-397899476B8A}" presName="conn2-1" presStyleLbl="parChTrans1D2" presStyleIdx="1" presStyleCnt="6"/>
      <dgm:spPr/>
    </dgm:pt>
    <dgm:pt modelId="{AB4A58A9-BEF2-4914-B6F3-11ED6D13E4C1}" type="pres">
      <dgm:prSet presAssocID="{DEF9C819-8F02-4A42-B6AF-397899476B8A}" presName="connTx" presStyleLbl="parChTrans1D2" presStyleIdx="1" presStyleCnt="6"/>
      <dgm:spPr/>
    </dgm:pt>
    <dgm:pt modelId="{9D94CA69-A5DD-4903-9D99-2E68E7B9D09E}" type="pres">
      <dgm:prSet presAssocID="{E2A46F13-2CDB-49D8-AD3B-BAC27BE9E7A4}" presName="root2" presStyleCnt="0"/>
      <dgm:spPr/>
    </dgm:pt>
    <dgm:pt modelId="{B83F3780-0156-4AC0-B213-2C25A86D8DBB}" type="pres">
      <dgm:prSet presAssocID="{E2A46F13-2CDB-49D8-AD3B-BAC27BE9E7A4}" presName="LevelTwoTextNode" presStyleLbl="node2" presStyleIdx="1" presStyleCnt="6">
        <dgm:presLayoutVars>
          <dgm:chPref val="3"/>
        </dgm:presLayoutVars>
      </dgm:prSet>
      <dgm:spPr/>
    </dgm:pt>
    <dgm:pt modelId="{AFBA874D-1C66-469E-8363-C8AFE4655135}" type="pres">
      <dgm:prSet presAssocID="{E2A46F13-2CDB-49D8-AD3B-BAC27BE9E7A4}" presName="level3hierChild" presStyleCnt="0"/>
      <dgm:spPr/>
    </dgm:pt>
    <dgm:pt modelId="{9814E66B-24B1-4401-81A9-38DF41010431}" type="pres">
      <dgm:prSet presAssocID="{546E04BC-382E-456C-BB6C-18FD45976391}" presName="conn2-1" presStyleLbl="parChTrans1D2" presStyleIdx="2" presStyleCnt="6"/>
      <dgm:spPr/>
    </dgm:pt>
    <dgm:pt modelId="{01FF96CB-1A39-4900-A929-4641E6CA4778}" type="pres">
      <dgm:prSet presAssocID="{546E04BC-382E-456C-BB6C-18FD45976391}" presName="connTx" presStyleLbl="parChTrans1D2" presStyleIdx="2" presStyleCnt="6"/>
      <dgm:spPr/>
    </dgm:pt>
    <dgm:pt modelId="{DC31922C-7ADC-48F6-8774-4D290B70EA9A}" type="pres">
      <dgm:prSet presAssocID="{CD19B5CD-CC81-4647-8357-FE51820F687E}" presName="root2" presStyleCnt="0"/>
      <dgm:spPr/>
    </dgm:pt>
    <dgm:pt modelId="{D4917586-603E-4965-8465-C66A3E394D66}" type="pres">
      <dgm:prSet presAssocID="{CD19B5CD-CC81-4647-8357-FE51820F687E}" presName="LevelTwoTextNode" presStyleLbl="node2" presStyleIdx="2" presStyleCnt="6">
        <dgm:presLayoutVars>
          <dgm:chPref val="3"/>
        </dgm:presLayoutVars>
      </dgm:prSet>
      <dgm:spPr/>
    </dgm:pt>
    <dgm:pt modelId="{040A4483-158A-4AFA-BA9C-457BB4C374FF}" type="pres">
      <dgm:prSet presAssocID="{CD19B5CD-CC81-4647-8357-FE51820F687E}" presName="level3hierChild" presStyleCnt="0"/>
      <dgm:spPr/>
    </dgm:pt>
    <dgm:pt modelId="{A469E73E-B907-45F0-8CE2-42DD243122C1}" type="pres">
      <dgm:prSet presAssocID="{4F7F6114-D098-45E4-9A8E-D210C78329F7}" presName="conn2-1" presStyleLbl="parChTrans1D3" presStyleIdx="0" presStyleCnt="1"/>
      <dgm:spPr/>
    </dgm:pt>
    <dgm:pt modelId="{16E436EB-06FE-4D77-A8BC-DE186710CF3E}" type="pres">
      <dgm:prSet presAssocID="{4F7F6114-D098-45E4-9A8E-D210C78329F7}" presName="connTx" presStyleLbl="parChTrans1D3" presStyleIdx="0" presStyleCnt="1"/>
      <dgm:spPr/>
    </dgm:pt>
    <dgm:pt modelId="{DBBCE088-2E64-43FB-BAE0-968152ABB59C}" type="pres">
      <dgm:prSet presAssocID="{2835E9B9-A488-4BC0-98F9-98AA49AA81E6}" presName="root2" presStyleCnt="0"/>
      <dgm:spPr/>
    </dgm:pt>
    <dgm:pt modelId="{B9F65269-61D1-4270-84B4-39651B62B119}" type="pres">
      <dgm:prSet presAssocID="{2835E9B9-A488-4BC0-98F9-98AA49AA81E6}" presName="LevelTwoTextNode" presStyleLbl="node3" presStyleIdx="0" presStyleCnt="1" custLinFactNeighborX="53205" custLinFactNeighborY="1498">
        <dgm:presLayoutVars>
          <dgm:chPref val="3"/>
        </dgm:presLayoutVars>
      </dgm:prSet>
      <dgm:spPr/>
    </dgm:pt>
    <dgm:pt modelId="{F6E41985-0945-4914-92C2-39DA5FD638E0}" type="pres">
      <dgm:prSet presAssocID="{2835E9B9-A488-4BC0-98F9-98AA49AA81E6}" presName="level3hierChild" presStyleCnt="0"/>
      <dgm:spPr/>
    </dgm:pt>
    <dgm:pt modelId="{52828A47-250F-430A-A828-F126F35E74D6}" type="pres">
      <dgm:prSet presAssocID="{DB360406-1CB3-4FE8-A2AE-6FF8B9696807}" presName="conn2-1" presStyleLbl="parChTrans1D2" presStyleIdx="3" presStyleCnt="6"/>
      <dgm:spPr/>
    </dgm:pt>
    <dgm:pt modelId="{0DE5833E-C88F-4019-B9AE-DD1B72D924D0}" type="pres">
      <dgm:prSet presAssocID="{DB360406-1CB3-4FE8-A2AE-6FF8B9696807}" presName="connTx" presStyleLbl="parChTrans1D2" presStyleIdx="3" presStyleCnt="6"/>
      <dgm:spPr/>
    </dgm:pt>
    <dgm:pt modelId="{26F473A7-358A-4C27-83A9-5F57A1BA21E8}" type="pres">
      <dgm:prSet presAssocID="{CF1AEE4C-7585-414F-AC38-405EA60F22F4}" presName="root2" presStyleCnt="0"/>
      <dgm:spPr/>
    </dgm:pt>
    <dgm:pt modelId="{79D3B5C0-9A00-4014-8038-894A47CCAD96}" type="pres">
      <dgm:prSet presAssocID="{CF1AEE4C-7585-414F-AC38-405EA60F22F4}" presName="LevelTwoTextNode" presStyleLbl="node2" presStyleIdx="3" presStyleCnt="6">
        <dgm:presLayoutVars>
          <dgm:chPref val="3"/>
        </dgm:presLayoutVars>
      </dgm:prSet>
      <dgm:spPr/>
    </dgm:pt>
    <dgm:pt modelId="{2B1A07F9-A537-4CD0-809F-5B95C4871004}" type="pres">
      <dgm:prSet presAssocID="{CF1AEE4C-7585-414F-AC38-405EA60F22F4}" presName="level3hierChild" presStyleCnt="0"/>
      <dgm:spPr/>
    </dgm:pt>
    <dgm:pt modelId="{7D7E7B2F-C34A-4C0B-A3F1-4ADAA8E7D5A8}" type="pres">
      <dgm:prSet presAssocID="{B99EFF0D-A5DB-40FE-B9BD-43C345006F76}" presName="conn2-1" presStyleLbl="parChTrans1D2" presStyleIdx="4" presStyleCnt="6"/>
      <dgm:spPr/>
    </dgm:pt>
    <dgm:pt modelId="{DD6E888A-0AB9-47B5-81D8-E99BE832BE05}" type="pres">
      <dgm:prSet presAssocID="{B99EFF0D-A5DB-40FE-B9BD-43C345006F76}" presName="connTx" presStyleLbl="parChTrans1D2" presStyleIdx="4" presStyleCnt="6"/>
      <dgm:spPr/>
    </dgm:pt>
    <dgm:pt modelId="{5902B59F-C959-48DA-AE7C-3E8659BC5D32}" type="pres">
      <dgm:prSet presAssocID="{111C939D-9DD7-4899-A60F-CB1E279ABEB5}" presName="root2" presStyleCnt="0"/>
      <dgm:spPr/>
    </dgm:pt>
    <dgm:pt modelId="{8EB6A5BE-B90C-45E1-95A4-B21C087099B9}" type="pres">
      <dgm:prSet presAssocID="{111C939D-9DD7-4899-A60F-CB1E279ABEB5}" presName="LevelTwoTextNode" presStyleLbl="node2" presStyleIdx="4" presStyleCnt="6">
        <dgm:presLayoutVars>
          <dgm:chPref val="3"/>
        </dgm:presLayoutVars>
      </dgm:prSet>
      <dgm:spPr/>
    </dgm:pt>
    <dgm:pt modelId="{CF0543A0-78EE-4A6D-BE96-4DF39219A629}" type="pres">
      <dgm:prSet presAssocID="{111C939D-9DD7-4899-A60F-CB1E279ABEB5}" presName="level3hierChild" presStyleCnt="0"/>
      <dgm:spPr/>
    </dgm:pt>
    <dgm:pt modelId="{70511D88-E802-474F-9A44-BE37DA2AC0D5}" type="pres">
      <dgm:prSet presAssocID="{23BF8228-A4BC-406B-B83E-1A1A5AA4075B}" presName="conn2-1" presStyleLbl="parChTrans1D2" presStyleIdx="5" presStyleCnt="6"/>
      <dgm:spPr/>
    </dgm:pt>
    <dgm:pt modelId="{1A905EBB-704D-4FEB-B753-7C72BD292523}" type="pres">
      <dgm:prSet presAssocID="{23BF8228-A4BC-406B-B83E-1A1A5AA4075B}" presName="connTx" presStyleLbl="parChTrans1D2" presStyleIdx="5" presStyleCnt="6"/>
      <dgm:spPr/>
    </dgm:pt>
    <dgm:pt modelId="{733075ED-8503-4529-8480-B27213BA46E4}" type="pres">
      <dgm:prSet presAssocID="{7897F9D7-DF52-484C-B388-0A19F1C6786B}" presName="root2" presStyleCnt="0"/>
      <dgm:spPr/>
    </dgm:pt>
    <dgm:pt modelId="{757B6430-02C6-40E2-8418-35E38A62DE83}" type="pres">
      <dgm:prSet presAssocID="{7897F9D7-DF52-484C-B388-0A19F1C6786B}" presName="LevelTwoTextNode" presStyleLbl="node2" presStyleIdx="5" presStyleCnt="6">
        <dgm:presLayoutVars>
          <dgm:chPref val="3"/>
        </dgm:presLayoutVars>
      </dgm:prSet>
      <dgm:spPr/>
    </dgm:pt>
    <dgm:pt modelId="{0F39402B-62A8-409D-A2D8-48CDF20DD77E}" type="pres">
      <dgm:prSet presAssocID="{7897F9D7-DF52-484C-B388-0A19F1C6786B}" presName="level3hierChild" presStyleCnt="0"/>
      <dgm:spPr/>
    </dgm:pt>
  </dgm:ptLst>
  <dgm:cxnLst>
    <dgm:cxn modelId="{63547D0C-48DC-4489-B561-2D2B78A1D119}" type="presOf" srcId="{2F857835-1C86-41B2-A27E-BDEE2629ACE0}" destId="{E844673F-3CFD-4CE9-8BA1-C9BC231CB123}" srcOrd="0" destOrd="0" presId="urn:microsoft.com/office/officeart/2008/layout/HorizontalMultiLevelHierarchy"/>
    <dgm:cxn modelId="{D3325C14-4F08-4D57-8A9E-A72B00A90824}" type="presOf" srcId="{57DB9CA9-B9C9-4CD0-8724-36DD30DD0654}" destId="{923E0605-84B7-461E-80D8-A2686B655021}" srcOrd="0" destOrd="0" presId="urn:microsoft.com/office/officeart/2008/layout/HorizontalMultiLevelHierarchy"/>
    <dgm:cxn modelId="{C2796520-6D91-4A10-AE0F-C72F22D36E1C}" type="presOf" srcId="{C00E91A3-7C9C-4FCF-9ACC-20FB33CFDAAE}" destId="{438D3A03-3E94-45AC-81AC-AA5C24B1FA77}" srcOrd="0" destOrd="0" presId="urn:microsoft.com/office/officeart/2008/layout/HorizontalMultiLevelHierarchy"/>
    <dgm:cxn modelId="{39A7A322-F24B-45E1-890B-1985A657E662}" srcId="{57DB9CA9-B9C9-4CD0-8724-36DD30DD0654}" destId="{826B50E7-E024-430C-9B0D-272B4EB8E1A3}" srcOrd="0" destOrd="0" parTransId="{4FA08D7A-A959-4BDB-8825-623A1260CAB8}" sibTransId="{F571F0CA-1C8B-422D-B51C-F097FBC1D0FF}"/>
    <dgm:cxn modelId="{58EDE226-A89B-4BC2-B024-4367B630A4B0}" srcId="{826B50E7-E024-430C-9B0D-272B4EB8E1A3}" destId="{E2A46F13-2CDB-49D8-AD3B-BAC27BE9E7A4}" srcOrd="1" destOrd="0" parTransId="{DEF9C819-8F02-4A42-B6AF-397899476B8A}" sibTransId="{3AF183A6-437A-4EA6-9DAE-B0E01020C0B0}"/>
    <dgm:cxn modelId="{12858B2B-5047-446D-90B1-38B5FC7D50E7}" type="presOf" srcId="{DEF9C819-8F02-4A42-B6AF-397899476B8A}" destId="{AEF0D13A-E9DA-4DB8-9A13-61F76E742FFF}" srcOrd="0" destOrd="0" presId="urn:microsoft.com/office/officeart/2008/layout/HorizontalMultiLevelHierarchy"/>
    <dgm:cxn modelId="{8CF6B630-290D-4A0C-B0D7-3631FD8C8790}" type="presOf" srcId="{CF1AEE4C-7585-414F-AC38-405EA60F22F4}" destId="{79D3B5C0-9A00-4014-8038-894A47CCAD96}" srcOrd="0" destOrd="0" presId="urn:microsoft.com/office/officeart/2008/layout/HorizontalMultiLevelHierarchy"/>
    <dgm:cxn modelId="{25E10231-A4D8-44FA-AE0E-50AF915B02A1}" type="presOf" srcId="{DB360406-1CB3-4FE8-A2AE-6FF8B9696807}" destId="{52828A47-250F-430A-A828-F126F35E74D6}" srcOrd="0" destOrd="0" presId="urn:microsoft.com/office/officeart/2008/layout/HorizontalMultiLevelHierarchy"/>
    <dgm:cxn modelId="{6D093A32-F665-4F4B-AA0F-AE23FEB59E51}" type="presOf" srcId="{4F7F6114-D098-45E4-9A8E-D210C78329F7}" destId="{16E436EB-06FE-4D77-A8BC-DE186710CF3E}" srcOrd="1" destOrd="0" presId="urn:microsoft.com/office/officeart/2008/layout/HorizontalMultiLevelHierarchy"/>
    <dgm:cxn modelId="{9B139A35-4F8D-4EAE-AE6F-D14364BE26FC}" srcId="{826B50E7-E024-430C-9B0D-272B4EB8E1A3}" destId="{7897F9D7-DF52-484C-B388-0A19F1C6786B}" srcOrd="5" destOrd="0" parTransId="{23BF8228-A4BC-406B-B83E-1A1A5AA4075B}" sibTransId="{66C22EFE-DC86-4A41-A983-B5E073D8C334}"/>
    <dgm:cxn modelId="{2D66A63A-D157-4C90-A43F-297535503245}" type="presOf" srcId="{2835E9B9-A488-4BC0-98F9-98AA49AA81E6}" destId="{B9F65269-61D1-4270-84B4-39651B62B119}" srcOrd="0" destOrd="0" presId="urn:microsoft.com/office/officeart/2008/layout/HorizontalMultiLevelHierarchy"/>
    <dgm:cxn modelId="{2A09E83B-9912-4EED-87E3-B2D95ABA1C4D}" type="presOf" srcId="{DEF9C819-8F02-4A42-B6AF-397899476B8A}" destId="{AB4A58A9-BEF2-4914-B6F3-11ED6D13E4C1}" srcOrd="1" destOrd="0" presId="urn:microsoft.com/office/officeart/2008/layout/HorizontalMultiLevelHierarchy"/>
    <dgm:cxn modelId="{1F01BA3E-3BC2-419F-B1A6-09B62561FF04}" srcId="{826B50E7-E024-430C-9B0D-272B4EB8E1A3}" destId="{CF1AEE4C-7585-414F-AC38-405EA60F22F4}" srcOrd="3" destOrd="0" parTransId="{DB360406-1CB3-4FE8-A2AE-6FF8B9696807}" sibTransId="{062B39A3-E719-4BD2-8D85-7900AF6E1AD1}"/>
    <dgm:cxn modelId="{5B375C44-3949-4995-90DC-62739E46881C}" type="presOf" srcId="{7897F9D7-DF52-484C-B388-0A19F1C6786B}" destId="{757B6430-02C6-40E2-8418-35E38A62DE83}" srcOrd="0" destOrd="0" presId="urn:microsoft.com/office/officeart/2008/layout/HorizontalMultiLevelHierarchy"/>
    <dgm:cxn modelId="{35F95065-133A-4360-A492-B140DC33A2CF}" type="presOf" srcId="{546E04BC-382E-456C-BB6C-18FD45976391}" destId="{9814E66B-24B1-4401-81A9-38DF41010431}" srcOrd="0" destOrd="0" presId="urn:microsoft.com/office/officeart/2008/layout/HorizontalMultiLevelHierarchy"/>
    <dgm:cxn modelId="{50D7C84A-39C1-4098-A14C-A396016E0907}" type="presOf" srcId="{546E04BC-382E-456C-BB6C-18FD45976391}" destId="{01FF96CB-1A39-4900-A929-4641E6CA4778}" srcOrd="1" destOrd="0" presId="urn:microsoft.com/office/officeart/2008/layout/HorizontalMultiLevelHierarchy"/>
    <dgm:cxn modelId="{8C9A474F-5729-4E39-8FB9-611C760EB4D7}" type="presOf" srcId="{E2A46F13-2CDB-49D8-AD3B-BAC27BE9E7A4}" destId="{B83F3780-0156-4AC0-B213-2C25A86D8DBB}" srcOrd="0" destOrd="0" presId="urn:microsoft.com/office/officeart/2008/layout/HorizontalMultiLevelHierarchy"/>
    <dgm:cxn modelId="{F5C7AE51-8935-42CB-AE5C-F50BD0809F67}" srcId="{CD19B5CD-CC81-4647-8357-FE51820F687E}" destId="{2835E9B9-A488-4BC0-98F9-98AA49AA81E6}" srcOrd="0" destOrd="0" parTransId="{4F7F6114-D098-45E4-9A8E-D210C78329F7}" sibTransId="{8076B8EA-E9E6-41AF-9AC0-47285807D47F}"/>
    <dgm:cxn modelId="{24AA3682-0B70-4261-9623-E92D77C2CEB1}" type="presOf" srcId="{23BF8228-A4BC-406B-B83E-1A1A5AA4075B}" destId="{1A905EBB-704D-4FEB-B753-7C72BD292523}" srcOrd="1" destOrd="0" presId="urn:microsoft.com/office/officeart/2008/layout/HorizontalMultiLevelHierarchy"/>
    <dgm:cxn modelId="{77452C89-3DDE-42B0-8CCB-795275699B39}" type="presOf" srcId="{111C939D-9DD7-4899-A60F-CB1E279ABEB5}" destId="{8EB6A5BE-B90C-45E1-95A4-B21C087099B9}" srcOrd="0" destOrd="0" presId="urn:microsoft.com/office/officeart/2008/layout/HorizontalMultiLevelHierarchy"/>
    <dgm:cxn modelId="{2EBFB78C-20AC-4A64-8102-279336D5D7B2}" type="presOf" srcId="{4F7F6114-D098-45E4-9A8E-D210C78329F7}" destId="{A469E73E-B907-45F0-8CE2-42DD243122C1}" srcOrd="0" destOrd="0" presId="urn:microsoft.com/office/officeart/2008/layout/HorizontalMultiLevelHierarchy"/>
    <dgm:cxn modelId="{A226638F-6BC4-4148-8B31-62C37ECB2D52}" type="presOf" srcId="{DB360406-1CB3-4FE8-A2AE-6FF8B9696807}" destId="{0DE5833E-C88F-4019-B9AE-DD1B72D924D0}" srcOrd="1" destOrd="0" presId="urn:microsoft.com/office/officeart/2008/layout/HorizontalMultiLevelHierarchy"/>
    <dgm:cxn modelId="{CA992091-74D6-4CE8-95BD-B1AF039C0CF6}" type="presOf" srcId="{826B50E7-E024-430C-9B0D-272B4EB8E1A3}" destId="{C8D35199-D3BD-4417-BB1D-FB778B43F1F1}" srcOrd="0" destOrd="0" presId="urn:microsoft.com/office/officeart/2008/layout/HorizontalMultiLevelHierarchy"/>
    <dgm:cxn modelId="{79A83B91-40C7-4B48-939E-725A310EDA25}" srcId="{826B50E7-E024-430C-9B0D-272B4EB8E1A3}" destId="{111C939D-9DD7-4899-A60F-CB1E279ABEB5}" srcOrd="4" destOrd="0" parTransId="{B99EFF0D-A5DB-40FE-B9BD-43C345006F76}" sibTransId="{27D4F8FF-02EA-4022-A165-0930CB019112}"/>
    <dgm:cxn modelId="{825701A4-64E2-48B0-9608-20AAB35366FB}" type="presOf" srcId="{B99EFF0D-A5DB-40FE-B9BD-43C345006F76}" destId="{DD6E888A-0AB9-47B5-81D8-E99BE832BE05}" srcOrd="1" destOrd="0" presId="urn:microsoft.com/office/officeart/2008/layout/HorizontalMultiLevelHierarchy"/>
    <dgm:cxn modelId="{433ED7AF-8EEB-4334-8802-3FFEBC486951}" type="presOf" srcId="{B99EFF0D-A5DB-40FE-B9BD-43C345006F76}" destId="{7D7E7B2F-C34A-4C0B-A3F1-4ADAA8E7D5A8}" srcOrd="0" destOrd="0" presId="urn:microsoft.com/office/officeart/2008/layout/HorizontalMultiLevelHierarchy"/>
    <dgm:cxn modelId="{9229A6B9-2133-4ECE-9436-E2605F185DA3}" type="presOf" srcId="{CD19B5CD-CC81-4647-8357-FE51820F687E}" destId="{D4917586-603E-4965-8465-C66A3E394D66}" srcOrd="0" destOrd="0" presId="urn:microsoft.com/office/officeart/2008/layout/HorizontalMultiLevelHierarchy"/>
    <dgm:cxn modelId="{899209BC-E769-4094-9544-F7DE1018E2D8}" type="presOf" srcId="{23BF8228-A4BC-406B-B83E-1A1A5AA4075B}" destId="{70511D88-E802-474F-9A44-BE37DA2AC0D5}" srcOrd="0" destOrd="0" presId="urn:microsoft.com/office/officeart/2008/layout/HorizontalMultiLevelHierarchy"/>
    <dgm:cxn modelId="{305A01C0-6F20-414E-8E74-29855A258081}" type="presOf" srcId="{2F857835-1C86-41B2-A27E-BDEE2629ACE0}" destId="{C690321E-D06C-4960-BC98-8992C0A8DEA1}" srcOrd="1" destOrd="0" presId="urn:microsoft.com/office/officeart/2008/layout/HorizontalMultiLevelHierarchy"/>
    <dgm:cxn modelId="{2F412ECA-0279-4989-8A42-3797C93FDA59}" srcId="{826B50E7-E024-430C-9B0D-272B4EB8E1A3}" destId="{C00E91A3-7C9C-4FCF-9ACC-20FB33CFDAAE}" srcOrd="0" destOrd="0" parTransId="{2F857835-1C86-41B2-A27E-BDEE2629ACE0}" sibTransId="{94FC4A2E-897A-4DD5-8532-82F2DE38CA32}"/>
    <dgm:cxn modelId="{6161ECE7-D0AA-4172-8320-AD2BB4E0AB41}" srcId="{826B50E7-E024-430C-9B0D-272B4EB8E1A3}" destId="{CD19B5CD-CC81-4647-8357-FE51820F687E}" srcOrd="2" destOrd="0" parTransId="{546E04BC-382E-456C-BB6C-18FD45976391}" sibTransId="{18B7685C-3DCE-43A1-AB59-231E7866DABC}"/>
    <dgm:cxn modelId="{E905584B-D864-4D58-97F4-4BE11EC7159D}" type="presParOf" srcId="{923E0605-84B7-461E-80D8-A2686B655021}" destId="{072DD9E5-240D-4102-841F-C173DE779333}" srcOrd="0" destOrd="0" presId="urn:microsoft.com/office/officeart/2008/layout/HorizontalMultiLevelHierarchy"/>
    <dgm:cxn modelId="{987AD3A1-0A95-4925-848C-EA874A792C1E}" type="presParOf" srcId="{072DD9E5-240D-4102-841F-C173DE779333}" destId="{C8D35199-D3BD-4417-BB1D-FB778B43F1F1}" srcOrd="0" destOrd="0" presId="urn:microsoft.com/office/officeart/2008/layout/HorizontalMultiLevelHierarchy"/>
    <dgm:cxn modelId="{B650164E-9227-411E-9704-CC579CD3BAC9}" type="presParOf" srcId="{072DD9E5-240D-4102-841F-C173DE779333}" destId="{D1044B56-BAA8-4745-B075-35906F9BBA27}" srcOrd="1" destOrd="0" presId="urn:microsoft.com/office/officeart/2008/layout/HorizontalMultiLevelHierarchy"/>
    <dgm:cxn modelId="{DAEF7C98-CF98-4C9B-B7E1-B67D59486061}" type="presParOf" srcId="{D1044B56-BAA8-4745-B075-35906F9BBA27}" destId="{E844673F-3CFD-4CE9-8BA1-C9BC231CB123}" srcOrd="0" destOrd="0" presId="urn:microsoft.com/office/officeart/2008/layout/HorizontalMultiLevelHierarchy"/>
    <dgm:cxn modelId="{8EB4DB00-97E7-4B90-A465-F5F307E71091}" type="presParOf" srcId="{E844673F-3CFD-4CE9-8BA1-C9BC231CB123}" destId="{C690321E-D06C-4960-BC98-8992C0A8DEA1}" srcOrd="0" destOrd="0" presId="urn:microsoft.com/office/officeart/2008/layout/HorizontalMultiLevelHierarchy"/>
    <dgm:cxn modelId="{B5853A16-1DF3-4D9E-951F-58412899E64E}" type="presParOf" srcId="{D1044B56-BAA8-4745-B075-35906F9BBA27}" destId="{A9438038-57B0-4F18-9798-F4AF45ED4AFA}" srcOrd="1" destOrd="0" presId="urn:microsoft.com/office/officeart/2008/layout/HorizontalMultiLevelHierarchy"/>
    <dgm:cxn modelId="{CF87B8FE-78EA-434C-9053-5E5AE87756EE}" type="presParOf" srcId="{A9438038-57B0-4F18-9798-F4AF45ED4AFA}" destId="{438D3A03-3E94-45AC-81AC-AA5C24B1FA77}" srcOrd="0" destOrd="0" presId="urn:microsoft.com/office/officeart/2008/layout/HorizontalMultiLevelHierarchy"/>
    <dgm:cxn modelId="{502CD114-116B-4592-A9CF-44CB496C35C1}" type="presParOf" srcId="{A9438038-57B0-4F18-9798-F4AF45ED4AFA}" destId="{7CBE5C56-7872-4797-972E-481851BB58A5}" srcOrd="1" destOrd="0" presId="urn:microsoft.com/office/officeart/2008/layout/HorizontalMultiLevelHierarchy"/>
    <dgm:cxn modelId="{511BA309-F2CF-41A9-9A8C-9F5177E72727}" type="presParOf" srcId="{D1044B56-BAA8-4745-B075-35906F9BBA27}" destId="{AEF0D13A-E9DA-4DB8-9A13-61F76E742FFF}" srcOrd="2" destOrd="0" presId="urn:microsoft.com/office/officeart/2008/layout/HorizontalMultiLevelHierarchy"/>
    <dgm:cxn modelId="{8D87408F-CDD4-4945-A871-2EA7CDDF9873}" type="presParOf" srcId="{AEF0D13A-E9DA-4DB8-9A13-61F76E742FFF}" destId="{AB4A58A9-BEF2-4914-B6F3-11ED6D13E4C1}" srcOrd="0" destOrd="0" presId="urn:microsoft.com/office/officeart/2008/layout/HorizontalMultiLevelHierarchy"/>
    <dgm:cxn modelId="{3A6C7DFC-52F6-4694-B132-D3C65C5419B2}" type="presParOf" srcId="{D1044B56-BAA8-4745-B075-35906F9BBA27}" destId="{9D94CA69-A5DD-4903-9D99-2E68E7B9D09E}" srcOrd="3" destOrd="0" presId="urn:microsoft.com/office/officeart/2008/layout/HorizontalMultiLevelHierarchy"/>
    <dgm:cxn modelId="{F490DF5C-886D-4711-9BB4-B62ECE2A19D5}" type="presParOf" srcId="{9D94CA69-A5DD-4903-9D99-2E68E7B9D09E}" destId="{B83F3780-0156-4AC0-B213-2C25A86D8DBB}" srcOrd="0" destOrd="0" presId="urn:microsoft.com/office/officeart/2008/layout/HorizontalMultiLevelHierarchy"/>
    <dgm:cxn modelId="{8CBA61A7-9AF3-451F-B392-B7DD4895C377}" type="presParOf" srcId="{9D94CA69-A5DD-4903-9D99-2E68E7B9D09E}" destId="{AFBA874D-1C66-469E-8363-C8AFE4655135}" srcOrd="1" destOrd="0" presId="urn:microsoft.com/office/officeart/2008/layout/HorizontalMultiLevelHierarchy"/>
    <dgm:cxn modelId="{4E3140DC-C44C-4389-9F4C-200EB855815C}" type="presParOf" srcId="{D1044B56-BAA8-4745-B075-35906F9BBA27}" destId="{9814E66B-24B1-4401-81A9-38DF41010431}" srcOrd="4" destOrd="0" presId="urn:microsoft.com/office/officeart/2008/layout/HorizontalMultiLevelHierarchy"/>
    <dgm:cxn modelId="{F6DA4983-8102-41BE-921D-9823B8130B7A}" type="presParOf" srcId="{9814E66B-24B1-4401-81A9-38DF41010431}" destId="{01FF96CB-1A39-4900-A929-4641E6CA4778}" srcOrd="0" destOrd="0" presId="urn:microsoft.com/office/officeart/2008/layout/HorizontalMultiLevelHierarchy"/>
    <dgm:cxn modelId="{F34905E2-B2CC-45BE-95BA-6AD396E8ABF3}" type="presParOf" srcId="{D1044B56-BAA8-4745-B075-35906F9BBA27}" destId="{DC31922C-7ADC-48F6-8774-4D290B70EA9A}" srcOrd="5" destOrd="0" presId="urn:microsoft.com/office/officeart/2008/layout/HorizontalMultiLevelHierarchy"/>
    <dgm:cxn modelId="{A0E0A863-AF06-4BB2-9116-22EFF84CD6FF}" type="presParOf" srcId="{DC31922C-7ADC-48F6-8774-4D290B70EA9A}" destId="{D4917586-603E-4965-8465-C66A3E394D66}" srcOrd="0" destOrd="0" presId="urn:microsoft.com/office/officeart/2008/layout/HorizontalMultiLevelHierarchy"/>
    <dgm:cxn modelId="{F77FA581-0A7B-47A0-8AB0-29BA77CADA9E}" type="presParOf" srcId="{DC31922C-7ADC-48F6-8774-4D290B70EA9A}" destId="{040A4483-158A-4AFA-BA9C-457BB4C374FF}" srcOrd="1" destOrd="0" presId="urn:microsoft.com/office/officeart/2008/layout/HorizontalMultiLevelHierarchy"/>
    <dgm:cxn modelId="{18D27DE7-215F-41AC-9523-CB00FA2697EE}" type="presParOf" srcId="{040A4483-158A-4AFA-BA9C-457BB4C374FF}" destId="{A469E73E-B907-45F0-8CE2-42DD243122C1}" srcOrd="0" destOrd="0" presId="urn:microsoft.com/office/officeart/2008/layout/HorizontalMultiLevelHierarchy"/>
    <dgm:cxn modelId="{7D42AD18-034E-42A2-9AAD-D2C085137335}" type="presParOf" srcId="{A469E73E-B907-45F0-8CE2-42DD243122C1}" destId="{16E436EB-06FE-4D77-A8BC-DE186710CF3E}" srcOrd="0" destOrd="0" presId="urn:microsoft.com/office/officeart/2008/layout/HorizontalMultiLevelHierarchy"/>
    <dgm:cxn modelId="{050990C1-70D4-4859-8FB8-82CFBB561192}" type="presParOf" srcId="{040A4483-158A-4AFA-BA9C-457BB4C374FF}" destId="{DBBCE088-2E64-43FB-BAE0-968152ABB59C}" srcOrd="1" destOrd="0" presId="urn:microsoft.com/office/officeart/2008/layout/HorizontalMultiLevelHierarchy"/>
    <dgm:cxn modelId="{89627B1C-CDA4-4242-A900-3A7E030CCF27}" type="presParOf" srcId="{DBBCE088-2E64-43FB-BAE0-968152ABB59C}" destId="{B9F65269-61D1-4270-84B4-39651B62B119}" srcOrd="0" destOrd="0" presId="urn:microsoft.com/office/officeart/2008/layout/HorizontalMultiLevelHierarchy"/>
    <dgm:cxn modelId="{6D5D0E46-7E9D-4896-B7D5-0CEF6696ED56}" type="presParOf" srcId="{DBBCE088-2E64-43FB-BAE0-968152ABB59C}" destId="{F6E41985-0945-4914-92C2-39DA5FD638E0}" srcOrd="1" destOrd="0" presId="urn:microsoft.com/office/officeart/2008/layout/HorizontalMultiLevelHierarchy"/>
    <dgm:cxn modelId="{8F6021AC-494D-4423-8F80-6E5A17177BED}" type="presParOf" srcId="{D1044B56-BAA8-4745-B075-35906F9BBA27}" destId="{52828A47-250F-430A-A828-F126F35E74D6}" srcOrd="6" destOrd="0" presId="urn:microsoft.com/office/officeart/2008/layout/HorizontalMultiLevelHierarchy"/>
    <dgm:cxn modelId="{523772AB-0484-4038-A5EA-9791CDC6D437}" type="presParOf" srcId="{52828A47-250F-430A-A828-F126F35E74D6}" destId="{0DE5833E-C88F-4019-B9AE-DD1B72D924D0}" srcOrd="0" destOrd="0" presId="urn:microsoft.com/office/officeart/2008/layout/HorizontalMultiLevelHierarchy"/>
    <dgm:cxn modelId="{0ACC1FAE-500E-4CDE-A1CD-7F88BCDD2D38}" type="presParOf" srcId="{D1044B56-BAA8-4745-B075-35906F9BBA27}" destId="{26F473A7-358A-4C27-83A9-5F57A1BA21E8}" srcOrd="7" destOrd="0" presId="urn:microsoft.com/office/officeart/2008/layout/HorizontalMultiLevelHierarchy"/>
    <dgm:cxn modelId="{6AAEC6E7-0AAC-4C09-8EAC-685FCC85B3EF}" type="presParOf" srcId="{26F473A7-358A-4C27-83A9-5F57A1BA21E8}" destId="{79D3B5C0-9A00-4014-8038-894A47CCAD96}" srcOrd="0" destOrd="0" presId="urn:microsoft.com/office/officeart/2008/layout/HorizontalMultiLevelHierarchy"/>
    <dgm:cxn modelId="{15D87A4C-6AEE-4547-8A5A-CD081FE931CD}" type="presParOf" srcId="{26F473A7-358A-4C27-83A9-5F57A1BA21E8}" destId="{2B1A07F9-A537-4CD0-809F-5B95C4871004}" srcOrd="1" destOrd="0" presId="urn:microsoft.com/office/officeart/2008/layout/HorizontalMultiLevelHierarchy"/>
    <dgm:cxn modelId="{F38191C9-CECE-4E00-88FE-2B8BBC6DF8FA}" type="presParOf" srcId="{D1044B56-BAA8-4745-B075-35906F9BBA27}" destId="{7D7E7B2F-C34A-4C0B-A3F1-4ADAA8E7D5A8}" srcOrd="8" destOrd="0" presId="urn:microsoft.com/office/officeart/2008/layout/HorizontalMultiLevelHierarchy"/>
    <dgm:cxn modelId="{BA1B3C0F-4B8A-449D-BA50-D335302668AA}" type="presParOf" srcId="{7D7E7B2F-C34A-4C0B-A3F1-4ADAA8E7D5A8}" destId="{DD6E888A-0AB9-47B5-81D8-E99BE832BE05}" srcOrd="0" destOrd="0" presId="urn:microsoft.com/office/officeart/2008/layout/HorizontalMultiLevelHierarchy"/>
    <dgm:cxn modelId="{70D0ED8D-F6BA-4153-8A58-42C995335CD6}" type="presParOf" srcId="{D1044B56-BAA8-4745-B075-35906F9BBA27}" destId="{5902B59F-C959-48DA-AE7C-3E8659BC5D32}" srcOrd="9" destOrd="0" presId="urn:microsoft.com/office/officeart/2008/layout/HorizontalMultiLevelHierarchy"/>
    <dgm:cxn modelId="{3F9E949A-B13E-4D4F-AA9E-4E3B34BC6078}" type="presParOf" srcId="{5902B59F-C959-48DA-AE7C-3E8659BC5D32}" destId="{8EB6A5BE-B90C-45E1-95A4-B21C087099B9}" srcOrd="0" destOrd="0" presId="urn:microsoft.com/office/officeart/2008/layout/HorizontalMultiLevelHierarchy"/>
    <dgm:cxn modelId="{92F61C86-110B-4550-80A6-BFD3E5F94AA8}" type="presParOf" srcId="{5902B59F-C959-48DA-AE7C-3E8659BC5D32}" destId="{CF0543A0-78EE-4A6D-BE96-4DF39219A629}" srcOrd="1" destOrd="0" presId="urn:microsoft.com/office/officeart/2008/layout/HorizontalMultiLevelHierarchy"/>
    <dgm:cxn modelId="{DFF3DBDF-3B88-4DF7-8246-772A5606FD01}" type="presParOf" srcId="{D1044B56-BAA8-4745-B075-35906F9BBA27}" destId="{70511D88-E802-474F-9A44-BE37DA2AC0D5}" srcOrd="10" destOrd="0" presId="urn:microsoft.com/office/officeart/2008/layout/HorizontalMultiLevelHierarchy"/>
    <dgm:cxn modelId="{3FAB671A-40F4-401B-B798-AFF32F84FC78}" type="presParOf" srcId="{70511D88-E802-474F-9A44-BE37DA2AC0D5}" destId="{1A905EBB-704D-4FEB-B753-7C72BD292523}" srcOrd="0" destOrd="0" presId="urn:microsoft.com/office/officeart/2008/layout/HorizontalMultiLevelHierarchy"/>
    <dgm:cxn modelId="{7727B378-5A89-478C-A766-8AC607186320}" type="presParOf" srcId="{D1044B56-BAA8-4745-B075-35906F9BBA27}" destId="{733075ED-8503-4529-8480-B27213BA46E4}" srcOrd="11" destOrd="0" presId="urn:microsoft.com/office/officeart/2008/layout/HorizontalMultiLevelHierarchy"/>
    <dgm:cxn modelId="{C2BF7670-69A3-4919-A21B-A0C139D981DB}" type="presParOf" srcId="{733075ED-8503-4529-8480-B27213BA46E4}" destId="{757B6430-02C6-40E2-8418-35E38A62DE83}" srcOrd="0" destOrd="0" presId="urn:microsoft.com/office/officeart/2008/layout/HorizontalMultiLevelHierarchy"/>
    <dgm:cxn modelId="{D591FA98-2419-4F18-960D-BC14351236A5}" type="presParOf" srcId="{733075ED-8503-4529-8480-B27213BA46E4}" destId="{0F39402B-62A8-409D-A2D8-48CDF20DD77E}" srcOrd="1" destOrd="0" presId="urn:microsoft.com/office/officeart/2008/layout/HorizontalMultiLevelHierarchy"/>
  </dgm:cxnLst>
  <dgm:bg>
    <a:solidFill>
      <a:schemeClr val="accent4">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684C04-8CE4-4784-BC93-FA7508BE5E8F}"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tr-TR"/>
        </a:p>
      </dgm:t>
    </dgm:pt>
    <dgm:pt modelId="{DF4CA464-120A-41B5-8332-347C2FCB296D}">
      <dgm:prSet phldrT="[Metin]"/>
      <dgm:spPr/>
      <dgm:t>
        <a:bodyPr/>
        <a:lstStyle/>
        <a:p>
          <a:r>
            <a:rPr lang="tr-TR" b="1" dirty="0">
              <a:solidFill>
                <a:srgbClr val="C00000"/>
              </a:solidFill>
            </a:rPr>
            <a:t>AVRUPA’YA ETKİLERİ</a:t>
          </a:r>
        </a:p>
      </dgm:t>
    </dgm:pt>
    <dgm:pt modelId="{27B470D6-EE4F-45CE-9056-720C2FB807B8}" type="parTrans" cxnId="{B3EE2B7A-98BA-4DD8-BB9C-3B6DEF27ECC5}">
      <dgm:prSet/>
      <dgm:spPr/>
      <dgm:t>
        <a:bodyPr/>
        <a:lstStyle/>
        <a:p>
          <a:endParaRPr lang="tr-TR"/>
        </a:p>
      </dgm:t>
    </dgm:pt>
    <dgm:pt modelId="{C220EC79-F437-4D09-957F-DC052805D9F3}" type="sibTrans" cxnId="{B3EE2B7A-98BA-4DD8-BB9C-3B6DEF27ECC5}">
      <dgm:prSet/>
      <dgm:spPr/>
      <dgm:t>
        <a:bodyPr/>
        <a:lstStyle/>
        <a:p>
          <a:endParaRPr lang="tr-TR"/>
        </a:p>
      </dgm:t>
    </dgm:pt>
    <dgm:pt modelId="{B0A02279-E683-4048-B0E3-4AD02D79DDF9}">
      <dgm:prSet phldrT="[Metin]" custT="1"/>
      <dgm:spPr/>
      <dgm:t>
        <a:bodyPr/>
        <a:lstStyle/>
        <a:p>
          <a:r>
            <a:rPr lang="tr-TR" sz="2400" b="1" dirty="0">
              <a:solidFill>
                <a:schemeClr val="tx1"/>
              </a:solidFill>
            </a:rPr>
            <a:t>Avrupa’dan göç artar</a:t>
          </a:r>
        </a:p>
      </dgm:t>
    </dgm:pt>
    <dgm:pt modelId="{5FE898C0-ABB8-4C33-9E7F-781500B0DF82}" type="parTrans" cxnId="{F644DF8A-74A9-4B9F-81B9-2F92FCA1ECF5}">
      <dgm:prSet/>
      <dgm:spPr/>
      <dgm:t>
        <a:bodyPr/>
        <a:lstStyle/>
        <a:p>
          <a:endParaRPr lang="tr-TR"/>
        </a:p>
      </dgm:t>
    </dgm:pt>
    <dgm:pt modelId="{4CB2BDEF-E995-4C37-9758-68FBD920B0D7}" type="sibTrans" cxnId="{F644DF8A-74A9-4B9F-81B9-2F92FCA1ECF5}">
      <dgm:prSet/>
      <dgm:spPr/>
      <dgm:t>
        <a:bodyPr/>
        <a:lstStyle/>
        <a:p>
          <a:endParaRPr lang="tr-TR"/>
        </a:p>
      </dgm:t>
    </dgm:pt>
    <dgm:pt modelId="{3E8B67E5-DDE2-40D3-85DA-654E7E074EA2}">
      <dgm:prSet phldrT="[Metin]" custT="1"/>
      <dgm:spPr/>
      <dgm:t>
        <a:bodyPr/>
        <a:lstStyle/>
        <a:p>
          <a:r>
            <a:rPr lang="tr-TR" sz="2400" b="1" dirty="0">
              <a:solidFill>
                <a:schemeClr val="tx1"/>
              </a:solidFill>
            </a:rPr>
            <a:t>Avrupa’da nüfus azalır.</a:t>
          </a:r>
        </a:p>
      </dgm:t>
    </dgm:pt>
    <dgm:pt modelId="{A7DEA7A6-6ED4-42C4-ACFF-2B22C8CBFEDB}" type="parTrans" cxnId="{BDF66559-4B58-49BF-926D-9EFD717546D1}">
      <dgm:prSet/>
      <dgm:spPr/>
      <dgm:t>
        <a:bodyPr/>
        <a:lstStyle/>
        <a:p>
          <a:endParaRPr lang="tr-TR"/>
        </a:p>
      </dgm:t>
    </dgm:pt>
    <dgm:pt modelId="{D044D403-BFC1-4C3E-A9DF-4E41F968DD85}" type="sibTrans" cxnId="{BDF66559-4B58-49BF-926D-9EFD717546D1}">
      <dgm:prSet/>
      <dgm:spPr/>
      <dgm:t>
        <a:bodyPr/>
        <a:lstStyle/>
        <a:p>
          <a:endParaRPr lang="tr-TR"/>
        </a:p>
      </dgm:t>
    </dgm:pt>
    <dgm:pt modelId="{F7949D60-7DC6-4908-9A05-D02FEA7AAE10}">
      <dgm:prSet phldrT="[Metin]" custT="1"/>
      <dgm:spPr/>
      <dgm:t>
        <a:bodyPr/>
        <a:lstStyle/>
        <a:p>
          <a:r>
            <a:rPr lang="tr-TR" sz="2400" b="1" dirty="0">
              <a:solidFill>
                <a:schemeClr val="tx1"/>
              </a:solidFill>
            </a:rPr>
            <a:t>Yeni bulunan yerlerden değerli madenler taşınır. Zenginleşme </a:t>
          </a:r>
        </a:p>
      </dgm:t>
    </dgm:pt>
    <dgm:pt modelId="{330A4BEC-E7DF-4FB2-9C2F-D0617BC11853}" type="parTrans" cxnId="{46E96D22-6322-4411-950D-407FFCFC76D4}">
      <dgm:prSet/>
      <dgm:spPr/>
      <dgm:t>
        <a:bodyPr/>
        <a:lstStyle/>
        <a:p>
          <a:endParaRPr lang="tr-TR"/>
        </a:p>
      </dgm:t>
    </dgm:pt>
    <dgm:pt modelId="{67E24B39-732C-4467-AB0B-A3665CB87B77}" type="sibTrans" cxnId="{46E96D22-6322-4411-950D-407FFCFC76D4}">
      <dgm:prSet/>
      <dgm:spPr/>
      <dgm:t>
        <a:bodyPr/>
        <a:lstStyle/>
        <a:p>
          <a:endParaRPr lang="tr-TR"/>
        </a:p>
      </dgm:t>
    </dgm:pt>
    <dgm:pt modelId="{70CD6C2E-18D9-4F97-BC41-817552AB4283}">
      <dgm:prSet custT="1"/>
      <dgm:spPr/>
      <dgm:t>
        <a:bodyPr/>
        <a:lstStyle/>
        <a:p>
          <a:r>
            <a:rPr lang="tr-TR" sz="2400" b="1" dirty="0">
              <a:solidFill>
                <a:schemeClr val="tx1"/>
              </a:solidFill>
            </a:rPr>
            <a:t>Avrupa’da tüketim azalır.</a:t>
          </a:r>
        </a:p>
      </dgm:t>
    </dgm:pt>
    <dgm:pt modelId="{4A5E6DB9-5549-4F22-9F77-99950026E326}" type="parTrans" cxnId="{A8B2C765-682B-4986-88F4-1B66677654C1}">
      <dgm:prSet/>
      <dgm:spPr/>
      <dgm:t>
        <a:bodyPr/>
        <a:lstStyle/>
        <a:p>
          <a:endParaRPr lang="tr-TR"/>
        </a:p>
      </dgm:t>
    </dgm:pt>
    <dgm:pt modelId="{0438CB52-ECE1-4BBF-B515-6B1D09761058}" type="sibTrans" cxnId="{A8B2C765-682B-4986-88F4-1B66677654C1}">
      <dgm:prSet/>
      <dgm:spPr/>
      <dgm:t>
        <a:bodyPr/>
        <a:lstStyle/>
        <a:p>
          <a:endParaRPr lang="tr-TR"/>
        </a:p>
      </dgm:t>
    </dgm:pt>
    <dgm:pt modelId="{9F6A4B2E-BA30-4B84-99A8-AC4ACDC47DD2}">
      <dgm:prSet custT="1"/>
      <dgm:spPr/>
      <dgm:t>
        <a:bodyPr/>
        <a:lstStyle/>
        <a:p>
          <a:r>
            <a:rPr lang="tr-TR" sz="2400" b="1" dirty="0">
              <a:solidFill>
                <a:schemeClr val="tx1"/>
              </a:solidFill>
            </a:rPr>
            <a:t>Batı Avrupa limanları canlanır.</a:t>
          </a:r>
        </a:p>
      </dgm:t>
    </dgm:pt>
    <dgm:pt modelId="{C9AF9AB6-FD41-43D0-B926-B4EEF358DDD7}" type="parTrans" cxnId="{475127DE-169E-47B9-B0BF-5020DF3F66C0}">
      <dgm:prSet/>
      <dgm:spPr/>
      <dgm:t>
        <a:bodyPr/>
        <a:lstStyle/>
        <a:p>
          <a:endParaRPr lang="tr-TR"/>
        </a:p>
      </dgm:t>
    </dgm:pt>
    <dgm:pt modelId="{FEB84BC1-183F-4363-957D-880C3747B064}" type="sibTrans" cxnId="{475127DE-169E-47B9-B0BF-5020DF3F66C0}">
      <dgm:prSet/>
      <dgm:spPr/>
      <dgm:t>
        <a:bodyPr/>
        <a:lstStyle/>
        <a:p>
          <a:endParaRPr lang="tr-TR"/>
        </a:p>
      </dgm:t>
    </dgm:pt>
    <dgm:pt modelId="{EA32D5B1-8092-4508-A2ED-4DB1FCB0C877}">
      <dgm:prSet custT="1"/>
      <dgm:spPr/>
      <dgm:t>
        <a:bodyPr/>
        <a:lstStyle/>
        <a:p>
          <a:r>
            <a:rPr lang="tr-TR" sz="2400" b="1" dirty="0">
              <a:solidFill>
                <a:schemeClr val="tx1"/>
              </a:solidFill>
            </a:rPr>
            <a:t>Yeni ürünler, kültürler  tanınır.</a:t>
          </a:r>
        </a:p>
      </dgm:t>
    </dgm:pt>
    <dgm:pt modelId="{3134D6F6-EDDC-4DCF-9B52-987C9DCE521C}" type="parTrans" cxnId="{CA9BD973-1573-4004-93A6-5F47DEB78D4C}">
      <dgm:prSet/>
      <dgm:spPr/>
      <dgm:t>
        <a:bodyPr/>
        <a:lstStyle/>
        <a:p>
          <a:endParaRPr lang="tr-TR"/>
        </a:p>
      </dgm:t>
    </dgm:pt>
    <dgm:pt modelId="{00755EE2-D7BF-4965-BD0A-049E9035A650}" type="sibTrans" cxnId="{CA9BD973-1573-4004-93A6-5F47DEB78D4C}">
      <dgm:prSet/>
      <dgm:spPr/>
      <dgm:t>
        <a:bodyPr/>
        <a:lstStyle/>
        <a:p>
          <a:endParaRPr lang="tr-TR"/>
        </a:p>
      </dgm:t>
    </dgm:pt>
    <dgm:pt modelId="{6020CAEC-A52D-4BA3-A16B-2F77F5697E05}">
      <dgm:prSet custT="1"/>
      <dgm:spPr/>
      <dgm:t>
        <a:bodyPr/>
        <a:lstStyle/>
        <a:p>
          <a:r>
            <a:rPr lang="tr-TR" sz="2400" b="1" dirty="0">
              <a:solidFill>
                <a:schemeClr val="tx1"/>
              </a:solidFill>
            </a:rPr>
            <a:t>Kiliseye güven azalır.</a:t>
          </a:r>
        </a:p>
      </dgm:t>
    </dgm:pt>
    <dgm:pt modelId="{ACB5C6E2-CE02-4F67-85C1-81F1B6904CFD}" type="parTrans" cxnId="{318BFFF7-27A5-48D7-9EDA-26149EF4EC25}">
      <dgm:prSet/>
      <dgm:spPr/>
      <dgm:t>
        <a:bodyPr/>
        <a:lstStyle/>
        <a:p>
          <a:endParaRPr lang="tr-TR"/>
        </a:p>
      </dgm:t>
    </dgm:pt>
    <dgm:pt modelId="{BDDC482F-C6E8-4650-9BE5-1F0FEC671D35}" type="sibTrans" cxnId="{318BFFF7-27A5-48D7-9EDA-26149EF4EC25}">
      <dgm:prSet/>
      <dgm:spPr/>
      <dgm:t>
        <a:bodyPr/>
        <a:lstStyle/>
        <a:p>
          <a:endParaRPr lang="tr-TR"/>
        </a:p>
      </dgm:t>
    </dgm:pt>
    <dgm:pt modelId="{82841B1B-0EF6-468C-AE24-D6D4B4ECE6ED}" type="pres">
      <dgm:prSet presAssocID="{2A684C04-8CE4-4784-BC93-FA7508BE5E8F}" presName="Name0" presStyleCnt="0">
        <dgm:presLayoutVars>
          <dgm:chMax val="1"/>
          <dgm:chPref val="1"/>
          <dgm:dir/>
          <dgm:animOne val="branch"/>
          <dgm:animLvl val="lvl"/>
        </dgm:presLayoutVars>
      </dgm:prSet>
      <dgm:spPr/>
    </dgm:pt>
    <dgm:pt modelId="{4B33333C-E09F-4DE6-B385-54EFE139B9F8}" type="pres">
      <dgm:prSet presAssocID="{DF4CA464-120A-41B5-8332-347C2FCB296D}" presName="singleCycle" presStyleCnt="0"/>
      <dgm:spPr/>
    </dgm:pt>
    <dgm:pt modelId="{BCDB3AC2-C04B-4782-9F3F-E453CDCFDB28}" type="pres">
      <dgm:prSet presAssocID="{DF4CA464-120A-41B5-8332-347C2FCB296D}" presName="singleCenter" presStyleLbl="node1" presStyleIdx="0" presStyleCnt="8" custLinFactNeighborX="1222" custLinFactNeighborY="-3312">
        <dgm:presLayoutVars>
          <dgm:chMax val="7"/>
          <dgm:chPref val="7"/>
        </dgm:presLayoutVars>
      </dgm:prSet>
      <dgm:spPr/>
    </dgm:pt>
    <dgm:pt modelId="{CDE968D4-A536-4C14-A363-0322A4300E8F}" type="pres">
      <dgm:prSet presAssocID="{5FE898C0-ABB8-4C33-9E7F-781500B0DF82}" presName="Name56" presStyleLbl="parChTrans1D2" presStyleIdx="0" presStyleCnt="7"/>
      <dgm:spPr/>
    </dgm:pt>
    <dgm:pt modelId="{2BD5DE0A-DF16-4617-B368-C0934DC9799F}" type="pres">
      <dgm:prSet presAssocID="{B0A02279-E683-4048-B0E3-4AD02D79DDF9}" presName="text0" presStyleLbl="node1" presStyleIdx="1" presStyleCnt="8" custScaleX="166735">
        <dgm:presLayoutVars>
          <dgm:bulletEnabled val="1"/>
        </dgm:presLayoutVars>
      </dgm:prSet>
      <dgm:spPr/>
    </dgm:pt>
    <dgm:pt modelId="{F5AB84A6-F1F5-4D79-9E0B-E6ED51FAA3E1}" type="pres">
      <dgm:prSet presAssocID="{A7DEA7A6-6ED4-42C4-ACFF-2B22C8CBFEDB}" presName="Name56" presStyleLbl="parChTrans1D2" presStyleIdx="1" presStyleCnt="7"/>
      <dgm:spPr/>
    </dgm:pt>
    <dgm:pt modelId="{8E7411B7-79B7-42A7-8534-9627C43FD8AD}" type="pres">
      <dgm:prSet presAssocID="{3E8B67E5-DDE2-40D3-85DA-654E7E074EA2}" presName="text0" presStyleLbl="node1" presStyleIdx="2" presStyleCnt="8" custScaleX="140563" custScaleY="110530" custRadScaleRad="151276" custRadScaleInc="37139">
        <dgm:presLayoutVars>
          <dgm:bulletEnabled val="1"/>
        </dgm:presLayoutVars>
      </dgm:prSet>
      <dgm:spPr/>
    </dgm:pt>
    <dgm:pt modelId="{4D8540A2-5EBF-4B73-A16A-E1E9FCD68495}" type="pres">
      <dgm:prSet presAssocID="{330A4BEC-E7DF-4FB2-9C2F-D0617BC11853}" presName="Name56" presStyleLbl="parChTrans1D2" presStyleIdx="2" presStyleCnt="7"/>
      <dgm:spPr/>
    </dgm:pt>
    <dgm:pt modelId="{03A144A1-3D09-471C-9BF4-3C0FE392DC02}" type="pres">
      <dgm:prSet presAssocID="{F7949D60-7DC6-4908-9A05-D02FEA7AAE10}" presName="text0" presStyleLbl="node1" presStyleIdx="3" presStyleCnt="8" custScaleX="244453" custScaleY="126861" custRadScaleRad="165573" custRadScaleInc="-22211">
        <dgm:presLayoutVars>
          <dgm:bulletEnabled val="1"/>
        </dgm:presLayoutVars>
      </dgm:prSet>
      <dgm:spPr/>
    </dgm:pt>
    <dgm:pt modelId="{038C4638-4645-4B80-98A9-E9D33C4AACE0}" type="pres">
      <dgm:prSet presAssocID="{4A5E6DB9-5549-4F22-9F77-99950026E326}" presName="Name56" presStyleLbl="parChTrans1D2" presStyleIdx="3" presStyleCnt="7"/>
      <dgm:spPr/>
    </dgm:pt>
    <dgm:pt modelId="{DF5280D1-FAC3-4690-A775-86796846FD75}" type="pres">
      <dgm:prSet presAssocID="{70CD6C2E-18D9-4F97-BC41-817552AB4283}" presName="text0" presStyleLbl="node1" presStyleIdx="4" presStyleCnt="8" custScaleX="161625" custRadScaleRad="117986" custRadScaleInc="-53135">
        <dgm:presLayoutVars>
          <dgm:bulletEnabled val="1"/>
        </dgm:presLayoutVars>
      </dgm:prSet>
      <dgm:spPr/>
    </dgm:pt>
    <dgm:pt modelId="{FA5C3093-19FC-4D2A-BE6B-0FD17BDCAFBE}" type="pres">
      <dgm:prSet presAssocID="{C9AF9AB6-FD41-43D0-B926-B4EEF358DDD7}" presName="Name56" presStyleLbl="parChTrans1D2" presStyleIdx="4" presStyleCnt="7"/>
      <dgm:spPr/>
    </dgm:pt>
    <dgm:pt modelId="{A3AA6F90-41DE-4900-8523-CBECD5590E30}" type="pres">
      <dgm:prSet presAssocID="{9F6A4B2E-BA30-4B84-99A8-AC4ACDC47DD2}" presName="text0" presStyleLbl="node1" presStyleIdx="5" presStyleCnt="8" custScaleX="197960" custScaleY="119891">
        <dgm:presLayoutVars>
          <dgm:bulletEnabled val="1"/>
        </dgm:presLayoutVars>
      </dgm:prSet>
      <dgm:spPr/>
    </dgm:pt>
    <dgm:pt modelId="{ED8A9E3C-7B47-4572-9B3B-5554EE131423}" type="pres">
      <dgm:prSet presAssocID="{3134D6F6-EDDC-4DCF-9B52-987C9DCE521C}" presName="Name56" presStyleLbl="parChTrans1D2" presStyleIdx="5" presStyleCnt="7"/>
      <dgm:spPr/>
    </dgm:pt>
    <dgm:pt modelId="{684BA9CC-34A8-4173-B547-B59042482663}" type="pres">
      <dgm:prSet presAssocID="{EA32D5B1-8092-4508-A2ED-4DB1FCB0C877}" presName="text0" presStyleLbl="node1" presStyleIdx="6" presStyleCnt="8" custScaleX="211033" custRadScaleRad="139404" custRadScaleInc="16067">
        <dgm:presLayoutVars>
          <dgm:bulletEnabled val="1"/>
        </dgm:presLayoutVars>
      </dgm:prSet>
      <dgm:spPr/>
    </dgm:pt>
    <dgm:pt modelId="{2DC51DD6-547E-47D1-AB98-C78476957669}" type="pres">
      <dgm:prSet presAssocID="{ACB5C6E2-CE02-4F67-85C1-81F1B6904CFD}" presName="Name56" presStyleLbl="parChTrans1D2" presStyleIdx="6" presStyleCnt="7"/>
      <dgm:spPr/>
    </dgm:pt>
    <dgm:pt modelId="{F6498930-F83B-42B1-8966-CAADE488EA6E}" type="pres">
      <dgm:prSet presAssocID="{6020CAEC-A52D-4BA3-A16B-2F77F5697E05}" presName="text0" presStyleLbl="node1" presStyleIdx="7" presStyleCnt="8" custScaleX="151373" custScaleY="108280" custRadScaleRad="140312" custRadScaleInc="-41492">
        <dgm:presLayoutVars>
          <dgm:bulletEnabled val="1"/>
        </dgm:presLayoutVars>
      </dgm:prSet>
      <dgm:spPr/>
    </dgm:pt>
  </dgm:ptLst>
  <dgm:cxnLst>
    <dgm:cxn modelId="{DC213706-B707-407E-999D-048D4F406768}" type="presOf" srcId="{5FE898C0-ABB8-4C33-9E7F-781500B0DF82}" destId="{CDE968D4-A536-4C14-A363-0322A4300E8F}" srcOrd="0" destOrd="0" presId="urn:microsoft.com/office/officeart/2008/layout/RadialCluster"/>
    <dgm:cxn modelId="{3D75EC06-0A2B-4F47-8655-FF00F6D42ECF}" type="presOf" srcId="{6020CAEC-A52D-4BA3-A16B-2F77F5697E05}" destId="{F6498930-F83B-42B1-8966-CAADE488EA6E}" srcOrd="0" destOrd="0" presId="urn:microsoft.com/office/officeart/2008/layout/RadialCluster"/>
    <dgm:cxn modelId="{8BF4651A-5603-4591-94FC-AE06A64B6B3B}" type="presOf" srcId="{4A5E6DB9-5549-4F22-9F77-99950026E326}" destId="{038C4638-4645-4B80-98A9-E9D33C4AACE0}" srcOrd="0" destOrd="0" presId="urn:microsoft.com/office/officeart/2008/layout/RadialCluster"/>
    <dgm:cxn modelId="{4E90E220-F0B5-41F3-9189-8C75592754C8}" type="presOf" srcId="{F7949D60-7DC6-4908-9A05-D02FEA7AAE10}" destId="{03A144A1-3D09-471C-9BF4-3C0FE392DC02}" srcOrd="0" destOrd="0" presId="urn:microsoft.com/office/officeart/2008/layout/RadialCluster"/>
    <dgm:cxn modelId="{46E96D22-6322-4411-950D-407FFCFC76D4}" srcId="{DF4CA464-120A-41B5-8332-347C2FCB296D}" destId="{F7949D60-7DC6-4908-9A05-D02FEA7AAE10}" srcOrd="2" destOrd="0" parTransId="{330A4BEC-E7DF-4FB2-9C2F-D0617BC11853}" sibTransId="{67E24B39-732C-4467-AB0B-A3665CB87B77}"/>
    <dgm:cxn modelId="{9C81A022-9BB6-41BF-87C6-B5F1303157EC}" type="presOf" srcId="{330A4BEC-E7DF-4FB2-9C2F-D0617BC11853}" destId="{4D8540A2-5EBF-4B73-A16A-E1E9FCD68495}" srcOrd="0" destOrd="0" presId="urn:microsoft.com/office/officeart/2008/layout/RadialCluster"/>
    <dgm:cxn modelId="{7520565E-855C-4F02-8964-4A601290D38D}" type="presOf" srcId="{EA32D5B1-8092-4508-A2ED-4DB1FCB0C877}" destId="{684BA9CC-34A8-4173-B547-B59042482663}" srcOrd="0" destOrd="0" presId="urn:microsoft.com/office/officeart/2008/layout/RadialCluster"/>
    <dgm:cxn modelId="{D1122261-B1AB-4AD5-AF2C-9B4F2D226216}" type="presOf" srcId="{B0A02279-E683-4048-B0E3-4AD02D79DDF9}" destId="{2BD5DE0A-DF16-4617-B368-C0934DC9799F}" srcOrd="0" destOrd="0" presId="urn:microsoft.com/office/officeart/2008/layout/RadialCluster"/>
    <dgm:cxn modelId="{A8B2C765-682B-4986-88F4-1B66677654C1}" srcId="{DF4CA464-120A-41B5-8332-347C2FCB296D}" destId="{70CD6C2E-18D9-4F97-BC41-817552AB4283}" srcOrd="3" destOrd="0" parTransId="{4A5E6DB9-5549-4F22-9F77-99950026E326}" sibTransId="{0438CB52-ECE1-4BBF-B515-6B1D09761058}"/>
    <dgm:cxn modelId="{819D4F6D-DD69-4AE9-9339-A8C63A21B682}" type="presOf" srcId="{DF4CA464-120A-41B5-8332-347C2FCB296D}" destId="{BCDB3AC2-C04B-4782-9F3F-E453CDCFDB28}" srcOrd="0" destOrd="0" presId="urn:microsoft.com/office/officeart/2008/layout/RadialCluster"/>
    <dgm:cxn modelId="{3982C171-633C-4738-854A-4348B45CAA60}" type="presOf" srcId="{C9AF9AB6-FD41-43D0-B926-B4EEF358DDD7}" destId="{FA5C3093-19FC-4D2A-BE6B-0FD17BDCAFBE}" srcOrd="0" destOrd="0" presId="urn:microsoft.com/office/officeart/2008/layout/RadialCluster"/>
    <dgm:cxn modelId="{CA9BD973-1573-4004-93A6-5F47DEB78D4C}" srcId="{DF4CA464-120A-41B5-8332-347C2FCB296D}" destId="{EA32D5B1-8092-4508-A2ED-4DB1FCB0C877}" srcOrd="5" destOrd="0" parTransId="{3134D6F6-EDDC-4DCF-9B52-987C9DCE521C}" sibTransId="{00755EE2-D7BF-4965-BD0A-049E9035A650}"/>
    <dgm:cxn modelId="{F6286579-3C3B-4F5A-B1DA-5FB7D3028D09}" type="presOf" srcId="{ACB5C6E2-CE02-4F67-85C1-81F1B6904CFD}" destId="{2DC51DD6-547E-47D1-AB98-C78476957669}" srcOrd="0" destOrd="0" presId="urn:microsoft.com/office/officeart/2008/layout/RadialCluster"/>
    <dgm:cxn modelId="{BDF66559-4B58-49BF-926D-9EFD717546D1}" srcId="{DF4CA464-120A-41B5-8332-347C2FCB296D}" destId="{3E8B67E5-DDE2-40D3-85DA-654E7E074EA2}" srcOrd="1" destOrd="0" parTransId="{A7DEA7A6-6ED4-42C4-ACFF-2B22C8CBFEDB}" sibTransId="{D044D403-BFC1-4C3E-A9DF-4E41F968DD85}"/>
    <dgm:cxn modelId="{B3EE2B7A-98BA-4DD8-BB9C-3B6DEF27ECC5}" srcId="{2A684C04-8CE4-4784-BC93-FA7508BE5E8F}" destId="{DF4CA464-120A-41B5-8332-347C2FCB296D}" srcOrd="0" destOrd="0" parTransId="{27B470D6-EE4F-45CE-9056-720C2FB807B8}" sibTransId="{C220EC79-F437-4D09-957F-DC052805D9F3}"/>
    <dgm:cxn modelId="{160B1386-896E-4A20-92E7-A58B205B5DD8}" type="presOf" srcId="{70CD6C2E-18D9-4F97-BC41-817552AB4283}" destId="{DF5280D1-FAC3-4690-A775-86796846FD75}" srcOrd="0" destOrd="0" presId="urn:microsoft.com/office/officeart/2008/layout/RadialCluster"/>
    <dgm:cxn modelId="{2F64E687-776A-46B9-9EF3-0DA358E71792}" type="presOf" srcId="{3134D6F6-EDDC-4DCF-9B52-987C9DCE521C}" destId="{ED8A9E3C-7B47-4572-9B3B-5554EE131423}" srcOrd="0" destOrd="0" presId="urn:microsoft.com/office/officeart/2008/layout/RadialCluster"/>
    <dgm:cxn modelId="{F644DF8A-74A9-4B9F-81B9-2F92FCA1ECF5}" srcId="{DF4CA464-120A-41B5-8332-347C2FCB296D}" destId="{B0A02279-E683-4048-B0E3-4AD02D79DDF9}" srcOrd="0" destOrd="0" parTransId="{5FE898C0-ABB8-4C33-9E7F-781500B0DF82}" sibTransId="{4CB2BDEF-E995-4C37-9758-68FBD920B0D7}"/>
    <dgm:cxn modelId="{67608091-82F0-43CA-89A6-BFC5F6190756}" type="presOf" srcId="{9F6A4B2E-BA30-4B84-99A8-AC4ACDC47DD2}" destId="{A3AA6F90-41DE-4900-8523-CBECD5590E30}" srcOrd="0" destOrd="0" presId="urn:microsoft.com/office/officeart/2008/layout/RadialCluster"/>
    <dgm:cxn modelId="{B1F805D4-45AD-4508-92BF-385924CAA21B}" type="presOf" srcId="{3E8B67E5-DDE2-40D3-85DA-654E7E074EA2}" destId="{8E7411B7-79B7-42A7-8534-9627C43FD8AD}" srcOrd="0" destOrd="0" presId="urn:microsoft.com/office/officeart/2008/layout/RadialCluster"/>
    <dgm:cxn modelId="{579E5FDB-123A-4890-90AE-EE6936F3D3A0}" type="presOf" srcId="{2A684C04-8CE4-4784-BC93-FA7508BE5E8F}" destId="{82841B1B-0EF6-468C-AE24-D6D4B4ECE6ED}" srcOrd="0" destOrd="0" presId="urn:microsoft.com/office/officeart/2008/layout/RadialCluster"/>
    <dgm:cxn modelId="{475127DE-169E-47B9-B0BF-5020DF3F66C0}" srcId="{DF4CA464-120A-41B5-8332-347C2FCB296D}" destId="{9F6A4B2E-BA30-4B84-99A8-AC4ACDC47DD2}" srcOrd="4" destOrd="0" parTransId="{C9AF9AB6-FD41-43D0-B926-B4EEF358DDD7}" sibTransId="{FEB84BC1-183F-4363-957D-880C3747B064}"/>
    <dgm:cxn modelId="{A8194CF1-ED87-4273-B27D-71789BAA0C07}" type="presOf" srcId="{A7DEA7A6-6ED4-42C4-ACFF-2B22C8CBFEDB}" destId="{F5AB84A6-F1F5-4D79-9E0B-E6ED51FAA3E1}" srcOrd="0" destOrd="0" presId="urn:microsoft.com/office/officeart/2008/layout/RadialCluster"/>
    <dgm:cxn modelId="{318BFFF7-27A5-48D7-9EDA-26149EF4EC25}" srcId="{DF4CA464-120A-41B5-8332-347C2FCB296D}" destId="{6020CAEC-A52D-4BA3-A16B-2F77F5697E05}" srcOrd="6" destOrd="0" parTransId="{ACB5C6E2-CE02-4F67-85C1-81F1B6904CFD}" sibTransId="{BDDC482F-C6E8-4650-9BE5-1F0FEC671D35}"/>
    <dgm:cxn modelId="{E79140A1-5826-4730-BC30-77189F46BCED}" type="presParOf" srcId="{82841B1B-0EF6-468C-AE24-D6D4B4ECE6ED}" destId="{4B33333C-E09F-4DE6-B385-54EFE139B9F8}" srcOrd="0" destOrd="0" presId="urn:microsoft.com/office/officeart/2008/layout/RadialCluster"/>
    <dgm:cxn modelId="{BBE6A143-4730-4813-9189-E047D7F18409}" type="presParOf" srcId="{4B33333C-E09F-4DE6-B385-54EFE139B9F8}" destId="{BCDB3AC2-C04B-4782-9F3F-E453CDCFDB28}" srcOrd="0" destOrd="0" presId="urn:microsoft.com/office/officeart/2008/layout/RadialCluster"/>
    <dgm:cxn modelId="{009828E2-BA4C-413F-A0BE-C76497A43B6C}" type="presParOf" srcId="{4B33333C-E09F-4DE6-B385-54EFE139B9F8}" destId="{CDE968D4-A536-4C14-A363-0322A4300E8F}" srcOrd="1" destOrd="0" presId="urn:microsoft.com/office/officeart/2008/layout/RadialCluster"/>
    <dgm:cxn modelId="{5C2BF547-3051-4C86-92EB-5B2D45717DDA}" type="presParOf" srcId="{4B33333C-E09F-4DE6-B385-54EFE139B9F8}" destId="{2BD5DE0A-DF16-4617-B368-C0934DC9799F}" srcOrd="2" destOrd="0" presId="urn:microsoft.com/office/officeart/2008/layout/RadialCluster"/>
    <dgm:cxn modelId="{2D570FBE-0830-4372-9C54-95DB36D15884}" type="presParOf" srcId="{4B33333C-E09F-4DE6-B385-54EFE139B9F8}" destId="{F5AB84A6-F1F5-4D79-9E0B-E6ED51FAA3E1}" srcOrd="3" destOrd="0" presId="urn:microsoft.com/office/officeart/2008/layout/RadialCluster"/>
    <dgm:cxn modelId="{6682A4BF-765E-40DB-B556-0C09075395C7}" type="presParOf" srcId="{4B33333C-E09F-4DE6-B385-54EFE139B9F8}" destId="{8E7411B7-79B7-42A7-8534-9627C43FD8AD}" srcOrd="4" destOrd="0" presId="urn:microsoft.com/office/officeart/2008/layout/RadialCluster"/>
    <dgm:cxn modelId="{F467DF4D-7724-4359-99A1-D0874968E7A2}" type="presParOf" srcId="{4B33333C-E09F-4DE6-B385-54EFE139B9F8}" destId="{4D8540A2-5EBF-4B73-A16A-E1E9FCD68495}" srcOrd="5" destOrd="0" presId="urn:microsoft.com/office/officeart/2008/layout/RadialCluster"/>
    <dgm:cxn modelId="{7FB8CE40-E409-4CA7-8370-86DD882E2E6B}" type="presParOf" srcId="{4B33333C-E09F-4DE6-B385-54EFE139B9F8}" destId="{03A144A1-3D09-471C-9BF4-3C0FE392DC02}" srcOrd="6" destOrd="0" presId="urn:microsoft.com/office/officeart/2008/layout/RadialCluster"/>
    <dgm:cxn modelId="{EC36AD3B-2249-407B-A542-666F6FA60563}" type="presParOf" srcId="{4B33333C-E09F-4DE6-B385-54EFE139B9F8}" destId="{038C4638-4645-4B80-98A9-E9D33C4AACE0}" srcOrd="7" destOrd="0" presId="urn:microsoft.com/office/officeart/2008/layout/RadialCluster"/>
    <dgm:cxn modelId="{06EF5A7D-A95C-40BA-8CE0-36A2618B58C4}" type="presParOf" srcId="{4B33333C-E09F-4DE6-B385-54EFE139B9F8}" destId="{DF5280D1-FAC3-4690-A775-86796846FD75}" srcOrd="8" destOrd="0" presId="urn:microsoft.com/office/officeart/2008/layout/RadialCluster"/>
    <dgm:cxn modelId="{7F163085-35B8-4B0F-A189-6FB2F387D403}" type="presParOf" srcId="{4B33333C-E09F-4DE6-B385-54EFE139B9F8}" destId="{FA5C3093-19FC-4D2A-BE6B-0FD17BDCAFBE}" srcOrd="9" destOrd="0" presId="urn:microsoft.com/office/officeart/2008/layout/RadialCluster"/>
    <dgm:cxn modelId="{66611E7F-BF23-48AB-87FE-FE84690CD30D}" type="presParOf" srcId="{4B33333C-E09F-4DE6-B385-54EFE139B9F8}" destId="{A3AA6F90-41DE-4900-8523-CBECD5590E30}" srcOrd="10" destOrd="0" presId="urn:microsoft.com/office/officeart/2008/layout/RadialCluster"/>
    <dgm:cxn modelId="{930B653D-DC05-46BB-82D1-F1D269AC3DB2}" type="presParOf" srcId="{4B33333C-E09F-4DE6-B385-54EFE139B9F8}" destId="{ED8A9E3C-7B47-4572-9B3B-5554EE131423}" srcOrd="11" destOrd="0" presId="urn:microsoft.com/office/officeart/2008/layout/RadialCluster"/>
    <dgm:cxn modelId="{203D8CCB-0552-49C7-B4C2-AF213DBD4247}" type="presParOf" srcId="{4B33333C-E09F-4DE6-B385-54EFE139B9F8}" destId="{684BA9CC-34A8-4173-B547-B59042482663}" srcOrd="12" destOrd="0" presId="urn:microsoft.com/office/officeart/2008/layout/RadialCluster"/>
    <dgm:cxn modelId="{D381AAD8-029B-4FC1-8E24-D1C686BC2E2A}" type="presParOf" srcId="{4B33333C-E09F-4DE6-B385-54EFE139B9F8}" destId="{2DC51DD6-547E-47D1-AB98-C78476957669}" srcOrd="13" destOrd="0" presId="urn:microsoft.com/office/officeart/2008/layout/RadialCluster"/>
    <dgm:cxn modelId="{0FED5AC7-6C50-427C-A545-2FC91C76D305}" type="presParOf" srcId="{4B33333C-E09F-4DE6-B385-54EFE139B9F8}" destId="{F6498930-F83B-42B1-8966-CAADE488EA6E}" srcOrd="14" destOrd="0" presId="urn:microsoft.com/office/officeart/2008/layout/RadialCluster"/>
  </dgm:cxnLst>
  <dgm:bg>
    <a:solidFill>
      <a:srgbClr val="92D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F4DB4E-73E1-4DD9-8564-C2789C0F6114}" type="doc">
      <dgm:prSet loTypeId="urn:microsoft.com/office/officeart/2005/8/layout/hProcess9" loCatId="process" qsTypeId="urn:microsoft.com/office/officeart/2005/8/quickstyle/simple1" qsCatId="simple" csTypeId="urn:microsoft.com/office/officeart/2005/8/colors/accent1_2" csCatId="accent1" phldr="1"/>
      <dgm:spPr/>
    </dgm:pt>
    <dgm:pt modelId="{32F76216-F2A7-4DE4-8906-F43C00995BE8}">
      <dgm:prSet phldrT="[Metin]" custT="1"/>
      <dgm:spPr>
        <a:solidFill>
          <a:schemeClr val="accent2">
            <a:lumMod val="60000"/>
            <a:lumOff val="40000"/>
          </a:schemeClr>
        </a:solidFill>
      </dgm:spPr>
      <dgm:t>
        <a:bodyPr/>
        <a:lstStyle/>
        <a:p>
          <a:r>
            <a:rPr lang="tr-TR" sz="2400" b="1" dirty="0">
              <a:solidFill>
                <a:schemeClr val="tx1"/>
              </a:solidFill>
            </a:rPr>
            <a:t>Coğrafi keşifler</a:t>
          </a:r>
        </a:p>
      </dgm:t>
    </dgm:pt>
    <dgm:pt modelId="{A962BCD9-EFDF-46DA-8F7F-6ACB2B574019}" type="parTrans" cxnId="{1308F93A-4A18-46E6-AA22-6434DDD525FA}">
      <dgm:prSet/>
      <dgm:spPr/>
      <dgm:t>
        <a:bodyPr/>
        <a:lstStyle/>
        <a:p>
          <a:endParaRPr lang="tr-TR"/>
        </a:p>
      </dgm:t>
    </dgm:pt>
    <dgm:pt modelId="{69813F7A-334A-424F-B0D0-691CD348AABC}" type="sibTrans" cxnId="{1308F93A-4A18-46E6-AA22-6434DDD525FA}">
      <dgm:prSet/>
      <dgm:spPr/>
      <dgm:t>
        <a:bodyPr/>
        <a:lstStyle/>
        <a:p>
          <a:endParaRPr lang="tr-TR"/>
        </a:p>
      </dgm:t>
    </dgm:pt>
    <dgm:pt modelId="{3B957665-3481-46C2-8FC7-C3826EB62038}">
      <dgm:prSet phldrT="[Metin]" custT="1"/>
      <dgm:spPr>
        <a:solidFill>
          <a:schemeClr val="accent2">
            <a:lumMod val="60000"/>
            <a:lumOff val="40000"/>
          </a:schemeClr>
        </a:solidFill>
      </dgm:spPr>
      <dgm:t>
        <a:bodyPr/>
        <a:lstStyle/>
        <a:p>
          <a:r>
            <a:rPr lang="tr-TR" sz="2400" b="1" dirty="0">
              <a:solidFill>
                <a:schemeClr val="tx1"/>
              </a:solidFill>
            </a:rPr>
            <a:t>Avrupa’dan yeni yerlere göç</a:t>
          </a:r>
        </a:p>
      </dgm:t>
    </dgm:pt>
    <dgm:pt modelId="{078D5C32-DC2D-4D7E-9A1F-684A34327982}" type="parTrans" cxnId="{6FEED1AD-8BA7-491D-B28B-3CC51F58399D}">
      <dgm:prSet/>
      <dgm:spPr/>
      <dgm:t>
        <a:bodyPr/>
        <a:lstStyle/>
        <a:p>
          <a:endParaRPr lang="tr-TR"/>
        </a:p>
      </dgm:t>
    </dgm:pt>
    <dgm:pt modelId="{F704B40F-79F0-458E-9BA1-3DD023D11782}" type="sibTrans" cxnId="{6FEED1AD-8BA7-491D-B28B-3CC51F58399D}">
      <dgm:prSet/>
      <dgm:spPr/>
      <dgm:t>
        <a:bodyPr/>
        <a:lstStyle/>
        <a:p>
          <a:endParaRPr lang="tr-TR"/>
        </a:p>
      </dgm:t>
    </dgm:pt>
    <dgm:pt modelId="{39E41FAD-7A77-4F38-BB6F-F0ADB3168EC8}">
      <dgm:prSet phldrT="[Metin]" custT="1"/>
      <dgm:spPr>
        <a:solidFill>
          <a:schemeClr val="accent2">
            <a:lumMod val="60000"/>
            <a:lumOff val="40000"/>
          </a:schemeClr>
        </a:solidFill>
      </dgm:spPr>
      <dgm:t>
        <a:bodyPr/>
        <a:lstStyle/>
        <a:p>
          <a:r>
            <a:rPr lang="tr-TR" sz="2400" b="1" dirty="0">
              <a:solidFill>
                <a:schemeClr val="tx1"/>
              </a:solidFill>
            </a:rPr>
            <a:t>Avrupa’da tüketim azalır</a:t>
          </a:r>
        </a:p>
      </dgm:t>
    </dgm:pt>
    <dgm:pt modelId="{B5EA14F7-F6CA-4B6A-91E1-A6D23FD8EA5D}" type="parTrans" cxnId="{B396E18B-F3E3-4837-B564-10B4D1CBF666}">
      <dgm:prSet/>
      <dgm:spPr/>
      <dgm:t>
        <a:bodyPr/>
        <a:lstStyle/>
        <a:p>
          <a:endParaRPr lang="tr-TR"/>
        </a:p>
      </dgm:t>
    </dgm:pt>
    <dgm:pt modelId="{5B627DA6-91CF-479D-BD05-39CF1FC4A03D}" type="sibTrans" cxnId="{B396E18B-F3E3-4837-B564-10B4D1CBF666}">
      <dgm:prSet/>
      <dgm:spPr/>
      <dgm:t>
        <a:bodyPr/>
        <a:lstStyle/>
        <a:p>
          <a:endParaRPr lang="tr-TR"/>
        </a:p>
      </dgm:t>
    </dgm:pt>
    <dgm:pt modelId="{B2FE7EBF-0163-4853-8BF5-03517D712697}">
      <dgm:prSet custT="1"/>
      <dgm:spPr>
        <a:solidFill>
          <a:schemeClr val="accent2">
            <a:lumMod val="60000"/>
            <a:lumOff val="40000"/>
          </a:schemeClr>
        </a:solidFill>
      </dgm:spPr>
      <dgm:t>
        <a:bodyPr/>
        <a:lstStyle/>
        <a:p>
          <a:r>
            <a:rPr lang="tr-TR" sz="2400" b="1" dirty="0">
              <a:solidFill>
                <a:schemeClr val="tx1"/>
              </a:solidFill>
            </a:rPr>
            <a:t>Avrupa’da fiyatlar, enflasyon iner.</a:t>
          </a:r>
        </a:p>
      </dgm:t>
    </dgm:pt>
    <dgm:pt modelId="{57D5D0B3-B113-4A67-87B0-0464C65CF465}" type="parTrans" cxnId="{77B1E639-4C8B-4DDF-B2C4-7B95E1BE3C90}">
      <dgm:prSet/>
      <dgm:spPr/>
      <dgm:t>
        <a:bodyPr/>
        <a:lstStyle/>
        <a:p>
          <a:endParaRPr lang="tr-TR"/>
        </a:p>
      </dgm:t>
    </dgm:pt>
    <dgm:pt modelId="{A094E7AE-BA12-4726-A7D4-BBF20AA0D1B7}" type="sibTrans" cxnId="{77B1E639-4C8B-4DDF-B2C4-7B95E1BE3C90}">
      <dgm:prSet/>
      <dgm:spPr/>
      <dgm:t>
        <a:bodyPr/>
        <a:lstStyle/>
        <a:p>
          <a:endParaRPr lang="tr-TR"/>
        </a:p>
      </dgm:t>
    </dgm:pt>
    <dgm:pt modelId="{16327E5F-1EDC-412B-8D43-63F790F307CE}">
      <dgm:prSet custT="1"/>
      <dgm:spPr>
        <a:solidFill>
          <a:schemeClr val="accent2">
            <a:lumMod val="60000"/>
            <a:lumOff val="40000"/>
          </a:schemeClr>
        </a:solidFill>
      </dgm:spPr>
      <dgm:t>
        <a:bodyPr/>
        <a:lstStyle/>
        <a:p>
          <a:r>
            <a:rPr lang="tr-TR" sz="2400" b="1" dirty="0">
              <a:solidFill>
                <a:schemeClr val="tx1"/>
              </a:solidFill>
            </a:rPr>
            <a:t>Avrupa nüfusu azalır</a:t>
          </a:r>
        </a:p>
      </dgm:t>
    </dgm:pt>
    <dgm:pt modelId="{18410CF7-4BC4-4390-AB91-38C2D047A0E8}" type="parTrans" cxnId="{92D21876-DB79-40AB-8A6F-E5AC62D55AE8}">
      <dgm:prSet/>
      <dgm:spPr/>
      <dgm:t>
        <a:bodyPr/>
        <a:lstStyle/>
        <a:p>
          <a:endParaRPr lang="tr-TR"/>
        </a:p>
      </dgm:t>
    </dgm:pt>
    <dgm:pt modelId="{E3CFAA2D-1AEC-40CF-B14E-16C451DE615F}" type="sibTrans" cxnId="{92D21876-DB79-40AB-8A6F-E5AC62D55AE8}">
      <dgm:prSet/>
      <dgm:spPr/>
      <dgm:t>
        <a:bodyPr/>
        <a:lstStyle/>
        <a:p>
          <a:endParaRPr lang="tr-TR"/>
        </a:p>
      </dgm:t>
    </dgm:pt>
    <dgm:pt modelId="{35C090C0-74E4-4A72-9389-A15C947DB99A}" type="pres">
      <dgm:prSet presAssocID="{1BF4DB4E-73E1-4DD9-8564-C2789C0F6114}" presName="CompostProcess" presStyleCnt="0">
        <dgm:presLayoutVars>
          <dgm:dir/>
          <dgm:resizeHandles val="exact"/>
        </dgm:presLayoutVars>
      </dgm:prSet>
      <dgm:spPr/>
    </dgm:pt>
    <dgm:pt modelId="{F8EAABF7-819D-41D6-97AF-2069E9216A6A}" type="pres">
      <dgm:prSet presAssocID="{1BF4DB4E-73E1-4DD9-8564-C2789C0F6114}" presName="arrow" presStyleLbl="bgShp" presStyleIdx="0" presStyleCnt="1"/>
      <dgm:spPr>
        <a:solidFill>
          <a:schemeClr val="accent4"/>
        </a:solidFill>
      </dgm:spPr>
    </dgm:pt>
    <dgm:pt modelId="{658E62EE-85ED-49A0-838E-B7740D247F24}" type="pres">
      <dgm:prSet presAssocID="{1BF4DB4E-73E1-4DD9-8564-C2789C0F6114}" presName="linearProcess" presStyleCnt="0"/>
      <dgm:spPr/>
    </dgm:pt>
    <dgm:pt modelId="{79198B5C-3A4F-4B1C-93FD-A27359EBE3EE}" type="pres">
      <dgm:prSet presAssocID="{32F76216-F2A7-4DE4-8906-F43C00995BE8}" presName="textNode" presStyleLbl="node1" presStyleIdx="0" presStyleCnt="5">
        <dgm:presLayoutVars>
          <dgm:bulletEnabled val="1"/>
        </dgm:presLayoutVars>
      </dgm:prSet>
      <dgm:spPr/>
    </dgm:pt>
    <dgm:pt modelId="{03017448-DD24-4BD9-8026-6D45878FBF6B}" type="pres">
      <dgm:prSet presAssocID="{69813F7A-334A-424F-B0D0-691CD348AABC}" presName="sibTrans" presStyleCnt="0"/>
      <dgm:spPr/>
    </dgm:pt>
    <dgm:pt modelId="{3EF6C050-7CAD-42F6-971D-9677DFFE7F34}" type="pres">
      <dgm:prSet presAssocID="{3B957665-3481-46C2-8FC7-C3826EB62038}" presName="textNode" presStyleLbl="node1" presStyleIdx="1" presStyleCnt="5">
        <dgm:presLayoutVars>
          <dgm:bulletEnabled val="1"/>
        </dgm:presLayoutVars>
      </dgm:prSet>
      <dgm:spPr/>
    </dgm:pt>
    <dgm:pt modelId="{B4C72EAB-CB23-4AB1-B443-CDCAC226A9FB}" type="pres">
      <dgm:prSet presAssocID="{F704B40F-79F0-458E-9BA1-3DD023D11782}" presName="sibTrans" presStyleCnt="0"/>
      <dgm:spPr/>
    </dgm:pt>
    <dgm:pt modelId="{FB25D62F-0A07-4294-9E5D-564BCFBB0023}" type="pres">
      <dgm:prSet presAssocID="{16327E5F-1EDC-412B-8D43-63F790F307CE}" presName="textNode" presStyleLbl="node1" presStyleIdx="2" presStyleCnt="5">
        <dgm:presLayoutVars>
          <dgm:bulletEnabled val="1"/>
        </dgm:presLayoutVars>
      </dgm:prSet>
      <dgm:spPr/>
    </dgm:pt>
    <dgm:pt modelId="{4686D2BD-F2BB-4A17-BD3C-7BCCCFB32593}" type="pres">
      <dgm:prSet presAssocID="{E3CFAA2D-1AEC-40CF-B14E-16C451DE615F}" presName="sibTrans" presStyleCnt="0"/>
      <dgm:spPr/>
    </dgm:pt>
    <dgm:pt modelId="{DE747721-3028-40D5-8EC5-49D2B776194E}" type="pres">
      <dgm:prSet presAssocID="{39E41FAD-7A77-4F38-BB6F-F0ADB3168EC8}" presName="textNode" presStyleLbl="node1" presStyleIdx="3" presStyleCnt="5">
        <dgm:presLayoutVars>
          <dgm:bulletEnabled val="1"/>
        </dgm:presLayoutVars>
      </dgm:prSet>
      <dgm:spPr/>
    </dgm:pt>
    <dgm:pt modelId="{0993CBDD-E4A9-4991-BF27-5527F8387C7E}" type="pres">
      <dgm:prSet presAssocID="{5B627DA6-91CF-479D-BD05-39CF1FC4A03D}" presName="sibTrans" presStyleCnt="0"/>
      <dgm:spPr/>
    </dgm:pt>
    <dgm:pt modelId="{2450574E-BE0D-45A8-BB6B-8877D02F6F91}" type="pres">
      <dgm:prSet presAssocID="{B2FE7EBF-0163-4853-8BF5-03517D712697}" presName="textNode" presStyleLbl="node1" presStyleIdx="4" presStyleCnt="5">
        <dgm:presLayoutVars>
          <dgm:bulletEnabled val="1"/>
        </dgm:presLayoutVars>
      </dgm:prSet>
      <dgm:spPr/>
    </dgm:pt>
  </dgm:ptLst>
  <dgm:cxnLst>
    <dgm:cxn modelId="{A94CFD2B-F073-4915-BBAE-AEBA1B9FFDD7}" type="presOf" srcId="{B2FE7EBF-0163-4853-8BF5-03517D712697}" destId="{2450574E-BE0D-45A8-BB6B-8877D02F6F91}" srcOrd="0" destOrd="0" presId="urn:microsoft.com/office/officeart/2005/8/layout/hProcess9"/>
    <dgm:cxn modelId="{E9900A32-F699-465A-A5C1-3A47297FD191}" type="presOf" srcId="{32F76216-F2A7-4DE4-8906-F43C00995BE8}" destId="{79198B5C-3A4F-4B1C-93FD-A27359EBE3EE}" srcOrd="0" destOrd="0" presId="urn:microsoft.com/office/officeart/2005/8/layout/hProcess9"/>
    <dgm:cxn modelId="{77B1E639-4C8B-4DDF-B2C4-7B95E1BE3C90}" srcId="{1BF4DB4E-73E1-4DD9-8564-C2789C0F6114}" destId="{B2FE7EBF-0163-4853-8BF5-03517D712697}" srcOrd="4" destOrd="0" parTransId="{57D5D0B3-B113-4A67-87B0-0464C65CF465}" sibTransId="{A094E7AE-BA12-4726-A7D4-BBF20AA0D1B7}"/>
    <dgm:cxn modelId="{1308F93A-4A18-46E6-AA22-6434DDD525FA}" srcId="{1BF4DB4E-73E1-4DD9-8564-C2789C0F6114}" destId="{32F76216-F2A7-4DE4-8906-F43C00995BE8}" srcOrd="0" destOrd="0" parTransId="{A962BCD9-EFDF-46DA-8F7F-6ACB2B574019}" sibTransId="{69813F7A-334A-424F-B0D0-691CD348AABC}"/>
    <dgm:cxn modelId="{4032D175-07DF-4400-ADE9-DC78C42F6C0F}" type="presOf" srcId="{16327E5F-1EDC-412B-8D43-63F790F307CE}" destId="{FB25D62F-0A07-4294-9E5D-564BCFBB0023}" srcOrd="0" destOrd="0" presId="urn:microsoft.com/office/officeart/2005/8/layout/hProcess9"/>
    <dgm:cxn modelId="{92D21876-DB79-40AB-8A6F-E5AC62D55AE8}" srcId="{1BF4DB4E-73E1-4DD9-8564-C2789C0F6114}" destId="{16327E5F-1EDC-412B-8D43-63F790F307CE}" srcOrd="2" destOrd="0" parTransId="{18410CF7-4BC4-4390-AB91-38C2D047A0E8}" sibTransId="{E3CFAA2D-1AEC-40CF-B14E-16C451DE615F}"/>
    <dgm:cxn modelId="{10D01959-6510-483F-8CDD-7123D757E80B}" type="presOf" srcId="{39E41FAD-7A77-4F38-BB6F-F0ADB3168EC8}" destId="{DE747721-3028-40D5-8EC5-49D2B776194E}" srcOrd="0" destOrd="0" presId="urn:microsoft.com/office/officeart/2005/8/layout/hProcess9"/>
    <dgm:cxn modelId="{B396E18B-F3E3-4837-B564-10B4D1CBF666}" srcId="{1BF4DB4E-73E1-4DD9-8564-C2789C0F6114}" destId="{39E41FAD-7A77-4F38-BB6F-F0ADB3168EC8}" srcOrd="3" destOrd="0" parTransId="{B5EA14F7-F6CA-4B6A-91E1-A6D23FD8EA5D}" sibTransId="{5B627DA6-91CF-479D-BD05-39CF1FC4A03D}"/>
    <dgm:cxn modelId="{6FEED1AD-8BA7-491D-B28B-3CC51F58399D}" srcId="{1BF4DB4E-73E1-4DD9-8564-C2789C0F6114}" destId="{3B957665-3481-46C2-8FC7-C3826EB62038}" srcOrd="1" destOrd="0" parTransId="{078D5C32-DC2D-4D7E-9A1F-684A34327982}" sibTransId="{F704B40F-79F0-458E-9BA1-3DD023D11782}"/>
    <dgm:cxn modelId="{92E3C7B1-46B0-43D1-8CA7-FABC04430952}" type="presOf" srcId="{1BF4DB4E-73E1-4DD9-8564-C2789C0F6114}" destId="{35C090C0-74E4-4A72-9389-A15C947DB99A}" srcOrd="0" destOrd="0" presId="urn:microsoft.com/office/officeart/2005/8/layout/hProcess9"/>
    <dgm:cxn modelId="{C25C48CE-DE35-4EEE-8A88-3EE2F7BD50FA}" type="presOf" srcId="{3B957665-3481-46C2-8FC7-C3826EB62038}" destId="{3EF6C050-7CAD-42F6-971D-9677DFFE7F34}" srcOrd="0" destOrd="0" presId="urn:microsoft.com/office/officeart/2005/8/layout/hProcess9"/>
    <dgm:cxn modelId="{E1C38CFF-5D29-4A0D-AA4A-6BB9CF0FF469}" type="presParOf" srcId="{35C090C0-74E4-4A72-9389-A15C947DB99A}" destId="{F8EAABF7-819D-41D6-97AF-2069E9216A6A}" srcOrd="0" destOrd="0" presId="urn:microsoft.com/office/officeart/2005/8/layout/hProcess9"/>
    <dgm:cxn modelId="{D10C0AEC-446B-4A76-A4C3-AF8E9F693F4F}" type="presParOf" srcId="{35C090C0-74E4-4A72-9389-A15C947DB99A}" destId="{658E62EE-85ED-49A0-838E-B7740D247F24}" srcOrd="1" destOrd="0" presId="urn:microsoft.com/office/officeart/2005/8/layout/hProcess9"/>
    <dgm:cxn modelId="{F80026A3-0E6D-4055-80E1-56B901EE2BFE}" type="presParOf" srcId="{658E62EE-85ED-49A0-838E-B7740D247F24}" destId="{79198B5C-3A4F-4B1C-93FD-A27359EBE3EE}" srcOrd="0" destOrd="0" presId="urn:microsoft.com/office/officeart/2005/8/layout/hProcess9"/>
    <dgm:cxn modelId="{913092DF-630C-4B9A-B45E-9C0A5B5B94BC}" type="presParOf" srcId="{658E62EE-85ED-49A0-838E-B7740D247F24}" destId="{03017448-DD24-4BD9-8026-6D45878FBF6B}" srcOrd="1" destOrd="0" presId="urn:microsoft.com/office/officeart/2005/8/layout/hProcess9"/>
    <dgm:cxn modelId="{5D004B17-224F-4F76-A672-AEF5863FE478}" type="presParOf" srcId="{658E62EE-85ED-49A0-838E-B7740D247F24}" destId="{3EF6C050-7CAD-42F6-971D-9677DFFE7F34}" srcOrd="2" destOrd="0" presId="urn:microsoft.com/office/officeart/2005/8/layout/hProcess9"/>
    <dgm:cxn modelId="{548D30BD-F187-4E58-9392-DE39C7659A81}" type="presParOf" srcId="{658E62EE-85ED-49A0-838E-B7740D247F24}" destId="{B4C72EAB-CB23-4AB1-B443-CDCAC226A9FB}" srcOrd="3" destOrd="0" presId="urn:microsoft.com/office/officeart/2005/8/layout/hProcess9"/>
    <dgm:cxn modelId="{E6731510-E8F7-468D-AC97-A5EBA01EAE58}" type="presParOf" srcId="{658E62EE-85ED-49A0-838E-B7740D247F24}" destId="{FB25D62F-0A07-4294-9E5D-564BCFBB0023}" srcOrd="4" destOrd="0" presId="urn:microsoft.com/office/officeart/2005/8/layout/hProcess9"/>
    <dgm:cxn modelId="{0472140A-98FB-4BE1-8488-F5A8403061EC}" type="presParOf" srcId="{658E62EE-85ED-49A0-838E-B7740D247F24}" destId="{4686D2BD-F2BB-4A17-BD3C-7BCCCFB32593}" srcOrd="5" destOrd="0" presId="urn:microsoft.com/office/officeart/2005/8/layout/hProcess9"/>
    <dgm:cxn modelId="{17395866-87AF-43AB-A14B-2B6ACDF433E8}" type="presParOf" srcId="{658E62EE-85ED-49A0-838E-B7740D247F24}" destId="{DE747721-3028-40D5-8EC5-49D2B776194E}" srcOrd="6" destOrd="0" presId="urn:microsoft.com/office/officeart/2005/8/layout/hProcess9"/>
    <dgm:cxn modelId="{DF103B55-4D1B-4F08-85F2-2C1D05D04B66}" type="presParOf" srcId="{658E62EE-85ED-49A0-838E-B7740D247F24}" destId="{0993CBDD-E4A9-4991-BF27-5527F8387C7E}" srcOrd="7" destOrd="0" presId="urn:microsoft.com/office/officeart/2005/8/layout/hProcess9"/>
    <dgm:cxn modelId="{928166AB-5A8A-4B61-BF56-4A636781B84D}" type="presParOf" srcId="{658E62EE-85ED-49A0-838E-B7740D247F24}" destId="{2450574E-BE0D-45A8-BB6B-8877D02F6F91}" srcOrd="8" destOrd="0" presId="urn:microsoft.com/office/officeart/2005/8/layout/hProcess9"/>
  </dgm:cxnLst>
  <dgm:bg>
    <a:solidFill>
      <a:schemeClr val="accent6">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007B96-5176-4DCA-85EA-A7732F29B9CD}"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tr-TR"/>
        </a:p>
      </dgm:t>
    </dgm:pt>
    <dgm:pt modelId="{CE77AA60-9758-425C-834B-548610276E24}">
      <dgm:prSet phldrT="[Metin]"/>
      <dgm:spPr/>
      <dgm:t>
        <a:bodyPr/>
        <a:lstStyle/>
        <a:p>
          <a:r>
            <a:rPr lang="tr-TR" b="1" dirty="0">
              <a:solidFill>
                <a:schemeClr val="tx1"/>
              </a:solidFill>
            </a:rPr>
            <a:t>Domates</a:t>
          </a:r>
        </a:p>
      </dgm:t>
    </dgm:pt>
    <dgm:pt modelId="{2A560A88-4DB6-4179-927B-762647EBC7EE}" type="parTrans" cxnId="{8826C275-3C83-4B8A-8C09-CF99CC71BB5B}">
      <dgm:prSet/>
      <dgm:spPr/>
      <dgm:t>
        <a:bodyPr/>
        <a:lstStyle/>
        <a:p>
          <a:endParaRPr lang="tr-TR"/>
        </a:p>
      </dgm:t>
    </dgm:pt>
    <dgm:pt modelId="{2D53DF50-ECE2-4810-BE2D-C3AE6ED3E940}" type="sibTrans" cxnId="{8826C275-3C83-4B8A-8C09-CF99CC71BB5B}">
      <dgm:prSet/>
      <dgm:spPr/>
      <dgm:t>
        <a:bodyPr/>
        <a:lstStyle/>
        <a:p>
          <a:endParaRPr lang="tr-TR"/>
        </a:p>
      </dgm:t>
    </dgm:pt>
    <dgm:pt modelId="{1C1FA0CE-DC23-429C-AB0F-639FB73D62C5}">
      <dgm:prSet phldrT="[Metin]"/>
      <dgm:spPr/>
      <dgm:t>
        <a:bodyPr/>
        <a:lstStyle/>
        <a:p>
          <a:r>
            <a:rPr lang="tr-TR" b="1" dirty="0">
              <a:solidFill>
                <a:schemeClr val="tx1"/>
              </a:solidFill>
            </a:rPr>
            <a:t>Kahve </a:t>
          </a:r>
        </a:p>
      </dgm:t>
    </dgm:pt>
    <dgm:pt modelId="{6169D199-67F5-491A-898B-602C008B1069}" type="parTrans" cxnId="{3C2FF736-D2FE-4719-BCD9-4B5387302566}">
      <dgm:prSet/>
      <dgm:spPr/>
      <dgm:t>
        <a:bodyPr/>
        <a:lstStyle/>
        <a:p>
          <a:endParaRPr lang="tr-TR"/>
        </a:p>
      </dgm:t>
    </dgm:pt>
    <dgm:pt modelId="{941D24F6-37FE-484D-9CD3-B14705832B80}" type="sibTrans" cxnId="{3C2FF736-D2FE-4719-BCD9-4B5387302566}">
      <dgm:prSet/>
      <dgm:spPr/>
      <dgm:t>
        <a:bodyPr/>
        <a:lstStyle/>
        <a:p>
          <a:endParaRPr lang="tr-TR"/>
        </a:p>
      </dgm:t>
    </dgm:pt>
    <dgm:pt modelId="{A09F5027-FF64-43D4-BB52-8B04DCC5734C}">
      <dgm:prSet phldrT="[Metin]"/>
      <dgm:spPr/>
      <dgm:t>
        <a:bodyPr/>
        <a:lstStyle/>
        <a:p>
          <a:r>
            <a:rPr lang="tr-TR" b="1" dirty="0">
              <a:solidFill>
                <a:schemeClr val="tx1"/>
              </a:solidFill>
            </a:rPr>
            <a:t>Patates </a:t>
          </a:r>
        </a:p>
      </dgm:t>
    </dgm:pt>
    <dgm:pt modelId="{C6113B59-0B99-473B-A3BC-92B6460434C7}" type="parTrans" cxnId="{30585597-1314-4EFF-9F6F-717039A81B67}">
      <dgm:prSet/>
      <dgm:spPr/>
      <dgm:t>
        <a:bodyPr/>
        <a:lstStyle/>
        <a:p>
          <a:endParaRPr lang="tr-TR"/>
        </a:p>
      </dgm:t>
    </dgm:pt>
    <dgm:pt modelId="{03201645-4245-477E-8D2B-64F7A17F96FE}" type="sibTrans" cxnId="{30585597-1314-4EFF-9F6F-717039A81B67}">
      <dgm:prSet/>
      <dgm:spPr/>
      <dgm:t>
        <a:bodyPr/>
        <a:lstStyle/>
        <a:p>
          <a:endParaRPr lang="tr-TR"/>
        </a:p>
      </dgm:t>
    </dgm:pt>
    <dgm:pt modelId="{628381B8-9227-49D6-939F-EE45B14B9292}">
      <dgm:prSet/>
      <dgm:spPr/>
      <dgm:t>
        <a:bodyPr/>
        <a:lstStyle/>
        <a:p>
          <a:r>
            <a:rPr lang="tr-TR" b="1" dirty="0">
              <a:solidFill>
                <a:schemeClr val="tx1"/>
              </a:solidFill>
            </a:rPr>
            <a:t>Kakao</a:t>
          </a:r>
        </a:p>
      </dgm:t>
    </dgm:pt>
    <dgm:pt modelId="{035E3C99-1138-438D-BC79-EE5995B43D21}" type="parTrans" cxnId="{92768D50-2363-4434-98AF-968A94A2F8A3}">
      <dgm:prSet/>
      <dgm:spPr/>
      <dgm:t>
        <a:bodyPr/>
        <a:lstStyle/>
        <a:p>
          <a:endParaRPr lang="tr-TR"/>
        </a:p>
      </dgm:t>
    </dgm:pt>
    <dgm:pt modelId="{CDAC270E-8C8B-44C1-BF79-BD9459BDEABE}" type="sibTrans" cxnId="{92768D50-2363-4434-98AF-968A94A2F8A3}">
      <dgm:prSet/>
      <dgm:spPr/>
      <dgm:t>
        <a:bodyPr/>
        <a:lstStyle/>
        <a:p>
          <a:endParaRPr lang="tr-TR"/>
        </a:p>
      </dgm:t>
    </dgm:pt>
    <dgm:pt modelId="{29483A93-015A-43B4-B497-1BB79006E521}">
      <dgm:prSet/>
      <dgm:spPr/>
      <dgm:t>
        <a:bodyPr/>
        <a:lstStyle/>
        <a:p>
          <a:r>
            <a:rPr lang="tr-TR" b="1" dirty="0">
              <a:solidFill>
                <a:schemeClr val="tx1"/>
              </a:solidFill>
            </a:rPr>
            <a:t>Vanilya</a:t>
          </a:r>
        </a:p>
      </dgm:t>
    </dgm:pt>
    <dgm:pt modelId="{D8D53D39-5C54-4D99-9A07-646EF775DB08}" type="parTrans" cxnId="{1D945062-C626-46AD-9CB8-39B607691CC6}">
      <dgm:prSet/>
      <dgm:spPr/>
      <dgm:t>
        <a:bodyPr/>
        <a:lstStyle/>
        <a:p>
          <a:endParaRPr lang="tr-TR"/>
        </a:p>
      </dgm:t>
    </dgm:pt>
    <dgm:pt modelId="{E690A87C-7111-4248-A3D3-F6B72B4E5ED3}" type="sibTrans" cxnId="{1D945062-C626-46AD-9CB8-39B607691CC6}">
      <dgm:prSet/>
      <dgm:spPr/>
      <dgm:t>
        <a:bodyPr/>
        <a:lstStyle/>
        <a:p>
          <a:endParaRPr lang="tr-TR"/>
        </a:p>
      </dgm:t>
    </dgm:pt>
    <dgm:pt modelId="{9B36A7E5-EC59-4D34-974A-CB1A4293AA0E}" type="pres">
      <dgm:prSet presAssocID="{49007B96-5176-4DCA-85EA-A7732F29B9CD}" presName="Name0" presStyleCnt="0">
        <dgm:presLayoutVars>
          <dgm:dir/>
          <dgm:resizeHandles val="exact"/>
        </dgm:presLayoutVars>
      </dgm:prSet>
      <dgm:spPr/>
    </dgm:pt>
    <dgm:pt modelId="{FA817D30-FBD6-427D-8549-7C660722C87F}" type="pres">
      <dgm:prSet presAssocID="{29483A93-015A-43B4-B497-1BB79006E521}" presName="node" presStyleLbl="node1" presStyleIdx="0" presStyleCnt="5">
        <dgm:presLayoutVars>
          <dgm:bulletEnabled val="1"/>
        </dgm:presLayoutVars>
      </dgm:prSet>
      <dgm:spPr/>
    </dgm:pt>
    <dgm:pt modelId="{7CFE553C-62AB-4923-BA1C-C3B3CFC773EF}" type="pres">
      <dgm:prSet presAssocID="{E690A87C-7111-4248-A3D3-F6B72B4E5ED3}" presName="sibTrans" presStyleLbl="sibTrans2D1" presStyleIdx="0" presStyleCnt="5"/>
      <dgm:spPr/>
    </dgm:pt>
    <dgm:pt modelId="{36EB91FF-9C08-460C-8AFE-E9E4A3529537}" type="pres">
      <dgm:prSet presAssocID="{E690A87C-7111-4248-A3D3-F6B72B4E5ED3}" presName="connectorText" presStyleLbl="sibTrans2D1" presStyleIdx="0" presStyleCnt="5"/>
      <dgm:spPr/>
    </dgm:pt>
    <dgm:pt modelId="{DD3C759D-227A-40FF-9D05-F9ED5937D093}" type="pres">
      <dgm:prSet presAssocID="{628381B8-9227-49D6-939F-EE45B14B9292}" presName="node" presStyleLbl="node1" presStyleIdx="1" presStyleCnt="5">
        <dgm:presLayoutVars>
          <dgm:bulletEnabled val="1"/>
        </dgm:presLayoutVars>
      </dgm:prSet>
      <dgm:spPr/>
    </dgm:pt>
    <dgm:pt modelId="{67C8CA74-CCBB-4958-90D0-55B4CD5BF556}" type="pres">
      <dgm:prSet presAssocID="{CDAC270E-8C8B-44C1-BF79-BD9459BDEABE}" presName="sibTrans" presStyleLbl="sibTrans2D1" presStyleIdx="1" presStyleCnt="5"/>
      <dgm:spPr/>
    </dgm:pt>
    <dgm:pt modelId="{CF502CE4-E1A3-4D05-94AE-C0110BA49604}" type="pres">
      <dgm:prSet presAssocID="{CDAC270E-8C8B-44C1-BF79-BD9459BDEABE}" presName="connectorText" presStyleLbl="sibTrans2D1" presStyleIdx="1" presStyleCnt="5"/>
      <dgm:spPr/>
    </dgm:pt>
    <dgm:pt modelId="{2AE83561-A705-49A2-89C6-AAD42D1259F9}" type="pres">
      <dgm:prSet presAssocID="{CE77AA60-9758-425C-834B-548610276E24}" presName="node" presStyleLbl="node1" presStyleIdx="2" presStyleCnt="5">
        <dgm:presLayoutVars>
          <dgm:bulletEnabled val="1"/>
        </dgm:presLayoutVars>
      </dgm:prSet>
      <dgm:spPr/>
    </dgm:pt>
    <dgm:pt modelId="{1D8C277C-881E-4ED6-9F61-A6C2BEBE5D4E}" type="pres">
      <dgm:prSet presAssocID="{2D53DF50-ECE2-4810-BE2D-C3AE6ED3E940}" presName="sibTrans" presStyleLbl="sibTrans2D1" presStyleIdx="2" presStyleCnt="5"/>
      <dgm:spPr/>
    </dgm:pt>
    <dgm:pt modelId="{21FDE69B-6C61-4655-9F02-343454FF1B10}" type="pres">
      <dgm:prSet presAssocID="{2D53DF50-ECE2-4810-BE2D-C3AE6ED3E940}" presName="connectorText" presStyleLbl="sibTrans2D1" presStyleIdx="2" presStyleCnt="5"/>
      <dgm:spPr/>
    </dgm:pt>
    <dgm:pt modelId="{E3F9569C-512B-4547-83AA-1435561F5B46}" type="pres">
      <dgm:prSet presAssocID="{1C1FA0CE-DC23-429C-AB0F-639FB73D62C5}" presName="node" presStyleLbl="node1" presStyleIdx="3" presStyleCnt="5">
        <dgm:presLayoutVars>
          <dgm:bulletEnabled val="1"/>
        </dgm:presLayoutVars>
      </dgm:prSet>
      <dgm:spPr/>
    </dgm:pt>
    <dgm:pt modelId="{695AD33E-8048-4564-A3BA-F363DA98D305}" type="pres">
      <dgm:prSet presAssocID="{941D24F6-37FE-484D-9CD3-B14705832B80}" presName="sibTrans" presStyleLbl="sibTrans2D1" presStyleIdx="3" presStyleCnt="5"/>
      <dgm:spPr/>
    </dgm:pt>
    <dgm:pt modelId="{981F6921-6CB1-40BF-90B9-974B337E5E58}" type="pres">
      <dgm:prSet presAssocID="{941D24F6-37FE-484D-9CD3-B14705832B80}" presName="connectorText" presStyleLbl="sibTrans2D1" presStyleIdx="3" presStyleCnt="5"/>
      <dgm:spPr/>
    </dgm:pt>
    <dgm:pt modelId="{399AC97D-8850-4554-9190-4EF6C5E96B2F}" type="pres">
      <dgm:prSet presAssocID="{A09F5027-FF64-43D4-BB52-8B04DCC5734C}" presName="node" presStyleLbl="node1" presStyleIdx="4" presStyleCnt="5">
        <dgm:presLayoutVars>
          <dgm:bulletEnabled val="1"/>
        </dgm:presLayoutVars>
      </dgm:prSet>
      <dgm:spPr/>
    </dgm:pt>
    <dgm:pt modelId="{BB9D8E40-CC97-4FC4-B5EF-86B186777A9B}" type="pres">
      <dgm:prSet presAssocID="{03201645-4245-477E-8D2B-64F7A17F96FE}" presName="sibTrans" presStyleLbl="sibTrans2D1" presStyleIdx="4" presStyleCnt="5"/>
      <dgm:spPr/>
    </dgm:pt>
    <dgm:pt modelId="{AABA073A-0A97-409C-9EF0-F510E9E1E147}" type="pres">
      <dgm:prSet presAssocID="{03201645-4245-477E-8D2B-64F7A17F96FE}" presName="connectorText" presStyleLbl="sibTrans2D1" presStyleIdx="4" presStyleCnt="5"/>
      <dgm:spPr/>
    </dgm:pt>
  </dgm:ptLst>
  <dgm:cxnLst>
    <dgm:cxn modelId="{55AB8900-7635-491E-9104-3DEAEDB3DFE0}" type="presOf" srcId="{2D53DF50-ECE2-4810-BE2D-C3AE6ED3E940}" destId="{21FDE69B-6C61-4655-9F02-343454FF1B10}" srcOrd="1" destOrd="0" presId="urn:microsoft.com/office/officeart/2005/8/layout/cycle7"/>
    <dgm:cxn modelId="{91A8EE08-2093-4A9E-BFCE-2B4622B02E08}" type="presOf" srcId="{E690A87C-7111-4248-A3D3-F6B72B4E5ED3}" destId="{7CFE553C-62AB-4923-BA1C-C3B3CFC773EF}" srcOrd="0" destOrd="0" presId="urn:microsoft.com/office/officeart/2005/8/layout/cycle7"/>
    <dgm:cxn modelId="{A9C05610-37CA-42D8-AE63-88D802C1F914}" type="presOf" srcId="{29483A93-015A-43B4-B497-1BB79006E521}" destId="{FA817D30-FBD6-427D-8549-7C660722C87F}" srcOrd="0" destOrd="0" presId="urn:microsoft.com/office/officeart/2005/8/layout/cycle7"/>
    <dgm:cxn modelId="{EE65C42C-2573-4452-88E4-D22AF2DE1236}" type="presOf" srcId="{CDAC270E-8C8B-44C1-BF79-BD9459BDEABE}" destId="{67C8CA74-CCBB-4958-90D0-55B4CD5BF556}" srcOrd="0" destOrd="0" presId="urn:microsoft.com/office/officeart/2005/8/layout/cycle7"/>
    <dgm:cxn modelId="{3C2FF736-D2FE-4719-BCD9-4B5387302566}" srcId="{49007B96-5176-4DCA-85EA-A7732F29B9CD}" destId="{1C1FA0CE-DC23-429C-AB0F-639FB73D62C5}" srcOrd="3" destOrd="0" parTransId="{6169D199-67F5-491A-898B-602C008B1069}" sibTransId="{941D24F6-37FE-484D-9CD3-B14705832B80}"/>
    <dgm:cxn modelId="{1D945062-C626-46AD-9CB8-39B607691CC6}" srcId="{49007B96-5176-4DCA-85EA-A7732F29B9CD}" destId="{29483A93-015A-43B4-B497-1BB79006E521}" srcOrd="0" destOrd="0" parTransId="{D8D53D39-5C54-4D99-9A07-646EF775DB08}" sibTransId="{E690A87C-7111-4248-A3D3-F6B72B4E5ED3}"/>
    <dgm:cxn modelId="{BE6F7970-C497-4033-8125-87318F614CA1}" type="presOf" srcId="{1C1FA0CE-DC23-429C-AB0F-639FB73D62C5}" destId="{E3F9569C-512B-4547-83AA-1435561F5B46}" srcOrd="0" destOrd="0" presId="urn:microsoft.com/office/officeart/2005/8/layout/cycle7"/>
    <dgm:cxn modelId="{92768D50-2363-4434-98AF-968A94A2F8A3}" srcId="{49007B96-5176-4DCA-85EA-A7732F29B9CD}" destId="{628381B8-9227-49D6-939F-EE45B14B9292}" srcOrd="1" destOrd="0" parTransId="{035E3C99-1138-438D-BC79-EE5995B43D21}" sibTransId="{CDAC270E-8C8B-44C1-BF79-BD9459BDEABE}"/>
    <dgm:cxn modelId="{8826C275-3C83-4B8A-8C09-CF99CC71BB5B}" srcId="{49007B96-5176-4DCA-85EA-A7732F29B9CD}" destId="{CE77AA60-9758-425C-834B-548610276E24}" srcOrd="2" destOrd="0" parTransId="{2A560A88-4DB6-4179-927B-762647EBC7EE}" sibTransId="{2D53DF50-ECE2-4810-BE2D-C3AE6ED3E940}"/>
    <dgm:cxn modelId="{6FCD8956-416B-4BF3-9D52-84552358DC5A}" type="presOf" srcId="{941D24F6-37FE-484D-9CD3-B14705832B80}" destId="{695AD33E-8048-4564-A3BA-F363DA98D305}" srcOrd="0" destOrd="0" presId="urn:microsoft.com/office/officeart/2005/8/layout/cycle7"/>
    <dgm:cxn modelId="{347D147B-6527-464B-A6DE-C5C81234226F}" type="presOf" srcId="{03201645-4245-477E-8D2B-64F7A17F96FE}" destId="{AABA073A-0A97-409C-9EF0-F510E9E1E147}" srcOrd="1" destOrd="0" presId="urn:microsoft.com/office/officeart/2005/8/layout/cycle7"/>
    <dgm:cxn modelId="{5279BA7F-50B1-45A5-B18D-736E49C931E2}" type="presOf" srcId="{03201645-4245-477E-8D2B-64F7A17F96FE}" destId="{BB9D8E40-CC97-4FC4-B5EF-86B186777A9B}" srcOrd="0" destOrd="0" presId="urn:microsoft.com/office/officeart/2005/8/layout/cycle7"/>
    <dgm:cxn modelId="{C0B64486-3CAB-46D2-AE06-F2A9451C104B}" type="presOf" srcId="{628381B8-9227-49D6-939F-EE45B14B9292}" destId="{DD3C759D-227A-40FF-9D05-F9ED5937D093}" srcOrd="0" destOrd="0" presId="urn:microsoft.com/office/officeart/2005/8/layout/cycle7"/>
    <dgm:cxn modelId="{EFE0B38E-D6C3-466D-8E8F-405619DB2FBA}" type="presOf" srcId="{49007B96-5176-4DCA-85EA-A7732F29B9CD}" destId="{9B36A7E5-EC59-4D34-974A-CB1A4293AA0E}" srcOrd="0" destOrd="0" presId="urn:microsoft.com/office/officeart/2005/8/layout/cycle7"/>
    <dgm:cxn modelId="{30585597-1314-4EFF-9F6F-717039A81B67}" srcId="{49007B96-5176-4DCA-85EA-A7732F29B9CD}" destId="{A09F5027-FF64-43D4-BB52-8B04DCC5734C}" srcOrd="4" destOrd="0" parTransId="{C6113B59-0B99-473B-A3BC-92B6460434C7}" sibTransId="{03201645-4245-477E-8D2B-64F7A17F96FE}"/>
    <dgm:cxn modelId="{1F49499A-637E-487D-93DA-94E90BA89783}" type="presOf" srcId="{CDAC270E-8C8B-44C1-BF79-BD9459BDEABE}" destId="{CF502CE4-E1A3-4D05-94AE-C0110BA49604}" srcOrd="1" destOrd="0" presId="urn:microsoft.com/office/officeart/2005/8/layout/cycle7"/>
    <dgm:cxn modelId="{4093A6A0-779F-4112-8C93-1C20035A43FD}" type="presOf" srcId="{2D53DF50-ECE2-4810-BE2D-C3AE6ED3E940}" destId="{1D8C277C-881E-4ED6-9F61-A6C2BEBE5D4E}" srcOrd="0" destOrd="0" presId="urn:microsoft.com/office/officeart/2005/8/layout/cycle7"/>
    <dgm:cxn modelId="{AB1E75A8-8262-4DC9-AECB-E7B2E93E21D4}" type="presOf" srcId="{941D24F6-37FE-484D-9CD3-B14705832B80}" destId="{981F6921-6CB1-40BF-90B9-974B337E5E58}" srcOrd="1" destOrd="0" presId="urn:microsoft.com/office/officeart/2005/8/layout/cycle7"/>
    <dgm:cxn modelId="{F2FA12AB-08DD-431D-93D4-146F48F01684}" type="presOf" srcId="{A09F5027-FF64-43D4-BB52-8B04DCC5734C}" destId="{399AC97D-8850-4554-9190-4EF6C5E96B2F}" srcOrd="0" destOrd="0" presId="urn:microsoft.com/office/officeart/2005/8/layout/cycle7"/>
    <dgm:cxn modelId="{593A17F4-2931-4830-A75C-9C775E01D103}" type="presOf" srcId="{E690A87C-7111-4248-A3D3-F6B72B4E5ED3}" destId="{36EB91FF-9C08-460C-8AFE-E9E4A3529537}" srcOrd="1" destOrd="0" presId="urn:microsoft.com/office/officeart/2005/8/layout/cycle7"/>
    <dgm:cxn modelId="{EFA153FE-BC5C-4B55-962A-B4E440CD6606}" type="presOf" srcId="{CE77AA60-9758-425C-834B-548610276E24}" destId="{2AE83561-A705-49A2-89C6-AAD42D1259F9}" srcOrd="0" destOrd="0" presId="urn:microsoft.com/office/officeart/2005/8/layout/cycle7"/>
    <dgm:cxn modelId="{6BE61749-C7A4-4BD8-931C-625B0D1C3DCA}" type="presParOf" srcId="{9B36A7E5-EC59-4D34-974A-CB1A4293AA0E}" destId="{FA817D30-FBD6-427D-8549-7C660722C87F}" srcOrd="0" destOrd="0" presId="urn:microsoft.com/office/officeart/2005/8/layout/cycle7"/>
    <dgm:cxn modelId="{1ECA1C5B-2F72-470F-9D44-74DA150FDA58}" type="presParOf" srcId="{9B36A7E5-EC59-4D34-974A-CB1A4293AA0E}" destId="{7CFE553C-62AB-4923-BA1C-C3B3CFC773EF}" srcOrd="1" destOrd="0" presId="urn:microsoft.com/office/officeart/2005/8/layout/cycle7"/>
    <dgm:cxn modelId="{9C47065A-B128-4005-8966-4963ABD81623}" type="presParOf" srcId="{7CFE553C-62AB-4923-BA1C-C3B3CFC773EF}" destId="{36EB91FF-9C08-460C-8AFE-E9E4A3529537}" srcOrd="0" destOrd="0" presId="urn:microsoft.com/office/officeart/2005/8/layout/cycle7"/>
    <dgm:cxn modelId="{84ADF41D-ACA5-4F3F-AFD3-95AAB13FB90C}" type="presParOf" srcId="{9B36A7E5-EC59-4D34-974A-CB1A4293AA0E}" destId="{DD3C759D-227A-40FF-9D05-F9ED5937D093}" srcOrd="2" destOrd="0" presId="urn:microsoft.com/office/officeart/2005/8/layout/cycle7"/>
    <dgm:cxn modelId="{E0BCBCBC-B633-4CE0-AFFB-9FA77C673C7A}" type="presParOf" srcId="{9B36A7E5-EC59-4D34-974A-CB1A4293AA0E}" destId="{67C8CA74-CCBB-4958-90D0-55B4CD5BF556}" srcOrd="3" destOrd="0" presId="urn:microsoft.com/office/officeart/2005/8/layout/cycle7"/>
    <dgm:cxn modelId="{65A6C022-6797-4466-B21C-3F766BC64955}" type="presParOf" srcId="{67C8CA74-CCBB-4958-90D0-55B4CD5BF556}" destId="{CF502CE4-E1A3-4D05-94AE-C0110BA49604}" srcOrd="0" destOrd="0" presId="urn:microsoft.com/office/officeart/2005/8/layout/cycle7"/>
    <dgm:cxn modelId="{37561E0B-2475-4CDC-B2FA-E34AA6D2150F}" type="presParOf" srcId="{9B36A7E5-EC59-4D34-974A-CB1A4293AA0E}" destId="{2AE83561-A705-49A2-89C6-AAD42D1259F9}" srcOrd="4" destOrd="0" presId="urn:microsoft.com/office/officeart/2005/8/layout/cycle7"/>
    <dgm:cxn modelId="{281773EE-06E7-42A7-A267-122E67F85E19}" type="presParOf" srcId="{9B36A7E5-EC59-4D34-974A-CB1A4293AA0E}" destId="{1D8C277C-881E-4ED6-9F61-A6C2BEBE5D4E}" srcOrd="5" destOrd="0" presId="urn:microsoft.com/office/officeart/2005/8/layout/cycle7"/>
    <dgm:cxn modelId="{1C53E28D-410B-4AB2-A5E0-ACA8FE6284F5}" type="presParOf" srcId="{1D8C277C-881E-4ED6-9F61-A6C2BEBE5D4E}" destId="{21FDE69B-6C61-4655-9F02-343454FF1B10}" srcOrd="0" destOrd="0" presId="urn:microsoft.com/office/officeart/2005/8/layout/cycle7"/>
    <dgm:cxn modelId="{B0F4BD60-A045-4830-9543-E3AE130A5729}" type="presParOf" srcId="{9B36A7E5-EC59-4D34-974A-CB1A4293AA0E}" destId="{E3F9569C-512B-4547-83AA-1435561F5B46}" srcOrd="6" destOrd="0" presId="urn:microsoft.com/office/officeart/2005/8/layout/cycle7"/>
    <dgm:cxn modelId="{A0584FB3-B2CD-4C9F-B6E5-D64BE2E10EF1}" type="presParOf" srcId="{9B36A7E5-EC59-4D34-974A-CB1A4293AA0E}" destId="{695AD33E-8048-4564-A3BA-F363DA98D305}" srcOrd="7" destOrd="0" presId="urn:microsoft.com/office/officeart/2005/8/layout/cycle7"/>
    <dgm:cxn modelId="{9E235B3D-6F91-47F4-A361-1899140642B9}" type="presParOf" srcId="{695AD33E-8048-4564-A3BA-F363DA98D305}" destId="{981F6921-6CB1-40BF-90B9-974B337E5E58}" srcOrd="0" destOrd="0" presId="urn:microsoft.com/office/officeart/2005/8/layout/cycle7"/>
    <dgm:cxn modelId="{FB7E198D-2044-4881-80BF-8FFFADBAAFBA}" type="presParOf" srcId="{9B36A7E5-EC59-4D34-974A-CB1A4293AA0E}" destId="{399AC97D-8850-4554-9190-4EF6C5E96B2F}" srcOrd="8" destOrd="0" presId="urn:microsoft.com/office/officeart/2005/8/layout/cycle7"/>
    <dgm:cxn modelId="{2C38CD9E-81A5-4D00-AC0F-0BC4120DF01A}" type="presParOf" srcId="{9B36A7E5-EC59-4D34-974A-CB1A4293AA0E}" destId="{BB9D8E40-CC97-4FC4-B5EF-86B186777A9B}" srcOrd="9" destOrd="0" presId="urn:microsoft.com/office/officeart/2005/8/layout/cycle7"/>
    <dgm:cxn modelId="{9A61C61A-19C3-4247-8341-02B69331E496}" type="presParOf" srcId="{BB9D8E40-CC97-4FC4-B5EF-86B186777A9B}" destId="{AABA073A-0A97-409C-9EF0-F510E9E1E147}" srcOrd="0" destOrd="0" presId="urn:microsoft.com/office/officeart/2005/8/layout/cycle7"/>
  </dgm:cxnLst>
  <dgm:bg>
    <a:solidFill>
      <a:srgbClr val="00B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AD0B188-BD18-4C10-9FCE-5445419688D8}"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E810B394-7C82-46AD-AE9E-98789F30F667}">
      <dgm:prSet phldrT="[Metin]"/>
      <dgm:spPr>
        <a:solidFill>
          <a:srgbClr val="FFFF00"/>
        </a:solidFill>
      </dgm:spPr>
      <dgm:t>
        <a:bodyPr/>
        <a:lstStyle/>
        <a:p>
          <a:r>
            <a:rPr lang="tr-TR" b="1" dirty="0">
              <a:solidFill>
                <a:srgbClr val="C00000"/>
              </a:solidFill>
            </a:rPr>
            <a:t>Asya ve Afrika’da etkileri</a:t>
          </a:r>
        </a:p>
      </dgm:t>
    </dgm:pt>
    <dgm:pt modelId="{9382F093-16BD-40B6-BBCC-8504BEF91E4D}" type="parTrans" cxnId="{0CF7CAFF-3CBF-4F58-B29F-CFB5DBF9F17F}">
      <dgm:prSet/>
      <dgm:spPr/>
      <dgm:t>
        <a:bodyPr/>
        <a:lstStyle/>
        <a:p>
          <a:endParaRPr lang="tr-TR"/>
        </a:p>
      </dgm:t>
    </dgm:pt>
    <dgm:pt modelId="{246E08E1-C1C3-42DF-9DAA-3D17D0ED9554}" type="sibTrans" cxnId="{0CF7CAFF-3CBF-4F58-B29F-CFB5DBF9F17F}">
      <dgm:prSet/>
      <dgm:spPr/>
      <dgm:t>
        <a:bodyPr/>
        <a:lstStyle/>
        <a:p>
          <a:endParaRPr lang="tr-TR"/>
        </a:p>
      </dgm:t>
    </dgm:pt>
    <dgm:pt modelId="{9FCBC313-A0D2-46EA-9AF8-E015B9513F5F}">
      <dgm:prSet phldrT="[Metin]" custT="1"/>
      <dgm:spPr>
        <a:solidFill>
          <a:srgbClr val="92D050"/>
        </a:solidFill>
      </dgm:spPr>
      <dgm:t>
        <a:bodyPr/>
        <a:lstStyle/>
        <a:p>
          <a:r>
            <a:rPr lang="tr-TR" sz="2400" b="1" dirty="0">
              <a:solidFill>
                <a:schemeClr val="tx1"/>
              </a:solidFill>
            </a:rPr>
            <a:t>İpek, Baharat yolları önem kaybeder.</a:t>
          </a:r>
        </a:p>
      </dgm:t>
    </dgm:pt>
    <dgm:pt modelId="{36691863-262D-49C6-8B86-9408DEAF4E8B}" type="parTrans" cxnId="{3653D600-5459-4F2F-A10F-732582838F44}">
      <dgm:prSet/>
      <dgm:spPr/>
      <dgm:t>
        <a:bodyPr/>
        <a:lstStyle/>
        <a:p>
          <a:endParaRPr lang="tr-TR"/>
        </a:p>
      </dgm:t>
    </dgm:pt>
    <dgm:pt modelId="{81C14427-92D3-4FB1-B24F-AF3DB20AC6A6}" type="sibTrans" cxnId="{3653D600-5459-4F2F-A10F-732582838F44}">
      <dgm:prSet/>
      <dgm:spPr/>
      <dgm:t>
        <a:bodyPr/>
        <a:lstStyle/>
        <a:p>
          <a:endParaRPr lang="tr-TR"/>
        </a:p>
      </dgm:t>
    </dgm:pt>
    <dgm:pt modelId="{3CD232AB-7EBA-48BD-93F6-20F7664BE62D}">
      <dgm:prSet phldrT="[Metin]" custT="1"/>
      <dgm:spPr>
        <a:solidFill>
          <a:srgbClr val="92D050"/>
        </a:solidFill>
      </dgm:spPr>
      <dgm:t>
        <a:bodyPr/>
        <a:lstStyle/>
        <a:p>
          <a:r>
            <a:rPr lang="tr-TR" sz="2800" b="1" dirty="0">
              <a:solidFill>
                <a:schemeClr val="tx1"/>
              </a:solidFill>
            </a:rPr>
            <a:t>Ümit burnu yolu bulunur</a:t>
          </a:r>
          <a:r>
            <a:rPr lang="tr-TR" sz="2400" b="1" dirty="0">
              <a:solidFill>
                <a:schemeClr val="tx1"/>
              </a:solidFill>
            </a:rPr>
            <a:t>.</a:t>
          </a:r>
        </a:p>
      </dgm:t>
    </dgm:pt>
    <dgm:pt modelId="{8BCF77D1-A985-49B3-A0D3-34250F4C71E1}" type="parTrans" cxnId="{4DAF1139-A686-46BA-8B3C-E7C364195DD4}">
      <dgm:prSet/>
      <dgm:spPr/>
      <dgm:t>
        <a:bodyPr/>
        <a:lstStyle/>
        <a:p>
          <a:endParaRPr lang="tr-TR"/>
        </a:p>
      </dgm:t>
    </dgm:pt>
    <dgm:pt modelId="{9229FDB4-202B-4913-8131-6F5CE2AAEE1A}" type="sibTrans" cxnId="{4DAF1139-A686-46BA-8B3C-E7C364195DD4}">
      <dgm:prSet/>
      <dgm:spPr/>
      <dgm:t>
        <a:bodyPr/>
        <a:lstStyle/>
        <a:p>
          <a:endParaRPr lang="tr-TR"/>
        </a:p>
      </dgm:t>
    </dgm:pt>
    <dgm:pt modelId="{EF1E0C5D-DC5A-4336-9E5B-AF55F614C486}">
      <dgm:prSet phldrT="[Metin]" custT="1"/>
      <dgm:spPr>
        <a:solidFill>
          <a:srgbClr val="92D050"/>
        </a:solidFill>
      </dgm:spPr>
      <dgm:t>
        <a:bodyPr/>
        <a:lstStyle/>
        <a:p>
          <a:r>
            <a:rPr lang="tr-TR" sz="2400" b="1" dirty="0">
              <a:solidFill>
                <a:schemeClr val="tx1"/>
              </a:solidFill>
            </a:rPr>
            <a:t>60 milyona yakın </a:t>
          </a:r>
          <a:r>
            <a:rPr lang="tr-TR" sz="2400" b="1" dirty="0" err="1">
              <a:solidFill>
                <a:schemeClr val="tx1"/>
              </a:solidFill>
            </a:rPr>
            <a:t>Afrika’lı</a:t>
          </a:r>
          <a:r>
            <a:rPr lang="tr-TR" sz="2400" b="1" dirty="0">
              <a:solidFill>
                <a:schemeClr val="tx1"/>
              </a:solidFill>
            </a:rPr>
            <a:t> köle olarak taşınır.</a:t>
          </a:r>
        </a:p>
      </dgm:t>
    </dgm:pt>
    <dgm:pt modelId="{5378CCFD-A3CA-4419-A5E8-F8D8F812CFBB}" type="parTrans" cxnId="{FB09BCDB-A6D4-49AC-B3F8-4F01A56606C5}">
      <dgm:prSet/>
      <dgm:spPr/>
      <dgm:t>
        <a:bodyPr/>
        <a:lstStyle/>
        <a:p>
          <a:endParaRPr lang="tr-TR"/>
        </a:p>
      </dgm:t>
    </dgm:pt>
    <dgm:pt modelId="{EDC2E202-D7E0-4949-9A0E-D291141AD62D}" type="sibTrans" cxnId="{FB09BCDB-A6D4-49AC-B3F8-4F01A56606C5}">
      <dgm:prSet/>
      <dgm:spPr/>
      <dgm:t>
        <a:bodyPr/>
        <a:lstStyle/>
        <a:p>
          <a:endParaRPr lang="tr-TR"/>
        </a:p>
      </dgm:t>
    </dgm:pt>
    <dgm:pt modelId="{B0A01213-30A1-45B9-9081-1B52CFA8AF92}">
      <dgm:prSet custT="1"/>
      <dgm:spPr>
        <a:solidFill>
          <a:srgbClr val="92D050"/>
        </a:solidFill>
      </dgm:spPr>
      <dgm:t>
        <a:bodyPr/>
        <a:lstStyle/>
        <a:p>
          <a:r>
            <a:rPr lang="tr-TR" sz="2400" b="1" dirty="0">
              <a:solidFill>
                <a:schemeClr val="tx1"/>
              </a:solidFill>
            </a:rPr>
            <a:t>Yeraltı – yer üstü kaynakları yağmalanır.</a:t>
          </a:r>
        </a:p>
      </dgm:t>
    </dgm:pt>
    <dgm:pt modelId="{E6C1FE5A-CD44-4492-B05A-52DB0C142456}" type="parTrans" cxnId="{9D1E2428-8D0D-423F-A7CF-BD55B3BD8D93}">
      <dgm:prSet/>
      <dgm:spPr/>
      <dgm:t>
        <a:bodyPr/>
        <a:lstStyle/>
        <a:p>
          <a:endParaRPr lang="tr-TR"/>
        </a:p>
      </dgm:t>
    </dgm:pt>
    <dgm:pt modelId="{6008C140-9D4A-42C0-8958-A6B32E14B495}" type="sibTrans" cxnId="{9D1E2428-8D0D-423F-A7CF-BD55B3BD8D93}">
      <dgm:prSet/>
      <dgm:spPr/>
      <dgm:t>
        <a:bodyPr/>
        <a:lstStyle/>
        <a:p>
          <a:endParaRPr lang="tr-TR"/>
        </a:p>
      </dgm:t>
    </dgm:pt>
    <dgm:pt modelId="{A0239E79-D621-434C-95D9-E7C67C4392EB}">
      <dgm:prSet custT="1"/>
      <dgm:spPr>
        <a:solidFill>
          <a:srgbClr val="92D050"/>
        </a:solidFill>
      </dgm:spPr>
      <dgm:t>
        <a:bodyPr/>
        <a:lstStyle/>
        <a:p>
          <a:r>
            <a:rPr lang="tr-TR" sz="2400" b="1" dirty="0">
              <a:solidFill>
                <a:schemeClr val="tx1"/>
              </a:solidFill>
            </a:rPr>
            <a:t>Hristiyanlık yaygınlaştırılır.</a:t>
          </a:r>
        </a:p>
      </dgm:t>
    </dgm:pt>
    <dgm:pt modelId="{F84325AC-E674-4E2A-8258-026FF9B144EF}" type="parTrans" cxnId="{3ED369F2-DDBD-45C4-9663-30F68F72E3F0}">
      <dgm:prSet/>
      <dgm:spPr/>
      <dgm:t>
        <a:bodyPr/>
        <a:lstStyle/>
        <a:p>
          <a:endParaRPr lang="tr-TR"/>
        </a:p>
      </dgm:t>
    </dgm:pt>
    <dgm:pt modelId="{F7CB9882-6D92-4664-B9FE-3A74619CD4CA}" type="sibTrans" cxnId="{3ED369F2-DDBD-45C4-9663-30F68F72E3F0}">
      <dgm:prSet/>
      <dgm:spPr/>
      <dgm:t>
        <a:bodyPr/>
        <a:lstStyle/>
        <a:p>
          <a:endParaRPr lang="tr-TR"/>
        </a:p>
      </dgm:t>
    </dgm:pt>
    <dgm:pt modelId="{611D4E12-3542-41CC-83B9-A3EC9CD770A6}">
      <dgm:prSet custT="1"/>
      <dgm:spPr>
        <a:solidFill>
          <a:srgbClr val="92D050"/>
        </a:solidFill>
      </dgm:spPr>
      <dgm:t>
        <a:bodyPr/>
        <a:lstStyle/>
        <a:p>
          <a:r>
            <a:rPr lang="tr-TR" sz="2400" b="1" dirty="0">
              <a:solidFill>
                <a:schemeClr val="tx1"/>
              </a:solidFill>
            </a:rPr>
            <a:t>Hindistan ve Afrika  sömürgeleştirilir.</a:t>
          </a:r>
        </a:p>
      </dgm:t>
    </dgm:pt>
    <dgm:pt modelId="{8B385EB1-06D4-48EA-BED3-9E9AC786862A}" type="parTrans" cxnId="{A644D011-A0C2-4B2C-ADB6-A4FB29DF274E}">
      <dgm:prSet/>
      <dgm:spPr/>
      <dgm:t>
        <a:bodyPr/>
        <a:lstStyle/>
        <a:p>
          <a:endParaRPr lang="tr-TR"/>
        </a:p>
      </dgm:t>
    </dgm:pt>
    <dgm:pt modelId="{53675D89-D14C-47B6-A94C-4FC6939290C8}" type="sibTrans" cxnId="{A644D011-A0C2-4B2C-ADB6-A4FB29DF274E}">
      <dgm:prSet/>
      <dgm:spPr/>
      <dgm:t>
        <a:bodyPr/>
        <a:lstStyle/>
        <a:p>
          <a:endParaRPr lang="tr-TR"/>
        </a:p>
      </dgm:t>
    </dgm:pt>
    <dgm:pt modelId="{1F3F47C1-1F6B-4525-89E8-677C6934E93E}">
      <dgm:prSet custT="1"/>
      <dgm:spPr>
        <a:solidFill>
          <a:srgbClr val="92D050"/>
        </a:solidFill>
      </dgm:spPr>
      <dgm:t>
        <a:bodyPr/>
        <a:lstStyle/>
        <a:p>
          <a:r>
            <a:rPr lang="tr-TR" sz="2400" b="1" dirty="0">
              <a:solidFill>
                <a:schemeClr val="tx1"/>
              </a:solidFill>
            </a:rPr>
            <a:t>Değerli</a:t>
          </a:r>
          <a:r>
            <a:rPr lang="tr-TR" sz="2400" b="1" baseline="0" dirty="0">
              <a:solidFill>
                <a:schemeClr val="tx1"/>
              </a:solidFill>
            </a:rPr>
            <a:t> madenler taşınır.</a:t>
          </a:r>
          <a:endParaRPr lang="tr-TR" sz="2400" b="1" dirty="0">
            <a:solidFill>
              <a:schemeClr val="tx1"/>
            </a:solidFill>
          </a:endParaRPr>
        </a:p>
      </dgm:t>
    </dgm:pt>
    <dgm:pt modelId="{C76A3428-08F6-4E5E-ABA1-C0622BF68D58}" type="parTrans" cxnId="{8F85BFEE-477C-4EAE-B990-2FD1CC85914E}">
      <dgm:prSet/>
      <dgm:spPr/>
      <dgm:t>
        <a:bodyPr/>
        <a:lstStyle/>
        <a:p>
          <a:endParaRPr lang="tr-TR"/>
        </a:p>
      </dgm:t>
    </dgm:pt>
    <dgm:pt modelId="{CE2018B5-DCC1-48EB-8D4F-F8A790B08BD6}" type="sibTrans" cxnId="{8F85BFEE-477C-4EAE-B990-2FD1CC85914E}">
      <dgm:prSet/>
      <dgm:spPr/>
      <dgm:t>
        <a:bodyPr/>
        <a:lstStyle/>
        <a:p>
          <a:endParaRPr lang="tr-TR"/>
        </a:p>
      </dgm:t>
    </dgm:pt>
    <dgm:pt modelId="{74B759D1-044C-4C99-AC09-01649D224912}">
      <dgm:prSet custT="1"/>
      <dgm:spPr>
        <a:solidFill>
          <a:srgbClr val="92D050"/>
        </a:solidFill>
      </dgm:spPr>
      <dgm:t>
        <a:bodyPr/>
        <a:lstStyle/>
        <a:p>
          <a:r>
            <a:rPr lang="tr-TR" sz="2400" b="1" dirty="0">
              <a:solidFill>
                <a:schemeClr val="tx1"/>
              </a:solidFill>
            </a:rPr>
            <a:t>Afrika’nın kıyı şeridi işgal edilir.</a:t>
          </a:r>
        </a:p>
      </dgm:t>
    </dgm:pt>
    <dgm:pt modelId="{E9E469CC-D465-40FE-9932-D8646FCFB4EC}" type="parTrans" cxnId="{CFA7DB48-F616-427F-9C53-6E825EA7C6D5}">
      <dgm:prSet/>
      <dgm:spPr/>
      <dgm:t>
        <a:bodyPr/>
        <a:lstStyle/>
        <a:p>
          <a:endParaRPr lang="tr-TR"/>
        </a:p>
      </dgm:t>
    </dgm:pt>
    <dgm:pt modelId="{4AEDAABD-AC5A-4E0C-98BB-FEF73BD2593F}" type="sibTrans" cxnId="{CFA7DB48-F616-427F-9C53-6E825EA7C6D5}">
      <dgm:prSet/>
      <dgm:spPr/>
      <dgm:t>
        <a:bodyPr/>
        <a:lstStyle/>
        <a:p>
          <a:endParaRPr lang="tr-TR"/>
        </a:p>
      </dgm:t>
    </dgm:pt>
    <dgm:pt modelId="{230C254C-1D87-4C50-8185-A284DD81B196}" type="pres">
      <dgm:prSet presAssocID="{9AD0B188-BD18-4C10-9FCE-5445419688D8}" presName="Name0" presStyleCnt="0">
        <dgm:presLayoutVars>
          <dgm:chPref val="1"/>
          <dgm:dir/>
          <dgm:animOne val="branch"/>
          <dgm:animLvl val="lvl"/>
          <dgm:resizeHandles val="exact"/>
        </dgm:presLayoutVars>
      </dgm:prSet>
      <dgm:spPr/>
    </dgm:pt>
    <dgm:pt modelId="{432D49EC-870F-4A41-A22B-2E65DBCDAE41}" type="pres">
      <dgm:prSet presAssocID="{E810B394-7C82-46AD-AE9E-98789F30F667}" presName="root1" presStyleCnt="0"/>
      <dgm:spPr/>
    </dgm:pt>
    <dgm:pt modelId="{963B6F99-1322-4980-B961-273ED194A788}" type="pres">
      <dgm:prSet presAssocID="{E810B394-7C82-46AD-AE9E-98789F30F667}" presName="LevelOneTextNode" presStyleLbl="node0" presStyleIdx="0" presStyleCnt="1" custScaleX="167097" custScaleY="109739" custLinFactX="-100000" custLinFactNeighborX="-155094" custLinFactNeighborY="2571">
        <dgm:presLayoutVars>
          <dgm:chPref val="3"/>
        </dgm:presLayoutVars>
      </dgm:prSet>
      <dgm:spPr/>
    </dgm:pt>
    <dgm:pt modelId="{9EAE3619-9FA1-4298-AAF6-2AB28E226702}" type="pres">
      <dgm:prSet presAssocID="{E810B394-7C82-46AD-AE9E-98789F30F667}" presName="level2hierChild" presStyleCnt="0"/>
      <dgm:spPr/>
    </dgm:pt>
    <dgm:pt modelId="{436FFE20-1ED7-4265-B279-7744F3F1AF8B}" type="pres">
      <dgm:prSet presAssocID="{36691863-262D-49C6-8B86-9408DEAF4E8B}" presName="conn2-1" presStyleLbl="parChTrans1D2" presStyleIdx="0" presStyleCnt="6"/>
      <dgm:spPr/>
    </dgm:pt>
    <dgm:pt modelId="{8BEAA3A0-1936-44DD-AA6E-E9CF965CAEDC}" type="pres">
      <dgm:prSet presAssocID="{36691863-262D-49C6-8B86-9408DEAF4E8B}" presName="connTx" presStyleLbl="parChTrans1D2" presStyleIdx="0" presStyleCnt="6"/>
      <dgm:spPr/>
    </dgm:pt>
    <dgm:pt modelId="{01C3E0E8-7FEE-43FA-ABF3-B4F414A5AC3C}" type="pres">
      <dgm:prSet presAssocID="{9FCBC313-A0D2-46EA-9AF8-E015B9513F5F}" presName="root2" presStyleCnt="0"/>
      <dgm:spPr/>
    </dgm:pt>
    <dgm:pt modelId="{92D70457-BEF6-450B-8B01-D21027D8D3DE}" type="pres">
      <dgm:prSet presAssocID="{9FCBC313-A0D2-46EA-9AF8-E015B9513F5F}" presName="LevelTwoTextNode" presStyleLbl="node2" presStyleIdx="0" presStyleCnt="6" custScaleX="117262" custScaleY="159864">
        <dgm:presLayoutVars>
          <dgm:chPref val="3"/>
        </dgm:presLayoutVars>
      </dgm:prSet>
      <dgm:spPr/>
    </dgm:pt>
    <dgm:pt modelId="{0EFC102D-EE2B-4282-BA7B-160FFEB910F9}" type="pres">
      <dgm:prSet presAssocID="{9FCBC313-A0D2-46EA-9AF8-E015B9513F5F}" presName="level3hierChild" presStyleCnt="0"/>
      <dgm:spPr/>
    </dgm:pt>
    <dgm:pt modelId="{AE7CBB01-AA0B-4345-8B05-1C2D0E88EEDB}" type="pres">
      <dgm:prSet presAssocID="{8BCF77D1-A985-49B3-A0D3-34250F4C71E1}" presName="conn2-1" presStyleLbl="parChTrans1D2" presStyleIdx="1" presStyleCnt="6"/>
      <dgm:spPr/>
    </dgm:pt>
    <dgm:pt modelId="{61B5675A-B24C-4276-BAEE-468FB8D3D3DF}" type="pres">
      <dgm:prSet presAssocID="{8BCF77D1-A985-49B3-A0D3-34250F4C71E1}" presName="connTx" presStyleLbl="parChTrans1D2" presStyleIdx="1" presStyleCnt="6"/>
      <dgm:spPr/>
    </dgm:pt>
    <dgm:pt modelId="{51908824-113C-474B-BD69-9521D530C1CF}" type="pres">
      <dgm:prSet presAssocID="{3CD232AB-7EBA-48BD-93F6-20F7664BE62D}" presName="root2" presStyleCnt="0"/>
      <dgm:spPr/>
    </dgm:pt>
    <dgm:pt modelId="{4A672157-0224-4F7E-ABC5-967A05D41068}" type="pres">
      <dgm:prSet presAssocID="{3CD232AB-7EBA-48BD-93F6-20F7664BE62D}" presName="LevelTwoTextNode" presStyleLbl="node2" presStyleIdx="1" presStyleCnt="6">
        <dgm:presLayoutVars>
          <dgm:chPref val="3"/>
        </dgm:presLayoutVars>
      </dgm:prSet>
      <dgm:spPr/>
    </dgm:pt>
    <dgm:pt modelId="{F8B6610A-D1AB-48DC-9274-9F738D457886}" type="pres">
      <dgm:prSet presAssocID="{3CD232AB-7EBA-48BD-93F6-20F7664BE62D}" presName="level3hierChild" presStyleCnt="0"/>
      <dgm:spPr/>
    </dgm:pt>
    <dgm:pt modelId="{FAC519D6-502B-43C6-90CE-FFB5D243C47F}" type="pres">
      <dgm:prSet presAssocID="{E9E469CC-D465-40FE-9932-D8646FCFB4EC}" presName="conn2-1" presStyleLbl="parChTrans1D3" presStyleIdx="0" presStyleCnt="2"/>
      <dgm:spPr/>
    </dgm:pt>
    <dgm:pt modelId="{05E8A3E7-E082-44B8-9D35-8671656A1FF3}" type="pres">
      <dgm:prSet presAssocID="{E9E469CC-D465-40FE-9932-D8646FCFB4EC}" presName="connTx" presStyleLbl="parChTrans1D3" presStyleIdx="0" presStyleCnt="2"/>
      <dgm:spPr/>
    </dgm:pt>
    <dgm:pt modelId="{53D09B62-788D-4E4B-A785-4377E7554104}" type="pres">
      <dgm:prSet presAssocID="{74B759D1-044C-4C99-AC09-01649D224912}" presName="root2" presStyleCnt="0"/>
      <dgm:spPr/>
    </dgm:pt>
    <dgm:pt modelId="{9DEAF93C-A1F6-42DA-BBBC-A2E08BF4B463}" type="pres">
      <dgm:prSet presAssocID="{74B759D1-044C-4C99-AC09-01649D224912}" presName="LevelTwoTextNode" presStyleLbl="node3" presStyleIdx="0" presStyleCnt="2" custScaleX="102969" custScaleY="95438" custLinFactNeighborX="57755" custLinFactNeighborY="1633">
        <dgm:presLayoutVars>
          <dgm:chPref val="3"/>
        </dgm:presLayoutVars>
      </dgm:prSet>
      <dgm:spPr/>
    </dgm:pt>
    <dgm:pt modelId="{90DCA508-1719-4C81-97E7-F15189635191}" type="pres">
      <dgm:prSet presAssocID="{74B759D1-044C-4C99-AC09-01649D224912}" presName="level3hierChild" presStyleCnt="0"/>
      <dgm:spPr/>
    </dgm:pt>
    <dgm:pt modelId="{173ADC3F-BEDE-4F73-80D7-B292D8B36016}" type="pres">
      <dgm:prSet presAssocID="{5378CCFD-A3CA-4419-A5E8-F8D8F812CFBB}" presName="conn2-1" presStyleLbl="parChTrans1D2" presStyleIdx="2" presStyleCnt="6"/>
      <dgm:spPr/>
    </dgm:pt>
    <dgm:pt modelId="{99228459-6BB3-42DE-8880-08E2038E3029}" type="pres">
      <dgm:prSet presAssocID="{5378CCFD-A3CA-4419-A5E8-F8D8F812CFBB}" presName="connTx" presStyleLbl="parChTrans1D2" presStyleIdx="2" presStyleCnt="6"/>
      <dgm:spPr/>
    </dgm:pt>
    <dgm:pt modelId="{07B0A2A0-2C05-4D75-8644-1B6881E0899F}" type="pres">
      <dgm:prSet presAssocID="{EF1E0C5D-DC5A-4336-9E5B-AF55F614C486}" presName="root2" presStyleCnt="0"/>
      <dgm:spPr/>
    </dgm:pt>
    <dgm:pt modelId="{F8A6C34C-6140-49B5-BF14-5431B170B7EF}" type="pres">
      <dgm:prSet presAssocID="{EF1E0C5D-DC5A-4336-9E5B-AF55F614C486}" presName="LevelTwoTextNode" presStyleLbl="node2" presStyleIdx="2" presStyleCnt="6" custScaleX="122719" custLinFactNeighborX="510" custLinFactNeighborY="-3348">
        <dgm:presLayoutVars>
          <dgm:chPref val="3"/>
        </dgm:presLayoutVars>
      </dgm:prSet>
      <dgm:spPr/>
    </dgm:pt>
    <dgm:pt modelId="{B0B5546D-59E4-47A9-9C17-B7C085C2624F}" type="pres">
      <dgm:prSet presAssocID="{EF1E0C5D-DC5A-4336-9E5B-AF55F614C486}" presName="level3hierChild" presStyleCnt="0"/>
      <dgm:spPr/>
    </dgm:pt>
    <dgm:pt modelId="{63C21B60-B992-47BF-B053-61A5D3C65E70}" type="pres">
      <dgm:prSet presAssocID="{8B385EB1-06D4-48EA-BED3-9E9AC786862A}" presName="conn2-1" presStyleLbl="parChTrans1D2" presStyleIdx="3" presStyleCnt="6"/>
      <dgm:spPr/>
    </dgm:pt>
    <dgm:pt modelId="{BD3F073A-57B7-45ED-802F-E7ECAFEE59F3}" type="pres">
      <dgm:prSet presAssocID="{8B385EB1-06D4-48EA-BED3-9E9AC786862A}" presName="connTx" presStyleLbl="parChTrans1D2" presStyleIdx="3" presStyleCnt="6"/>
      <dgm:spPr/>
    </dgm:pt>
    <dgm:pt modelId="{063C8156-6C00-442C-B994-053A7B0261A4}" type="pres">
      <dgm:prSet presAssocID="{611D4E12-3542-41CC-83B9-A3EC9CD770A6}" presName="root2" presStyleCnt="0"/>
      <dgm:spPr/>
    </dgm:pt>
    <dgm:pt modelId="{FD8E56CC-B2FB-4F18-AE5E-568EE092B30C}" type="pres">
      <dgm:prSet presAssocID="{611D4E12-3542-41CC-83B9-A3EC9CD770A6}" presName="LevelTwoTextNode" presStyleLbl="node2" presStyleIdx="3" presStyleCnt="6" custScaleX="110785" custScaleY="91160">
        <dgm:presLayoutVars>
          <dgm:chPref val="3"/>
        </dgm:presLayoutVars>
      </dgm:prSet>
      <dgm:spPr/>
    </dgm:pt>
    <dgm:pt modelId="{A5D2AD30-8D6A-412C-90F7-4DB3028593CA}" type="pres">
      <dgm:prSet presAssocID="{611D4E12-3542-41CC-83B9-A3EC9CD770A6}" presName="level3hierChild" presStyleCnt="0"/>
      <dgm:spPr/>
    </dgm:pt>
    <dgm:pt modelId="{0D221463-314C-4119-B856-B91D98C92444}" type="pres">
      <dgm:prSet presAssocID="{E6C1FE5A-CD44-4492-B05A-52DB0C142456}" presName="conn2-1" presStyleLbl="parChTrans1D2" presStyleIdx="4" presStyleCnt="6"/>
      <dgm:spPr/>
    </dgm:pt>
    <dgm:pt modelId="{5EC49810-2367-472A-B897-2301D11F0891}" type="pres">
      <dgm:prSet presAssocID="{E6C1FE5A-CD44-4492-B05A-52DB0C142456}" presName="connTx" presStyleLbl="parChTrans1D2" presStyleIdx="4" presStyleCnt="6"/>
      <dgm:spPr/>
    </dgm:pt>
    <dgm:pt modelId="{D7236DF7-0B8B-473F-960C-6B8058D938A0}" type="pres">
      <dgm:prSet presAssocID="{B0A01213-30A1-45B9-9081-1B52CFA8AF92}" presName="root2" presStyleCnt="0"/>
      <dgm:spPr/>
    </dgm:pt>
    <dgm:pt modelId="{BA9094DF-9B01-47B2-9449-C72747C0ACB1}" type="pres">
      <dgm:prSet presAssocID="{B0A01213-30A1-45B9-9081-1B52CFA8AF92}" presName="LevelTwoTextNode" presStyleLbl="node2" presStyleIdx="4" presStyleCnt="6" custScaleX="118760">
        <dgm:presLayoutVars>
          <dgm:chPref val="3"/>
        </dgm:presLayoutVars>
      </dgm:prSet>
      <dgm:spPr/>
    </dgm:pt>
    <dgm:pt modelId="{1AD27E98-1DFB-49F9-9EB0-16516E774B3B}" type="pres">
      <dgm:prSet presAssocID="{B0A01213-30A1-45B9-9081-1B52CFA8AF92}" presName="level3hierChild" presStyleCnt="0"/>
      <dgm:spPr/>
    </dgm:pt>
    <dgm:pt modelId="{7CCBE5D6-78A7-44EA-BC92-D2FC7CB87596}" type="pres">
      <dgm:prSet presAssocID="{C76A3428-08F6-4E5E-ABA1-C0622BF68D58}" presName="conn2-1" presStyleLbl="parChTrans1D3" presStyleIdx="1" presStyleCnt="2"/>
      <dgm:spPr/>
    </dgm:pt>
    <dgm:pt modelId="{0A245AA7-C76D-44EB-8350-9116A2F782D8}" type="pres">
      <dgm:prSet presAssocID="{C76A3428-08F6-4E5E-ABA1-C0622BF68D58}" presName="connTx" presStyleLbl="parChTrans1D3" presStyleIdx="1" presStyleCnt="2"/>
      <dgm:spPr/>
    </dgm:pt>
    <dgm:pt modelId="{2ADB50EC-94E9-40D0-BE18-83B69B479885}" type="pres">
      <dgm:prSet presAssocID="{1F3F47C1-1F6B-4525-89E8-677C6934E93E}" presName="root2" presStyleCnt="0"/>
      <dgm:spPr/>
    </dgm:pt>
    <dgm:pt modelId="{486BE921-F70C-480E-9151-4AE81D1079CA}" type="pres">
      <dgm:prSet presAssocID="{1F3F47C1-1F6B-4525-89E8-677C6934E93E}" presName="LevelTwoTextNode" presStyleLbl="node3" presStyleIdx="1" presStyleCnt="2" custScaleX="101166" custScaleY="148402" custLinFactNeighborX="33857" custLinFactNeighborY="-3266">
        <dgm:presLayoutVars>
          <dgm:chPref val="3"/>
        </dgm:presLayoutVars>
      </dgm:prSet>
      <dgm:spPr/>
    </dgm:pt>
    <dgm:pt modelId="{366A5024-40D4-4FAD-B37F-D42509378075}" type="pres">
      <dgm:prSet presAssocID="{1F3F47C1-1F6B-4525-89E8-677C6934E93E}" presName="level3hierChild" presStyleCnt="0"/>
      <dgm:spPr/>
    </dgm:pt>
    <dgm:pt modelId="{285066D4-5742-4BD4-81E7-E04C4CD32658}" type="pres">
      <dgm:prSet presAssocID="{F84325AC-E674-4E2A-8258-026FF9B144EF}" presName="conn2-1" presStyleLbl="parChTrans1D2" presStyleIdx="5" presStyleCnt="6"/>
      <dgm:spPr/>
    </dgm:pt>
    <dgm:pt modelId="{D1EC7E2B-DD92-4541-A3E0-F92B8A16BFD6}" type="pres">
      <dgm:prSet presAssocID="{F84325AC-E674-4E2A-8258-026FF9B144EF}" presName="connTx" presStyleLbl="parChTrans1D2" presStyleIdx="5" presStyleCnt="6"/>
      <dgm:spPr/>
    </dgm:pt>
    <dgm:pt modelId="{7FE91006-9208-4C87-81B7-932B79AB6CE9}" type="pres">
      <dgm:prSet presAssocID="{A0239E79-D621-434C-95D9-E7C67C4392EB}" presName="root2" presStyleCnt="0"/>
      <dgm:spPr/>
    </dgm:pt>
    <dgm:pt modelId="{ECB90FFB-4A92-4525-949E-9449CCDE91EF}" type="pres">
      <dgm:prSet presAssocID="{A0239E79-D621-434C-95D9-E7C67C4392EB}" presName="LevelTwoTextNode" presStyleLbl="node2" presStyleIdx="5" presStyleCnt="6" custLinFactNeighborX="-498">
        <dgm:presLayoutVars>
          <dgm:chPref val="3"/>
        </dgm:presLayoutVars>
      </dgm:prSet>
      <dgm:spPr/>
    </dgm:pt>
    <dgm:pt modelId="{DD885077-5DFD-4803-94BE-27C3FF340E64}" type="pres">
      <dgm:prSet presAssocID="{A0239E79-D621-434C-95D9-E7C67C4392EB}" presName="level3hierChild" presStyleCnt="0"/>
      <dgm:spPr/>
    </dgm:pt>
  </dgm:ptLst>
  <dgm:cxnLst>
    <dgm:cxn modelId="{3653D600-5459-4F2F-A10F-732582838F44}" srcId="{E810B394-7C82-46AD-AE9E-98789F30F667}" destId="{9FCBC313-A0D2-46EA-9AF8-E015B9513F5F}" srcOrd="0" destOrd="0" parTransId="{36691863-262D-49C6-8B86-9408DEAF4E8B}" sibTransId="{81C14427-92D3-4FB1-B24F-AF3DB20AC6A6}"/>
    <dgm:cxn modelId="{4E242807-1CE3-488A-B116-91F6B4C7EDDA}" type="presOf" srcId="{8BCF77D1-A985-49B3-A0D3-34250F4C71E1}" destId="{AE7CBB01-AA0B-4345-8B05-1C2D0E88EEDB}" srcOrd="0" destOrd="0" presId="urn:microsoft.com/office/officeart/2008/layout/HorizontalMultiLevelHierarchy"/>
    <dgm:cxn modelId="{A644D011-A0C2-4B2C-ADB6-A4FB29DF274E}" srcId="{E810B394-7C82-46AD-AE9E-98789F30F667}" destId="{611D4E12-3542-41CC-83B9-A3EC9CD770A6}" srcOrd="3" destOrd="0" parTransId="{8B385EB1-06D4-48EA-BED3-9E9AC786862A}" sibTransId="{53675D89-D14C-47B6-A94C-4FC6939290C8}"/>
    <dgm:cxn modelId="{1BBD4515-E4D5-4F45-8D55-A9CBE17EFA08}" type="presOf" srcId="{9FCBC313-A0D2-46EA-9AF8-E015B9513F5F}" destId="{92D70457-BEF6-450B-8B01-D21027D8D3DE}" srcOrd="0" destOrd="0" presId="urn:microsoft.com/office/officeart/2008/layout/HorizontalMultiLevelHierarchy"/>
    <dgm:cxn modelId="{AD5F6D1F-FCD6-41CC-B493-19DFDEABA003}" type="presOf" srcId="{36691863-262D-49C6-8B86-9408DEAF4E8B}" destId="{8BEAA3A0-1936-44DD-AA6E-E9CF965CAEDC}" srcOrd="1" destOrd="0" presId="urn:microsoft.com/office/officeart/2008/layout/HorizontalMultiLevelHierarchy"/>
    <dgm:cxn modelId="{BE0D4726-FE07-4074-B794-9507AC898374}" type="presOf" srcId="{E6C1FE5A-CD44-4492-B05A-52DB0C142456}" destId="{0D221463-314C-4119-B856-B91D98C92444}" srcOrd="0" destOrd="0" presId="urn:microsoft.com/office/officeart/2008/layout/HorizontalMultiLevelHierarchy"/>
    <dgm:cxn modelId="{9D1E2428-8D0D-423F-A7CF-BD55B3BD8D93}" srcId="{E810B394-7C82-46AD-AE9E-98789F30F667}" destId="{B0A01213-30A1-45B9-9081-1B52CFA8AF92}" srcOrd="4" destOrd="0" parTransId="{E6C1FE5A-CD44-4492-B05A-52DB0C142456}" sibTransId="{6008C140-9D4A-42C0-8958-A6B32E14B495}"/>
    <dgm:cxn modelId="{924B8A2D-0300-4CA4-80DB-6E7C732C152E}" type="presOf" srcId="{611D4E12-3542-41CC-83B9-A3EC9CD770A6}" destId="{FD8E56CC-B2FB-4F18-AE5E-568EE092B30C}" srcOrd="0" destOrd="0" presId="urn:microsoft.com/office/officeart/2008/layout/HorizontalMultiLevelHierarchy"/>
    <dgm:cxn modelId="{4DAF1139-A686-46BA-8B3C-E7C364195DD4}" srcId="{E810B394-7C82-46AD-AE9E-98789F30F667}" destId="{3CD232AB-7EBA-48BD-93F6-20F7664BE62D}" srcOrd="1" destOrd="0" parTransId="{8BCF77D1-A985-49B3-A0D3-34250F4C71E1}" sibTransId="{9229FDB4-202B-4913-8131-6F5CE2AAEE1A}"/>
    <dgm:cxn modelId="{83C43E3F-3795-4318-BAAF-EB8DD085EA67}" type="presOf" srcId="{8B385EB1-06D4-48EA-BED3-9E9AC786862A}" destId="{BD3F073A-57B7-45ED-802F-E7ECAFEE59F3}" srcOrd="1" destOrd="0" presId="urn:microsoft.com/office/officeart/2008/layout/HorizontalMultiLevelHierarchy"/>
    <dgm:cxn modelId="{2029CA40-433F-41C3-A9A5-D16F96FEF3A3}" type="presOf" srcId="{C76A3428-08F6-4E5E-ABA1-C0622BF68D58}" destId="{0A245AA7-C76D-44EB-8350-9116A2F782D8}" srcOrd="1" destOrd="0" presId="urn:microsoft.com/office/officeart/2008/layout/HorizontalMultiLevelHierarchy"/>
    <dgm:cxn modelId="{7DB4EF61-5548-4E70-8D75-FBB43246ED56}" type="presOf" srcId="{EF1E0C5D-DC5A-4336-9E5B-AF55F614C486}" destId="{F8A6C34C-6140-49B5-BF14-5431B170B7EF}" srcOrd="0" destOrd="0" presId="urn:microsoft.com/office/officeart/2008/layout/HorizontalMultiLevelHierarchy"/>
    <dgm:cxn modelId="{CFA7DB48-F616-427F-9C53-6E825EA7C6D5}" srcId="{3CD232AB-7EBA-48BD-93F6-20F7664BE62D}" destId="{74B759D1-044C-4C99-AC09-01649D224912}" srcOrd="0" destOrd="0" parTransId="{E9E469CC-D465-40FE-9932-D8646FCFB4EC}" sibTransId="{4AEDAABD-AC5A-4E0C-98BB-FEF73BD2593F}"/>
    <dgm:cxn modelId="{C14AAC4D-3A39-4754-8EC8-2DC2C0589BA1}" type="presOf" srcId="{C76A3428-08F6-4E5E-ABA1-C0622BF68D58}" destId="{7CCBE5D6-78A7-44EA-BC92-D2FC7CB87596}" srcOrd="0" destOrd="0" presId="urn:microsoft.com/office/officeart/2008/layout/HorizontalMultiLevelHierarchy"/>
    <dgm:cxn modelId="{4E55C655-8545-43F0-B479-77E80683CAFD}" type="presOf" srcId="{74B759D1-044C-4C99-AC09-01649D224912}" destId="{9DEAF93C-A1F6-42DA-BBBC-A2E08BF4B463}" srcOrd="0" destOrd="0" presId="urn:microsoft.com/office/officeart/2008/layout/HorizontalMultiLevelHierarchy"/>
    <dgm:cxn modelId="{A67A4286-4467-44C7-8958-304395495C52}" type="presOf" srcId="{F84325AC-E674-4E2A-8258-026FF9B144EF}" destId="{D1EC7E2B-DD92-4541-A3E0-F92B8A16BFD6}" srcOrd="1" destOrd="0" presId="urn:microsoft.com/office/officeart/2008/layout/HorizontalMultiLevelHierarchy"/>
    <dgm:cxn modelId="{2EB01E90-1E91-40BB-ACA8-ADCE45D88F60}" type="presOf" srcId="{8B385EB1-06D4-48EA-BED3-9E9AC786862A}" destId="{63C21B60-B992-47BF-B053-61A5D3C65E70}" srcOrd="0" destOrd="0" presId="urn:microsoft.com/office/officeart/2008/layout/HorizontalMultiLevelHierarchy"/>
    <dgm:cxn modelId="{1A5BF1BE-1F34-4916-B48C-D9BE091A3A02}" type="presOf" srcId="{B0A01213-30A1-45B9-9081-1B52CFA8AF92}" destId="{BA9094DF-9B01-47B2-9449-C72747C0ACB1}" srcOrd="0" destOrd="0" presId="urn:microsoft.com/office/officeart/2008/layout/HorizontalMultiLevelHierarchy"/>
    <dgm:cxn modelId="{378934C4-925D-46F9-8D63-868070701DDA}" type="presOf" srcId="{8BCF77D1-A985-49B3-A0D3-34250F4C71E1}" destId="{61B5675A-B24C-4276-BAEE-468FB8D3D3DF}" srcOrd="1" destOrd="0" presId="urn:microsoft.com/office/officeart/2008/layout/HorizontalMultiLevelHierarchy"/>
    <dgm:cxn modelId="{4D8F9FCA-8383-4F7F-8269-59D1D02EDA56}" type="presOf" srcId="{36691863-262D-49C6-8B86-9408DEAF4E8B}" destId="{436FFE20-1ED7-4265-B279-7744F3F1AF8B}" srcOrd="0" destOrd="0" presId="urn:microsoft.com/office/officeart/2008/layout/HorizontalMultiLevelHierarchy"/>
    <dgm:cxn modelId="{AF6FA3CB-FABE-48EE-9247-9848005AFF2C}" type="presOf" srcId="{5378CCFD-A3CA-4419-A5E8-F8D8F812CFBB}" destId="{99228459-6BB3-42DE-8880-08E2038E3029}" srcOrd="1" destOrd="0" presId="urn:microsoft.com/office/officeart/2008/layout/HorizontalMultiLevelHierarchy"/>
    <dgm:cxn modelId="{F57297D7-AADE-4092-BAB9-67DEF0CD0B7F}" type="presOf" srcId="{9AD0B188-BD18-4C10-9FCE-5445419688D8}" destId="{230C254C-1D87-4C50-8185-A284DD81B196}" srcOrd="0" destOrd="0" presId="urn:microsoft.com/office/officeart/2008/layout/HorizontalMultiLevelHierarchy"/>
    <dgm:cxn modelId="{0B9708D8-C7A4-4D28-99D8-60B35AEC1E88}" type="presOf" srcId="{F84325AC-E674-4E2A-8258-026FF9B144EF}" destId="{285066D4-5742-4BD4-81E7-E04C4CD32658}" srcOrd="0" destOrd="0" presId="urn:microsoft.com/office/officeart/2008/layout/HorizontalMultiLevelHierarchy"/>
    <dgm:cxn modelId="{FB09BCDB-A6D4-49AC-B3F8-4F01A56606C5}" srcId="{E810B394-7C82-46AD-AE9E-98789F30F667}" destId="{EF1E0C5D-DC5A-4336-9E5B-AF55F614C486}" srcOrd="2" destOrd="0" parTransId="{5378CCFD-A3CA-4419-A5E8-F8D8F812CFBB}" sibTransId="{EDC2E202-D7E0-4949-9A0E-D291141AD62D}"/>
    <dgm:cxn modelId="{D4A249E2-0EE7-4B25-9AE6-DCAB705708CB}" type="presOf" srcId="{E6C1FE5A-CD44-4492-B05A-52DB0C142456}" destId="{5EC49810-2367-472A-B897-2301D11F0891}" srcOrd="1" destOrd="0" presId="urn:microsoft.com/office/officeart/2008/layout/HorizontalMultiLevelHierarchy"/>
    <dgm:cxn modelId="{8F85BFEE-477C-4EAE-B990-2FD1CC85914E}" srcId="{B0A01213-30A1-45B9-9081-1B52CFA8AF92}" destId="{1F3F47C1-1F6B-4525-89E8-677C6934E93E}" srcOrd="0" destOrd="0" parTransId="{C76A3428-08F6-4E5E-ABA1-C0622BF68D58}" sibTransId="{CE2018B5-DCC1-48EB-8D4F-F8A790B08BD6}"/>
    <dgm:cxn modelId="{34FC3BEF-DE88-4170-9BAF-50C3EEB23B35}" type="presOf" srcId="{E9E469CC-D465-40FE-9932-D8646FCFB4EC}" destId="{FAC519D6-502B-43C6-90CE-FFB5D243C47F}" srcOrd="0" destOrd="0" presId="urn:microsoft.com/office/officeart/2008/layout/HorizontalMultiLevelHierarchy"/>
    <dgm:cxn modelId="{19A14DEF-8B1E-47AB-A882-31DBC6C533C3}" type="presOf" srcId="{A0239E79-D621-434C-95D9-E7C67C4392EB}" destId="{ECB90FFB-4A92-4525-949E-9449CCDE91EF}" srcOrd="0" destOrd="0" presId="urn:microsoft.com/office/officeart/2008/layout/HorizontalMultiLevelHierarchy"/>
    <dgm:cxn modelId="{A0CCA7EF-DAB4-4F20-AFAE-7A6B0B3A894C}" type="presOf" srcId="{1F3F47C1-1F6B-4525-89E8-677C6934E93E}" destId="{486BE921-F70C-480E-9151-4AE81D1079CA}" srcOrd="0" destOrd="0" presId="urn:microsoft.com/office/officeart/2008/layout/HorizontalMultiLevelHierarchy"/>
    <dgm:cxn modelId="{EDE565F1-8E02-44CE-93D3-638F2BA7C8B0}" type="presOf" srcId="{E9E469CC-D465-40FE-9932-D8646FCFB4EC}" destId="{05E8A3E7-E082-44B8-9D35-8671656A1FF3}" srcOrd="1" destOrd="0" presId="urn:microsoft.com/office/officeart/2008/layout/HorizontalMultiLevelHierarchy"/>
    <dgm:cxn modelId="{3ED369F2-DDBD-45C4-9663-30F68F72E3F0}" srcId="{E810B394-7C82-46AD-AE9E-98789F30F667}" destId="{A0239E79-D621-434C-95D9-E7C67C4392EB}" srcOrd="5" destOrd="0" parTransId="{F84325AC-E674-4E2A-8258-026FF9B144EF}" sibTransId="{F7CB9882-6D92-4664-B9FE-3A74619CD4CA}"/>
    <dgm:cxn modelId="{9A2ABFF4-3319-473E-AE2D-0F338C67ADCE}" type="presOf" srcId="{3CD232AB-7EBA-48BD-93F6-20F7664BE62D}" destId="{4A672157-0224-4F7E-ABC5-967A05D41068}" srcOrd="0" destOrd="0" presId="urn:microsoft.com/office/officeart/2008/layout/HorizontalMultiLevelHierarchy"/>
    <dgm:cxn modelId="{5DEC10F8-15E8-4A0E-AD02-4D53CEBD6DF5}" type="presOf" srcId="{E810B394-7C82-46AD-AE9E-98789F30F667}" destId="{963B6F99-1322-4980-B961-273ED194A788}" srcOrd="0" destOrd="0" presId="urn:microsoft.com/office/officeart/2008/layout/HorizontalMultiLevelHierarchy"/>
    <dgm:cxn modelId="{F8C47DF9-4F6F-48A9-A30B-D60FA0130D22}" type="presOf" srcId="{5378CCFD-A3CA-4419-A5E8-F8D8F812CFBB}" destId="{173ADC3F-BEDE-4F73-80D7-B292D8B36016}" srcOrd="0" destOrd="0" presId="urn:microsoft.com/office/officeart/2008/layout/HorizontalMultiLevelHierarchy"/>
    <dgm:cxn modelId="{0CF7CAFF-3CBF-4F58-B29F-CFB5DBF9F17F}" srcId="{9AD0B188-BD18-4C10-9FCE-5445419688D8}" destId="{E810B394-7C82-46AD-AE9E-98789F30F667}" srcOrd="0" destOrd="0" parTransId="{9382F093-16BD-40B6-BBCC-8504BEF91E4D}" sibTransId="{246E08E1-C1C3-42DF-9DAA-3D17D0ED9554}"/>
    <dgm:cxn modelId="{930FC898-3C21-41EA-9369-ED04C9A62CFA}" type="presParOf" srcId="{230C254C-1D87-4C50-8185-A284DD81B196}" destId="{432D49EC-870F-4A41-A22B-2E65DBCDAE41}" srcOrd="0" destOrd="0" presId="urn:microsoft.com/office/officeart/2008/layout/HorizontalMultiLevelHierarchy"/>
    <dgm:cxn modelId="{494BFD0A-CCBB-497A-98BE-E4180D3156CB}" type="presParOf" srcId="{432D49EC-870F-4A41-A22B-2E65DBCDAE41}" destId="{963B6F99-1322-4980-B961-273ED194A788}" srcOrd="0" destOrd="0" presId="urn:microsoft.com/office/officeart/2008/layout/HorizontalMultiLevelHierarchy"/>
    <dgm:cxn modelId="{AAD75F35-E600-4358-9D64-043263AA1C64}" type="presParOf" srcId="{432D49EC-870F-4A41-A22B-2E65DBCDAE41}" destId="{9EAE3619-9FA1-4298-AAF6-2AB28E226702}" srcOrd="1" destOrd="0" presId="urn:microsoft.com/office/officeart/2008/layout/HorizontalMultiLevelHierarchy"/>
    <dgm:cxn modelId="{9054A531-85DF-4AD2-A2F7-AEF56C4AE25B}" type="presParOf" srcId="{9EAE3619-9FA1-4298-AAF6-2AB28E226702}" destId="{436FFE20-1ED7-4265-B279-7744F3F1AF8B}" srcOrd="0" destOrd="0" presId="urn:microsoft.com/office/officeart/2008/layout/HorizontalMultiLevelHierarchy"/>
    <dgm:cxn modelId="{4EBB7980-F9C1-47A0-94B3-4D57A7C96C5A}" type="presParOf" srcId="{436FFE20-1ED7-4265-B279-7744F3F1AF8B}" destId="{8BEAA3A0-1936-44DD-AA6E-E9CF965CAEDC}" srcOrd="0" destOrd="0" presId="urn:microsoft.com/office/officeart/2008/layout/HorizontalMultiLevelHierarchy"/>
    <dgm:cxn modelId="{074BF96E-A8F5-4749-B832-857230FA202C}" type="presParOf" srcId="{9EAE3619-9FA1-4298-AAF6-2AB28E226702}" destId="{01C3E0E8-7FEE-43FA-ABF3-B4F414A5AC3C}" srcOrd="1" destOrd="0" presId="urn:microsoft.com/office/officeart/2008/layout/HorizontalMultiLevelHierarchy"/>
    <dgm:cxn modelId="{5E829184-23B4-4676-B3BB-B41D3A8E6C50}" type="presParOf" srcId="{01C3E0E8-7FEE-43FA-ABF3-B4F414A5AC3C}" destId="{92D70457-BEF6-450B-8B01-D21027D8D3DE}" srcOrd="0" destOrd="0" presId="urn:microsoft.com/office/officeart/2008/layout/HorizontalMultiLevelHierarchy"/>
    <dgm:cxn modelId="{1B8924C4-7EC0-4B33-8E15-74A502EE7B82}" type="presParOf" srcId="{01C3E0E8-7FEE-43FA-ABF3-B4F414A5AC3C}" destId="{0EFC102D-EE2B-4282-BA7B-160FFEB910F9}" srcOrd="1" destOrd="0" presId="urn:microsoft.com/office/officeart/2008/layout/HorizontalMultiLevelHierarchy"/>
    <dgm:cxn modelId="{D00029C7-E030-4074-AAB0-D4B7699EE914}" type="presParOf" srcId="{9EAE3619-9FA1-4298-AAF6-2AB28E226702}" destId="{AE7CBB01-AA0B-4345-8B05-1C2D0E88EEDB}" srcOrd="2" destOrd="0" presId="urn:microsoft.com/office/officeart/2008/layout/HorizontalMultiLevelHierarchy"/>
    <dgm:cxn modelId="{F258CA8C-4119-46A7-8C87-DA8EA93AF9B8}" type="presParOf" srcId="{AE7CBB01-AA0B-4345-8B05-1C2D0E88EEDB}" destId="{61B5675A-B24C-4276-BAEE-468FB8D3D3DF}" srcOrd="0" destOrd="0" presId="urn:microsoft.com/office/officeart/2008/layout/HorizontalMultiLevelHierarchy"/>
    <dgm:cxn modelId="{CB6161A5-F91E-4AD9-A41E-13DD03B38B01}" type="presParOf" srcId="{9EAE3619-9FA1-4298-AAF6-2AB28E226702}" destId="{51908824-113C-474B-BD69-9521D530C1CF}" srcOrd="3" destOrd="0" presId="urn:microsoft.com/office/officeart/2008/layout/HorizontalMultiLevelHierarchy"/>
    <dgm:cxn modelId="{82A60222-3E04-4B24-8F08-F48AF058B810}" type="presParOf" srcId="{51908824-113C-474B-BD69-9521D530C1CF}" destId="{4A672157-0224-4F7E-ABC5-967A05D41068}" srcOrd="0" destOrd="0" presId="urn:microsoft.com/office/officeart/2008/layout/HorizontalMultiLevelHierarchy"/>
    <dgm:cxn modelId="{7F5A5E4E-0418-4D29-B110-19E344E5402A}" type="presParOf" srcId="{51908824-113C-474B-BD69-9521D530C1CF}" destId="{F8B6610A-D1AB-48DC-9274-9F738D457886}" srcOrd="1" destOrd="0" presId="urn:microsoft.com/office/officeart/2008/layout/HorizontalMultiLevelHierarchy"/>
    <dgm:cxn modelId="{5AC57E1E-20AF-475A-825C-786E2146A6AB}" type="presParOf" srcId="{F8B6610A-D1AB-48DC-9274-9F738D457886}" destId="{FAC519D6-502B-43C6-90CE-FFB5D243C47F}" srcOrd="0" destOrd="0" presId="urn:microsoft.com/office/officeart/2008/layout/HorizontalMultiLevelHierarchy"/>
    <dgm:cxn modelId="{25FDF16A-2122-49F5-BA37-09D8F004AC50}" type="presParOf" srcId="{FAC519D6-502B-43C6-90CE-FFB5D243C47F}" destId="{05E8A3E7-E082-44B8-9D35-8671656A1FF3}" srcOrd="0" destOrd="0" presId="urn:microsoft.com/office/officeart/2008/layout/HorizontalMultiLevelHierarchy"/>
    <dgm:cxn modelId="{7A945ACB-1792-4DD4-AA00-710F6BCF4968}" type="presParOf" srcId="{F8B6610A-D1AB-48DC-9274-9F738D457886}" destId="{53D09B62-788D-4E4B-A785-4377E7554104}" srcOrd="1" destOrd="0" presId="urn:microsoft.com/office/officeart/2008/layout/HorizontalMultiLevelHierarchy"/>
    <dgm:cxn modelId="{71CE09B5-8466-4873-9D3C-3A7D67C669BF}" type="presParOf" srcId="{53D09B62-788D-4E4B-A785-4377E7554104}" destId="{9DEAF93C-A1F6-42DA-BBBC-A2E08BF4B463}" srcOrd="0" destOrd="0" presId="urn:microsoft.com/office/officeart/2008/layout/HorizontalMultiLevelHierarchy"/>
    <dgm:cxn modelId="{E6C71B2B-10AB-4BF8-8BBB-B61A89BE8AE6}" type="presParOf" srcId="{53D09B62-788D-4E4B-A785-4377E7554104}" destId="{90DCA508-1719-4C81-97E7-F15189635191}" srcOrd="1" destOrd="0" presId="urn:microsoft.com/office/officeart/2008/layout/HorizontalMultiLevelHierarchy"/>
    <dgm:cxn modelId="{620BE47B-5B04-454B-A9C4-E473DB02A7B2}" type="presParOf" srcId="{9EAE3619-9FA1-4298-AAF6-2AB28E226702}" destId="{173ADC3F-BEDE-4F73-80D7-B292D8B36016}" srcOrd="4" destOrd="0" presId="urn:microsoft.com/office/officeart/2008/layout/HorizontalMultiLevelHierarchy"/>
    <dgm:cxn modelId="{7CC293EF-7225-4E6E-AA5C-D2E41781B7C5}" type="presParOf" srcId="{173ADC3F-BEDE-4F73-80D7-B292D8B36016}" destId="{99228459-6BB3-42DE-8880-08E2038E3029}" srcOrd="0" destOrd="0" presId="urn:microsoft.com/office/officeart/2008/layout/HorizontalMultiLevelHierarchy"/>
    <dgm:cxn modelId="{FCB0578D-01D4-4A0E-9F8B-27B45E007E05}" type="presParOf" srcId="{9EAE3619-9FA1-4298-AAF6-2AB28E226702}" destId="{07B0A2A0-2C05-4D75-8644-1B6881E0899F}" srcOrd="5" destOrd="0" presId="urn:microsoft.com/office/officeart/2008/layout/HorizontalMultiLevelHierarchy"/>
    <dgm:cxn modelId="{07212FE2-FA05-4247-B373-EE9AD84BB884}" type="presParOf" srcId="{07B0A2A0-2C05-4D75-8644-1B6881E0899F}" destId="{F8A6C34C-6140-49B5-BF14-5431B170B7EF}" srcOrd="0" destOrd="0" presId="urn:microsoft.com/office/officeart/2008/layout/HorizontalMultiLevelHierarchy"/>
    <dgm:cxn modelId="{D5474B04-DB39-4C45-8FFE-82F95E8FB046}" type="presParOf" srcId="{07B0A2A0-2C05-4D75-8644-1B6881E0899F}" destId="{B0B5546D-59E4-47A9-9C17-B7C085C2624F}" srcOrd="1" destOrd="0" presId="urn:microsoft.com/office/officeart/2008/layout/HorizontalMultiLevelHierarchy"/>
    <dgm:cxn modelId="{626E9E50-9829-48E3-ACD1-26267D6F6714}" type="presParOf" srcId="{9EAE3619-9FA1-4298-AAF6-2AB28E226702}" destId="{63C21B60-B992-47BF-B053-61A5D3C65E70}" srcOrd="6" destOrd="0" presId="urn:microsoft.com/office/officeart/2008/layout/HorizontalMultiLevelHierarchy"/>
    <dgm:cxn modelId="{1A964A9F-A704-4633-8A93-EE12A75DE8EF}" type="presParOf" srcId="{63C21B60-B992-47BF-B053-61A5D3C65E70}" destId="{BD3F073A-57B7-45ED-802F-E7ECAFEE59F3}" srcOrd="0" destOrd="0" presId="urn:microsoft.com/office/officeart/2008/layout/HorizontalMultiLevelHierarchy"/>
    <dgm:cxn modelId="{86ECBE79-0706-4A3B-B9AF-E675F48C7CC4}" type="presParOf" srcId="{9EAE3619-9FA1-4298-AAF6-2AB28E226702}" destId="{063C8156-6C00-442C-B994-053A7B0261A4}" srcOrd="7" destOrd="0" presId="urn:microsoft.com/office/officeart/2008/layout/HorizontalMultiLevelHierarchy"/>
    <dgm:cxn modelId="{93553520-36E6-4290-A38B-E8BB82CD4804}" type="presParOf" srcId="{063C8156-6C00-442C-B994-053A7B0261A4}" destId="{FD8E56CC-B2FB-4F18-AE5E-568EE092B30C}" srcOrd="0" destOrd="0" presId="urn:microsoft.com/office/officeart/2008/layout/HorizontalMultiLevelHierarchy"/>
    <dgm:cxn modelId="{2C75F7A8-181C-4F11-AC8E-8AD9B038296A}" type="presParOf" srcId="{063C8156-6C00-442C-B994-053A7B0261A4}" destId="{A5D2AD30-8D6A-412C-90F7-4DB3028593CA}" srcOrd="1" destOrd="0" presId="urn:microsoft.com/office/officeart/2008/layout/HorizontalMultiLevelHierarchy"/>
    <dgm:cxn modelId="{D81AFBCE-D0F4-4B64-8414-BA71145CA71E}" type="presParOf" srcId="{9EAE3619-9FA1-4298-AAF6-2AB28E226702}" destId="{0D221463-314C-4119-B856-B91D98C92444}" srcOrd="8" destOrd="0" presId="urn:microsoft.com/office/officeart/2008/layout/HorizontalMultiLevelHierarchy"/>
    <dgm:cxn modelId="{DA40475F-57C0-456F-9DB0-C8EB0E040F65}" type="presParOf" srcId="{0D221463-314C-4119-B856-B91D98C92444}" destId="{5EC49810-2367-472A-B897-2301D11F0891}" srcOrd="0" destOrd="0" presId="urn:microsoft.com/office/officeart/2008/layout/HorizontalMultiLevelHierarchy"/>
    <dgm:cxn modelId="{62323877-F73C-43E7-A5E7-1FE989D27EDF}" type="presParOf" srcId="{9EAE3619-9FA1-4298-AAF6-2AB28E226702}" destId="{D7236DF7-0B8B-473F-960C-6B8058D938A0}" srcOrd="9" destOrd="0" presId="urn:microsoft.com/office/officeart/2008/layout/HorizontalMultiLevelHierarchy"/>
    <dgm:cxn modelId="{0CE1D15D-73F3-48B8-AAEC-4DDEF5333731}" type="presParOf" srcId="{D7236DF7-0B8B-473F-960C-6B8058D938A0}" destId="{BA9094DF-9B01-47B2-9449-C72747C0ACB1}" srcOrd="0" destOrd="0" presId="urn:microsoft.com/office/officeart/2008/layout/HorizontalMultiLevelHierarchy"/>
    <dgm:cxn modelId="{F7A4D83C-151E-4B18-87F9-66D52ED55B2E}" type="presParOf" srcId="{D7236DF7-0B8B-473F-960C-6B8058D938A0}" destId="{1AD27E98-1DFB-49F9-9EB0-16516E774B3B}" srcOrd="1" destOrd="0" presId="urn:microsoft.com/office/officeart/2008/layout/HorizontalMultiLevelHierarchy"/>
    <dgm:cxn modelId="{416D4792-999B-44EC-A11F-8CE44D737149}" type="presParOf" srcId="{1AD27E98-1DFB-49F9-9EB0-16516E774B3B}" destId="{7CCBE5D6-78A7-44EA-BC92-D2FC7CB87596}" srcOrd="0" destOrd="0" presId="urn:microsoft.com/office/officeart/2008/layout/HorizontalMultiLevelHierarchy"/>
    <dgm:cxn modelId="{E625F467-BF28-4648-9EBF-AA469803700F}" type="presParOf" srcId="{7CCBE5D6-78A7-44EA-BC92-D2FC7CB87596}" destId="{0A245AA7-C76D-44EB-8350-9116A2F782D8}" srcOrd="0" destOrd="0" presId="urn:microsoft.com/office/officeart/2008/layout/HorizontalMultiLevelHierarchy"/>
    <dgm:cxn modelId="{CF2440D9-6F2F-4110-8B07-F21085FCAF3E}" type="presParOf" srcId="{1AD27E98-1DFB-49F9-9EB0-16516E774B3B}" destId="{2ADB50EC-94E9-40D0-BE18-83B69B479885}" srcOrd="1" destOrd="0" presId="urn:microsoft.com/office/officeart/2008/layout/HorizontalMultiLevelHierarchy"/>
    <dgm:cxn modelId="{E5180270-45AB-4E15-9C7A-E3175C82D077}" type="presParOf" srcId="{2ADB50EC-94E9-40D0-BE18-83B69B479885}" destId="{486BE921-F70C-480E-9151-4AE81D1079CA}" srcOrd="0" destOrd="0" presId="urn:microsoft.com/office/officeart/2008/layout/HorizontalMultiLevelHierarchy"/>
    <dgm:cxn modelId="{123D73C3-48AB-415D-B49C-D0C8B888496C}" type="presParOf" srcId="{2ADB50EC-94E9-40D0-BE18-83B69B479885}" destId="{366A5024-40D4-4FAD-B37F-D42509378075}" srcOrd="1" destOrd="0" presId="urn:microsoft.com/office/officeart/2008/layout/HorizontalMultiLevelHierarchy"/>
    <dgm:cxn modelId="{2319C9CB-D812-4942-B411-7954006577F6}" type="presParOf" srcId="{9EAE3619-9FA1-4298-AAF6-2AB28E226702}" destId="{285066D4-5742-4BD4-81E7-E04C4CD32658}" srcOrd="10" destOrd="0" presId="urn:microsoft.com/office/officeart/2008/layout/HorizontalMultiLevelHierarchy"/>
    <dgm:cxn modelId="{662B144B-4D63-46C9-B834-7104C12CF00E}" type="presParOf" srcId="{285066D4-5742-4BD4-81E7-E04C4CD32658}" destId="{D1EC7E2B-DD92-4541-A3E0-F92B8A16BFD6}" srcOrd="0" destOrd="0" presId="urn:microsoft.com/office/officeart/2008/layout/HorizontalMultiLevelHierarchy"/>
    <dgm:cxn modelId="{62923FB8-A974-465A-B341-7CD0B2500A3E}" type="presParOf" srcId="{9EAE3619-9FA1-4298-AAF6-2AB28E226702}" destId="{7FE91006-9208-4C87-81B7-932B79AB6CE9}" srcOrd="11" destOrd="0" presId="urn:microsoft.com/office/officeart/2008/layout/HorizontalMultiLevelHierarchy"/>
    <dgm:cxn modelId="{7171FF4D-3818-423D-A198-4A8B3F0375E5}" type="presParOf" srcId="{7FE91006-9208-4C87-81B7-932B79AB6CE9}" destId="{ECB90FFB-4A92-4525-949E-9449CCDE91EF}" srcOrd="0" destOrd="0" presId="urn:microsoft.com/office/officeart/2008/layout/HorizontalMultiLevelHierarchy"/>
    <dgm:cxn modelId="{7EE4C8C9-40D8-44E9-8A0E-05D920897C8D}" type="presParOf" srcId="{7FE91006-9208-4C87-81B7-932B79AB6CE9}" destId="{DD885077-5DFD-4803-94BE-27C3FF340E64}" srcOrd="1" destOrd="0" presId="urn:microsoft.com/office/officeart/2008/layout/HorizontalMultiLevelHierarchy"/>
  </dgm:cxnLst>
  <dgm:bg>
    <a:solidFill>
      <a:schemeClr val="accent2">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47DEDB-80F9-42DE-940B-E29BD504B23D}" type="doc">
      <dgm:prSet loTypeId="urn:microsoft.com/office/officeart/2005/8/layout/hProcess9" loCatId="process" qsTypeId="urn:microsoft.com/office/officeart/2005/8/quickstyle/simple1" qsCatId="simple" csTypeId="urn:microsoft.com/office/officeart/2005/8/colors/accent1_2" csCatId="accent1" phldr="1"/>
      <dgm:spPr/>
    </dgm:pt>
    <dgm:pt modelId="{07B9DE7A-38A4-4BFD-8F76-6F3696D7BB08}">
      <dgm:prSet phldrT="[Metin]"/>
      <dgm:spPr>
        <a:solidFill>
          <a:schemeClr val="accent4">
            <a:lumMod val="60000"/>
            <a:lumOff val="40000"/>
          </a:schemeClr>
        </a:solidFill>
      </dgm:spPr>
      <dgm:t>
        <a:bodyPr/>
        <a:lstStyle/>
        <a:p>
          <a:r>
            <a:rPr lang="tr-TR" b="1" dirty="0">
              <a:solidFill>
                <a:schemeClr val="tx1"/>
              </a:solidFill>
            </a:rPr>
            <a:t>Portekiz Ümit Burnu yolunu bulur.</a:t>
          </a:r>
        </a:p>
      </dgm:t>
    </dgm:pt>
    <dgm:pt modelId="{9F1A3ED0-E121-43AB-8624-81BCD0A0C074}" type="parTrans" cxnId="{EC2F69D2-3C2A-49A5-80A7-828182697DDB}">
      <dgm:prSet/>
      <dgm:spPr/>
      <dgm:t>
        <a:bodyPr/>
        <a:lstStyle/>
        <a:p>
          <a:endParaRPr lang="tr-TR"/>
        </a:p>
      </dgm:t>
    </dgm:pt>
    <dgm:pt modelId="{871D8093-49A9-40FC-BD53-942AF6140C9D}" type="sibTrans" cxnId="{EC2F69D2-3C2A-49A5-80A7-828182697DDB}">
      <dgm:prSet/>
      <dgm:spPr/>
      <dgm:t>
        <a:bodyPr/>
        <a:lstStyle/>
        <a:p>
          <a:endParaRPr lang="tr-TR"/>
        </a:p>
      </dgm:t>
    </dgm:pt>
    <dgm:pt modelId="{1CBABC77-BF86-4E59-9767-8E8094F83646}">
      <dgm:prSet phldrT="[Metin]"/>
      <dgm:spPr>
        <a:solidFill>
          <a:schemeClr val="accent4">
            <a:lumMod val="60000"/>
            <a:lumOff val="40000"/>
          </a:schemeClr>
        </a:solidFill>
      </dgm:spPr>
      <dgm:t>
        <a:bodyPr/>
        <a:lstStyle/>
        <a:p>
          <a:r>
            <a:rPr lang="tr-TR" b="1" dirty="0">
              <a:solidFill>
                <a:schemeClr val="tx1"/>
              </a:solidFill>
            </a:rPr>
            <a:t>Baharat yolları önemini kaybeder.</a:t>
          </a:r>
          <a:r>
            <a:rPr lang="tr-TR" dirty="0"/>
            <a:t>.</a:t>
          </a:r>
        </a:p>
      </dgm:t>
    </dgm:pt>
    <dgm:pt modelId="{41525E30-FAE8-4CC2-838E-79F70DC46BA9}" type="parTrans" cxnId="{FE5C138D-CEEE-4584-81A7-0596DFB4F389}">
      <dgm:prSet/>
      <dgm:spPr/>
      <dgm:t>
        <a:bodyPr/>
        <a:lstStyle/>
        <a:p>
          <a:endParaRPr lang="tr-TR"/>
        </a:p>
      </dgm:t>
    </dgm:pt>
    <dgm:pt modelId="{C8362183-AE6D-465C-8CEB-96A2B4D66FCB}" type="sibTrans" cxnId="{FE5C138D-CEEE-4584-81A7-0596DFB4F389}">
      <dgm:prSet/>
      <dgm:spPr/>
      <dgm:t>
        <a:bodyPr/>
        <a:lstStyle/>
        <a:p>
          <a:endParaRPr lang="tr-TR"/>
        </a:p>
      </dgm:t>
    </dgm:pt>
    <dgm:pt modelId="{F9CB476F-AF0C-4985-8DE0-32A38C7F9242}">
      <dgm:prSet phldrT="[Metin]"/>
      <dgm:spPr>
        <a:solidFill>
          <a:schemeClr val="accent4">
            <a:lumMod val="60000"/>
            <a:lumOff val="40000"/>
          </a:schemeClr>
        </a:solidFill>
      </dgm:spPr>
      <dgm:t>
        <a:bodyPr/>
        <a:lstStyle/>
        <a:p>
          <a:r>
            <a:rPr lang="tr-TR" b="1" dirty="0">
              <a:solidFill>
                <a:schemeClr val="tx1"/>
              </a:solidFill>
            </a:rPr>
            <a:t>Osmanlı Devletinde ürün sıkıntısı artar.</a:t>
          </a:r>
        </a:p>
      </dgm:t>
    </dgm:pt>
    <dgm:pt modelId="{DFFE9894-4C95-492F-AE72-F9517249F9BF}" type="parTrans" cxnId="{5BBF9042-2D83-4CDB-B2C9-28ADB2F88DEA}">
      <dgm:prSet/>
      <dgm:spPr/>
      <dgm:t>
        <a:bodyPr/>
        <a:lstStyle/>
        <a:p>
          <a:endParaRPr lang="tr-TR"/>
        </a:p>
      </dgm:t>
    </dgm:pt>
    <dgm:pt modelId="{311BC03B-C6BD-4C0E-BDEF-A6B072361E1A}" type="sibTrans" cxnId="{5BBF9042-2D83-4CDB-B2C9-28ADB2F88DEA}">
      <dgm:prSet/>
      <dgm:spPr/>
      <dgm:t>
        <a:bodyPr/>
        <a:lstStyle/>
        <a:p>
          <a:endParaRPr lang="tr-TR"/>
        </a:p>
      </dgm:t>
    </dgm:pt>
    <dgm:pt modelId="{A45936F7-3BC4-48EA-ABC5-D92C76F32A5B}">
      <dgm:prSet/>
      <dgm:spPr>
        <a:solidFill>
          <a:schemeClr val="accent4">
            <a:lumMod val="60000"/>
            <a:lumOff val="40000"/>
          </a:schemeClr>
        </a:solidFill>
      </dgm:spPr>
      <dgm:t>
        <a:bodyPr/>
        <a:lstStyle/>
        <a:p>
          <a:r>
            <a:rPr lang="tr-TR" b="1" dirty="0">
              <a:solidFill>
                <a:schemeClr val="tx1"/>
              </a:solidFill>
            </a:rPr>
            <a:t>Osmanlı devletinde enflasyon, pahalılık artar.</a:t>
          </a:r>
        </a:p>
      </dgm:t>
    </dgm:pt>
    <dgm:pt modelId="{D4F524FB-12F9-4655-A359-917F2F38A789}" type="parTrans" cxnId="{322E4CA4-41B3-4257-96B9-77B0C77D685A}">
      <dgm:prSet/>
      <dgm:spPr/>
      <dgm:t>
        <a:bodyPr/>
        <a:lstStyle/>
        <a:p>
          <a:endParaRPr lang="tr-TR"/>
        </a:p>
      </dgm:t>
    </dgm:pt>
    <dgm:pt modelId="{C31611F2-3455-4D08-881A-CB4B7FBF1C74}" type="sibTrans" cxnId="{322E4CA4-41B3-4257-96B9-77B0C77D685A}">
      <dgm:prSet/>
      <dgm:spPr/>
      <dgm:t>
        <a:bodyPr/>
        <a:lstStyle/>
        <a:p>
          <a:endParaRPr lang="tr-TR"/>
        </a:p>
      </dgm:t>
    </dgm:pt>
    <dgm:pt modelId="{03FCF9A7-054F-4F0E-BF4B-AE650EAACFF9}">
      <dgm:prSet/>
      <dgm:spPr>
        <a:solidFill>
          <a:schemeClr val="accent4">
            <a:lumMod val="60000"/>
            <a:lumOff val="40000"/>
          </a:schemeClr>
        </a:solidFill>
      </dgm:spPr>
      <dgm:t>
        <a:bodyPr/>
        <a:lstStyle/>
        <a:p>
          <a:r>
            <a:rPr lang="tr-TR" b="1" dirty="0">
              <a:solidFill>
                <a:schemeClr val="tx1"/>
              </a:solidFill>
            </a:rPr>
            <a:t>Osmanlı devletinde gümrük geliri azalır.</a:t>
          </a:r>
          <a:r>
            <a:rPr lang="tr-TR" dirty="0"/>
            <a:t>.</a:t>
          </a:r>
        </a:p>
      </dgm:t>
    </dgm:pt>
    <dgm:pt modelId="{8F989A4A-D3D2-4434-AC4E-5BEC7D46935D}" type="parTrans" cxnId="{BF5D3F2B-A8BE-4E7F-9AF9-3E00DBF1CE5E}">
      <dgm:prSet/>
      <dgm:spPr/>
      <dgm:t>
        <a:bodyPr/>
        <a:lstStyle/>
        <a:p>
          <a:endParaRPr lang="tr-TR"/>
        </a:p>
      </dgm:t>
    </dgm:pt>
    <dgm:pt modelId="{A2BB8047-2B9D-446C-BF49-56E98D1BD2BE}" type="sibTrans" cxnId="{BF5D3F2B-A8BE-4E7F-9AF9-3E00DBF1CE5E}">
      <dgm:prSet/>
      <dgm:spPr/>
      <dgm:t>
        <a:bodyPr/>
        <a:lstStyle/>
        <a:p>
          <a:endParaRPr lang="tr-TR"/>
        </a:p>
      </dgm:t>
    </dgm:pt>
    <dgm:pt modelId="{E340B900-3F73-4E92-8438-3EDCFA1C5273}" type="pres">
      <dgm:prSet presAssocID="{2C47DEDB-80F9-42DE-940B-E29BD504B23D}" presName="CompostProcess" presStyleCnt="0">
        <dgm:presLayoutVars>
          <dgm:dir/>
          <dgm:resizeHandles val="exact"/>
        </dgm:presLayoutVars>
      </dgm:prSet>
      <dgm:spPr/>
    </dgm:pt>
    <dgm:pt modelId="{1341FDCC-2A68-492A-A316-85110134A379}" type="pres">
      <dgm:prSet presAssocID="{2C47DEDB-80F9-42DE-940B-E29BD504B23D}" presName="arrow" presStyleLbl="bgShp" presStyleIdx="0" presStyleCnt="1" custLinFactNeighborX="-2212" custLinFactNeighborY="-2533"/>
      <dgm:spPr>
        <a:solidFill>
          <a:srgbClr val="FF0000"/>
        </a:solidFill>
      </dgm:spPr>
    </dgm:pt>
    <dgm:pt modelId="{2F0806FC-1AC2-41A0-84A7-3827B33CEE54}" type="pres">
      <dgm:prSet presAssocID="{2C47DEDB-80F9-42DE-940B-E29BD504B23D}" presName="linearProcess" presStyleCnt="0"/>
      <dgm:spPr/>
    </dgm:pt>
    <dgm:pt modelId="{3123DF72-9B13-4A01-8427-B4C537FC6AE0}" type="pres">
      <dgm:prSet presAssocID="{07B9DE7A-38A4-4BFD-8F76-6F3696D7BB08}" presName="textNode" presStyleLbl="node1" presStyleIdx="0" presStyleCnt="5">
        <dgm:presLayoutVars>
          <dgm:bulletEnabled val="1"/>
        </dgm:presLayoutVars>
      </dgm:prSet>
      <dgm:spPr/>
    </dgm:pt>
    <dgm:pt modelId="{40D76EBE-AD3E-41C5-923E-B08C1AC82E8A}" type="pres">
      <dgm:prSet presAssocID="{871D8093-49A9-40FC-BD53-942AF6140C9D}" presName="sibTrans" presStyleCnt="0"/>
      <dgm:spPr/>
    </dgm:pt>
    <dgm:pt modelId="{AB0287A1-412C-4CEB-B10C-BFA218D8A22A}" type="pres">
      <dgm:prSet presAssocID="{1CBABC77-BF86-4E59-9767-8E8094F83646}" presName="textNode" presStyleLbl="node1" presStyleIdx="1" presStyleCnt="5">
        <dgm:presLayoutVars>
          <dgm:bulletEnabled val="1"/>
        </dgm:presLayoutVars>
      </dgm:prSet>
      <dgm:spPr/>
    </dgm:pt>
    <dgm:pt modelId="{9CE94370-6F62-4148-A525-092A15843727}" type="pres">
      <dgm:prSet presAssocID="{C8362183-AE6D-465C-8CEB-96A2B4D66FCB}" presName="sibTrans" presStyleCnt="0"/>
      <dgm:spPr/>
    </dgm:pt>
    <dgm:pt modelId="{798B8129-037B-4966-9E82-54AD1717CEB2}" type="pres">
      <dgm:prSet presAssocID="{F9CB476F-AF0C-4985-8DE0-32A38C7F9242}" presName="textNode" presStyleLbl="node1" presStyleIdx="2" presStyleCnt="5">
        <dgm:presLayoutVars>
          <dgm:bulletEnabled val="1"/>
        </dgm:presLayoutVars>
      </dgm:prSet>
      <dgm:spPr/>
    </dgm:pt>
    <dgm:pt modelId="{A255236E-1BA8-493A-B645-D9C072D2E3C2}" type="pres">
      <dgm:prSet presAssocID="{311BC03B-C6BD-4C0E-BDEF-A6B072361E1A}" presName="sibTrans" presStyleCnt="0"/>
      <dgm:spPr/>
    </dgm:pt>
    <dgm:pt modelId="{14925A5B-A60A-47B0-9C3F-D24FC859F93B}" type="pres">
      <dgm:prSet presAssocID="{A45936F7-3BC4-48EA-ABC5-D92C76F32A5B}" presName="textNode" presStyleLbl="node1" presStyleIdx="3" presStyleCnt="5">
        <dgm:presLayoutVars>
          <dgm:bulletEnabled val="1"/>
        </dgm:presLayoutVars>
      </dgm:prSet>
      <dgm:spPr/>
    </dgm:pt>
    <dgm:pt modelId="{B724750B-70FD-408C-A8C2-D420DA36A3E4}" type="pres">
      <dgm:prSet presAssocID="{C31611F2-3455-4D08-881A-CB4B7FBF1C74}" presName="sibTrans" presStyleCnt="0"/>
      <dgm:spPr/>
    </dgm:pt>
    <dgm:pt modelId="{C0BD70B9-D8C6-4AFE-BBFA-28BCC7FC622D}" type="pres">
      <dgm:prSet presAssocID="{03FCF9A7-054F-4F0E-BF4B-AE650EAACFF9}" presName="textNode" presStyleLbl="node1" presStyleIdx="4" presStyleCnt="5">
        <dgm:presLayoutVars>
          <dgm:bulletEnabled val="1"/>
        </dgm:presLayoutVars>
      </dgm:prSet>
      <dgm:spPr/>
    </dgm:pt>
  </dgm:ptLst>
  <dgm:cxnLst>
    <dgm:cxn modelId="{C7E8A70B-842E-4172-A5B8-7914A1F55445}" type="presOf" srcId="{07B9DE7A-38A4-4BFD-8F76-6F3696D7BB08}" destId="{3123DF72-9B13-4A01-8427-B4C537FC6AE0}" srcOrd="0" destOrd="0" presId="urn:microsoft.com/office/officeart/2005/8/layout/hProcess9"/>
    <dgm:cxn modelId="{BF5D3F2B-A8BE-4E7F-9AF9-3E00DBF1CE5E}" srcId="{2C47DEDB-80F9-42DE-940B-E29BD504B23D}" destId="{03FCF9A7-054F-4F0E-BF4B-AE650EAACFF9}" srcOrd="4" destOrd="0" parTransId="{8F989A4A-D3D2-4434-AC4E-5BEC7D46935D}" sibTransId="{A2BB8047-2B9D-446C-BF49-56E98D1BD2BE}"/>
    <dgm:cxn modelId="{5BBF9042-2D83-4CDB-B2C9-28ADB2F88DEA}" srcId="{2C47DEDB-80F9-42DE-940B-E29BD504B23D}" destId="{F9CB476F-AF0C-4985-8DE0-32A38C7F9242}" srcOrd="2" destOrd="0" parTransId="{DFFE9894-4C95-492F-AE72-F9517249F9BF}" sibTransId="{311BC03B-C6BD-4C0E-BDEF-A6B072361E1A}"/>
    <dgm:cxn modelId="{FE5C138D-CEEE-4584-81A7-0596DFB4F389}" srcId="{2C47DEDB-80F9-42DE-940B-E29BD504B23D}" destId="{1CBABC77-BF86-4E59-9767-8E8094F83646}" srcOrd="1" destOrd="0" parTransId="{41525E30-FAE8-4CC2-838E-79F70DC46BA9}" sibTransId="{C8362183-AE6D-465C-8CEB-96A2B4D66FCB}"/>
    <dgm:cxn modelId="{FC13F78E-8101-4628-A798-CAC14CDC91BB}" type="presOf" srcId="{2C47DEDB-80F9-42DE-940B-E29BD504B23D}" destId="{E340B900-3F73-4E92-8438-3EDCFA1C5273}" srcOrd="0" destOrd="0" presId="urn:microsoft.com/office/officeart/2005/8/layout/hProcess9"/>
    <dgm:cxn modelId="{36A7F495-F740-4244-854E-0A784B5CE32A}" type="presOf" srcId="{03FCF9A7-054F-4F0E-BF4B-AE650EAACFF9}" destId="{C0BD70B9-D8C6-4AFE-BBFA-28BCC7FC622D}" srcOrd="0" destOrd="0" presId="urn:microsoft.com/office/officeart/2005/8/layout/hProcess9"/>
    <dgm:cxn modelId="{322E4CA4-41B3-4257-96B9-77B0C77D685A}" srcId="{2C47DEDB-80F9-42DE-940B-E29BD504B23D}" destId="{A45936F7-3BC4-48EA-ABC5-D92C76F32A5B}" srcOrd="3" destOrd="0" parTransId="{D4F524FB-12F9-4655-A359-917F2F38A789}" sibTransId="{C31611F2-3455-4D08-881A-CB4B7FBF1C74}"/>
    <dgm:cxn modelId="{E8BB26AA-BE6C-44D3-8EE4-53701A6E49CD}" type="presOf" srcId="{1CBABC77-BF86-4E59-9767-8E8094F83646}" destId="{AB0287A1-412C-4CEB-B10C-BFA218D8A22A}" srcOrd="0" destOrd="0" presId="urn:microsoft.com/office/officeart/2005/8/layout/hProcess9"/>
    <dgm:cxn modelId="{C720CDB2-75BA-46A0-8BC0-E053C4FE60BE}" type="presOf" srcId="{F9CB476F-AF0C-4985-8DE0-32A38C7F9242}" destId="{798B8129-037B-4966-9E82-54AD1717CEB2}" srcOrd="0" destOrd="0" presId="urn:microsoft.com/office/officeart/2005/8/layout/hProcess9"/>
    <dgm:cxn modelId="{EC2F69D2-3C2A-49A5-80A7-828182697DDB}" srcId="{2C47DEDB-80F9-42DE-940B-E29BD504B23D}" destId="{07B9DE7A-38A4-4BFD-8F76-6F3696D7BB08}" srcOrd="0" destOrd="0" parTransId="{9F1A3ED0-E121-43AB-8624-81BCD0A0C074}" sibTransId="{871D8093-49A9-40FC-BD53-942AF6140C9D}"/>
    <dgm:cxn modelId="{D71862FB-1801-4B27-A7B0-D954FD16C4E5}" type="presOf" srcId="{A45936F7-3BC4-48EA-ABC5-D92C76F32A5B}" destId="{14925A5B-A60A-47B0-9C3F-D24FC859F93B}" srcOrd="0" destOrd="0" presId="urn:microsoft.com/office/officeart/2005/8/layout/hProcess9"/>
    <dgm:cxn modelId="{98E69784-BC46-4478-84E3-48A5207095F3}" type="presParOf" srcId="{E340B900-3F73-4E92-8438-3EDCFA1C5273}" destId="{1341FDCC-2A68-492A-A316-85110134A379}" srcOrd="0" destOrd="0" presId="urn:microsoft.com/office/officeart/2005/8/layout/hProcess9"/>
    <dgm:cxn modelId="{1D011131-74D0-4F9E-81B6-C8855AC8F231}" type="presParOf" srcId="{E340B900-3F73-4E92-8438-3EDCFA1C5273}" destId="{2F0806FC-1AC2-41A0-84A7-3827B33CEE54}" srcOrd="1" destOrd="0" presId="urn:microsoft.com/office/officeart/2005/8/layout/hProcess9"/>
    <dgm:cxn modelId="{4459609E-FAEB-43D2-88EF-55D6E709F1F3}" type="presParOf" srcId="{2F0806FC-1AC2-41A0-84A7-3827B33CEE54}" destId="{3123DF72-9B13-4A01-8427-B4C537FC6AE0}" srcOrd="0" destOrd="0" presId="urn:microsoft.com/office/officeart/2005/8/layout/hProcess9"/>
    <dgm:cxn modelId="{C7F85A7C-D477-4988-94B5-40A432641CF9}" type="presParOf" srcId="{2F0806FC-1AC2-41A0-84A7-3827B33CEE54}" destId="{40D76EBE-AD3E-41C5-923E-B08C1AC82E8A}" srcOrd="1" destOrd="0" presId="urn:microsoft.com/office/officeart/2005/8/layout/hProcess9"/>
    <dgm:cxn modelId="{D67C000A-647C-4082-A33A-B1B03CE0C209}" type="presParOf" srcId="{2F0806FC-1AC2-41A0-84A7-3827B33CEE54}" destId="{AB0287A1-412C-4CEB-B10C-BFA218D8A22A}" srcOrd="2" destOrd="0" presId="urn:microsoft.com/office/officeart/2005/8/layout/hProcess9"/>
    <dgm:cxn modelId="{ABF72A3B-211E-4324-BA98-6D81A2CEBEC1}" type="presParOf" srcId="{2F0806FC-1AC2-41A0-84A7-3827B33CEE54}" destId="{9CE94370-6F62-4148-A525-092A15843727}" srcOrd="3" destOrd="0" presId="urn:microsoft.com/office/officeart/2005/8/layout/hProcess9"/>
    <dgm:cxn modelId="{66DC42EC-705B-436D-8570-94B53A927131}" type="presParOf" srcId="{2F0806FC-1AC2-41A0-84A7-3827B33CEE54}" destId="{798B8129-037B-4966-9E82-54AD1717CEB2}" srcOrd="4" destOrd="0" presId="urn:microsoft.com/office/officeart/2005/8/layout/hProcess9"/>
    <dgm:cxn modelId="{FC595DCB-0621-47BE-8DBF-EE1A90507D6A}" type="presParOf" srcId="{2F0806FC-1AC2-41A0-84A7-3827B33CEE54}" destId="{A255236E-1BA8-493A-B645-D9C072D2E3C2}" srcOrd="5" destOrd="0" presId="urn:microsoft.com/office/officeart/2005/8/layout/hProcess9"/>
    <dgm:cxn modelId="{45D47422-EFF8-4790-A49B-A203D0F06AD7}" type="presParOf" srcId="{2F0806FC-1AC2-41A0-84A7-3827B33CEE54}" destId="{14925A5B-A60A-47B0-9C3F-D24FC859F93B}" srcOrd="6" destOrd="0" presId="urn:microsoft.com/office/officeart/2005/8/layout/hProcess9"/>
    <dgm:cxn modelId="{461640A0-983D-4F15-B5FD-F7B6D03C6521}" type="presParOf" srcId="{2F0806FC-1AC2-41A0-84A7-3827B33CEE54}" destId="{B724750B-70FD-408C-A8C2-D420DA36A3E4}" srcOrd="7" destOrd="0" presId="urn:microsoft.com/office/officeart/2005/8/layout/hProcess9"/>
    <dgm:cxn modelId="{825D6963-B652-43A4-A892-8FA8251D9056}" type="presParOf" srcId="{2F0806FC-1AC2-41A0-84A7-3827B33CEE54}" destId="{C0BD70B9-D8C6-4AFE-BBFA-28BCC7FC622D}" srcOrd="8" destOrd="0" presId="urn:microsoft.com/office/officeart/2005/8/layout/hProcess9"/>
  </dgm:cxnLst>
  <dgm:bg>
    <a:solidFill>
      <a:srgbClr val="92D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3818C1-DA99-4E33-85F8-A0255807D0CE}"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tr-TR"/>
        </a:p>
      </dgm:t>
    </dgm:pt>
    <dgm:pt modelId="{D08674F0-FDCA-4F4D-AE9E-1BE47D029F8B}">
      <dgm:prSet phldrT="[Metin]" custT="1"/>
      <dgm:spPr>
        <a:solidFill>
          <a:schemeClr val="accent6">
            <a:lumMod val="60000"/>
            <a:lumOff val="40000"/>
          </a:schemeClr>
        </a:solidFill>
      </dgm:spPr>
      <dgm:t>
        <a:bodyPr/>
        <a:lstStyle/>
        <a:p>
          <a:r>
            <a:rPr lang="tr-TR" sz="2400" b="1" dirty="0">
              <a:solidFill>
                <a:srgbClr val="C00000"/>
              </a:solidFill>
            </a:rPr>
            <a:t>KEŞİFLERİN OSMANLI’YA ETKİLERİ</a:t>
          </a:r>
        </a:p>
      </dgm:t>
    </dgm:pt>
    <dgm:pt modelId="{02DAE18F-7B86-4135-9B47-D6BC98AF6AA8}" type="parTrans" cxnId="{BBC8B31C-FB0D-4ADB-8421-3E2109C194F7}">
      <dgm:prSet/>
      <dgm:spPr/>
      <dgm:t>
        <a:bodyPr/>
        <a:lstStyle/>
        <a:p>
          <a:endParaRPr lang="tr-TR"/>
        </a:p>
      </dgm:t>
    </dgm:pt>
    <dgm:pt modelId="{E165BA71-9945-4D29-A515-23DC794EA7C2}" type="sibTrans" cxnId="{BBC8B31C-FB0D-4ADB-8421-3E2109C194F7}">
      <dgm:prSet/>
      <dgm:spPr/>
      <dgm:t>
        <a:bodyPr/>
        <a:lstStyle/>
        <a:p>
          <a:endParaRPr lang="tr-TR"/>
        </a:p>
      </dgm:t>
    </dgm:pt>
    <dgm:pt modelId="{2912BE3B-9997-4322-B295-45A8883FB9FC}">
      <dgm:prSet phldrT="[Metin]" custT="1"/>
      <dgm:spPr>
        <a:solidFill>
          <a:schemeClr val="accent2">
            <a:lumMod val="40000"/>
            <a:lumOff val="60000"/>
          </a:schemeClr>
        </a:solidFill>
      </dgm:spPr>
      <dgm:t>
        <a:bodyPr/>
        <a:lstStyle/>
        <a:p>
          <a:r>
            <a:rPr lang="tr-TR" sz="2400" b="1" dirty="0">
              <a:solidFill>
                <a:schemeClr val="tx1"/>
              </a:solidFill>
            </a:rPr>
            <a:t>Doğudan gelen mallar azalır</a:t>
          </a:r>
        </a:p>
      </dgm:t>
    </dgm:pt>
    <dgm:pt modelId="{A2AF699A-9D62-4ED8-91FB-689823DB395E}" type="parTrans" cxnId="{011091E0-26A5-4C2B-BE2B-F874799F91D7}">
      <dgm:prSet/>
      <dgm:spPr/>
      <dgm:t>
        <a:bodyPr/>
        <a:lstStyle/>
        <a:p>
          <a:endParaRPr lang="tr-TR"/>
        </a:p>
      </dgm:t>
    </dgm:pt>
    <dgm:pt modelId="{F58727A8-EA93-48A8-8405-EE221DFD9492}" type="sibTrans" cxnId="{011091E0-26A5-4C2B-BE2B-F874799F91D7}">
      <dgm:prSet/>
      <dgm:spPr/>
      <dgm:t>
        <a:bodyPr/>
        <a:lstStyle/>
        <a:p>
          <a:endParaRPr lang="tr-TR"/>
        </a:p>
      </dgm:t>
    </dgm:pt>
    <dgm:pt modelId="{6FE8E979-6FC6-4EDC-9655-312F89D547CB}">
      <dgm:prSet phldrT="[Metin]" custT="1"/>
      <dgm:spPr>
        <a:solidFill>
          <a:schemeClr val="accent2">
            <a:lumMod val="40000"/>
            <a:lumOff val="60000"/>
          </a:schemeClr>
        </a:solidFill>
      </dgm:spPr>
      <dgm:t>
        <a:bodyPr/>
        <a:lstStyle/>
        <a:p>
          <a:r>
            <a:rPr lang="tr-TR" sz="2400" b="1" dirty="0">
              <a:solidFill>
                <a:schemeClr val="tx1"/>
              </a:solidFill>
            </a:rPr>
            <a:t>Akdeniz limanları önem kaybeder.</a:t>
          </a:r>
        </a:p>
      </dgm:t>
    </dgm:pt>
    <dgm:pt modelId="{7814DA16-8389-4DE0-83E7-26FA3BDE7B43}" type="parTrans" cxnId="{930AA5C1-1723-4B90-8ED7-164F9A20CD97}">
      <dgm:prSet/>
      <dgm:spPr/>
      <dgm:t>
        <a:bodyPr/>
        <a:lstStyle/>
        <a:p>
          <a:endParaRPr lang="tr-TR"/>
        </a:p>
      </dgm:t>
    </dgm:pt>
    <dgm:pt modelId="{4BF06972-D069-4366-9E7B-CACE2878C502}" type="sibTrans" cxnId="{930AA5C1-1723-4B90-8ED7-164F9A20CD97}">
      <dgm:prSet/>
      <dgm:spPr/>
      <dgm:t>
        <a:bodyPr/>
        <a:lstStyle/>
        <a:p>
          <a:endParaRPr lang="tr-TR"/>
        </a:p>
      </dgm:t>
    </dgm:pt>
    <dgm:pt modelId="{B8318EDD-3860-427D-ACA0-F75C59D8471E}">
      <dgm:prSet phldrT="[Metin]" custT="1"/>
      <dgm:spPr>
        <a:solidFill>
          <a:schemeClr val="accent2">
            <a:lumMod val="40000"/>
            <a:lumOff val="60000"/>
          </a:schemeClr>
        </a:solidFill>
      </dgm:spPr>
      <dgm:t>
        <a:bodyPr/>
        <a:lstStyle/>
        <a:p>
          <a:r>
            <a:rPr lang="tr-TR" sz="2400" b="1" dirty="0">
              <a:solidFill>
                <a:schemeClr val="tx1"/>
              </a:solidFill>
            </a:rPr>
            <a:t>Gümrük gelirleri azalır</a:t>
          </a:r>
          <a:r>
            <a:rPr lang="tr-TR" sz="1400" dirty="0"/>
            <a:t>.</a:t>
          </a:r>
        </a:p>
      </dgm:t>
    </dgm:pt>
    <dgm:pt modelId="{D0082725-3D53-43DF-99B9-173A17DD3A5A}" type="parTrans" cxnId="{BFAA931F-FD86-44AB-9CE1-F3C0A98D5DC2}">
      <dgm:prSet/>
      <dgm:spPr/>
      <dgm:t>
        <a:bodyPr/>
        <a:lstStyle/>
        <a:p>
          <a:endParaRPr lang="tr-TR"/>
        </a:p>
      </dgm:t>
    </dgm:pt>
    <dgm:pt modelId="{1C90680F-1511-461E-B5DF-CC5762A51DF8}" type="sibTrans" cxnId="{BFAA931F-FD86-44AB-9CE1-F3C0A98D5DC2}">
      <dgm:prSet/>
      <dgm:spPr/>
      <dgm:t>
        <a:bodyPr/>
        <a:lstStyle/>
        <a:p>
          <a:endParaRPr lang="tr-TR"/>
        </a:p>
      </dgm:t>
    </dgm:pt>
    <dgm:pt modelId="{668DD939-9DC4-4761-B3E7-2988F08E0F6F}">
      <dgm:prSet phldrT="[Metin]" custT="1"/>
      <dgm:spPr>
        <a:solidFill>
          <a:schemeClr val="accent2">
            <a:lumMod val="40000"/>
            <a:lumOff val="60000"/>
          </a:schemeClr>
        </a:solidFill>
      </dgm:spPr>
      <dgm:t>
        <a:bodyPr/>
        <a:lstStyle/>
        <a:p>
          <a:r>
            <a:rPr lang="tr-TR" sz="2400" b="1" dirty="0">
              <a:solidFill>
                <a:schemeClr val="tx1"/>
              </a:solidFill>
            </a:rPr>
            <a:t>İpek ve Baharat yolları hakimiyetimiz biter.</a:t>
          </a:r>
        </a:p>
      </dgm:t>
    </dgm:pt>
    <dgm:pt modelId="{C85861AC-7C91-4825-AED2-6199456CD80E}" type="parTrans" cxnId="{D716E7F0-98FF-4BB8-BE80-0928B26D6A61}">
      <dgm:prSet/>
      <dgm:spPr/>
      <dgm:t>
        <a:bodyPr/>
        <a:lstStyle/>
        <a:p>
          <a:endParaRPr lang="tr-TR"/>
        </a:p>
      </dgm:t>
    </dgm:pt>
    <dgm:pt modelId="{08F9B7EA-A667-4EE6-B732-7D323E778720}" type="sibTrans" cxnId="{D716E7F0-98FF-4BB8-BE80-0928B26D6A61}">
      <dgm:prSet/>
      <dgm:spPr/>
      <dgm:t>
        <a:bodyPr/>
        <a:lstStyle/>
        <a:p>
          <a:endParaRPr lang="tr-TR"/>
        </a:p>
      </dgm:t>
    </dgm:pt>
    <dgm:pt modelId="{40B28E95-A7B2-455F-839C-010DDAE14983}">
      <dgm:prSet custT="1"/>
      <dgm:spPr>
        <a:solidFill>
          <a:schemeClr val="accent2">
            <a:lumMod val="40000"/>
            <a:lumOff val="60000"/>
          </a:schemeClr>
        </a:solidFill>
      </dgm:spPr>
      <dgm:t>
        <a:bodyPr/>
        <a:lstStyle/>
        <a:p>
          <a:r>
            <a:rPr lang="tr-TR" sz="2400" b="1" dirty="0">
              <a:solidFill>
                <a:schemeClr val="tx1"/>
              </a:solidFill>
            </a:rPr>
            <a:t>Osmanlı Devletinde Ürün sıkıntısı başlar.</a:t>
          </a:r>
        </a:p>
      </dgm:t>
    </dgm:pt>
    <dgm:pt modelId="{7C12C67B-33D4-4D24-AEF1-CE1617AA526F}" type="parTrans" cxnId="{171EC1A1-D048-4656-95A9-C4F8795EFEDA}">
      <dgm:prSet/>
      <dgm:spPr/>
      <dgm:t>
        <a:bodyPr/>
        <a:lstStyle/>
        <a:p>
          <a:endParaRPr lang="tr-TR"/>
        </a:p>
      </dgm:t>
    </dgm:pt>
    <dgm:pt modelId="{029AC9EB-5A47-4EBF-B69B-DBBA78EE2056}" type="sibTrans" cxnId="{171EC1A1-D048-4656-95A9-C4F8795EFEDA}">
      <dgm:prSet/>
      <dgm:spPr/>
      <dgm:t>
        <a:bodyPr/>
        <a:lstStyle/>
        <a:p>
          <a:endParaRPr lang="tr-TR"/>
        </a:p>
      </dgm:t>
    </dgm:pt>
    <dgm:pt modelId="{484F7793-60D3-4505-B6B0-CDFB9E3EE02A}">
      <dgm:prSet custT="1"/>
      <dgm:spPr>
        <a:solidFill>
          <a:schemeClr val="accent2">
            <a:lumMod val="40000"/>
            <a:lumOff val="60000"/>
          </a:schemeClr>
        </a:solidFill>
      </dgm:spPr>
      <dgm:t>
        <a:bodyPr/>
        <a:lstStyle/>
        <a:p>
          <a:r>
            <a:rPr lang="tr-TR" sz="2000" b="1" dirty="0">
              <a:solidFill>
                <a:schemeClr val="tx1"/>
              </a:solidFill>
            </a:rPr>
            <a:t>Gereken ürünler </a:t>
          </a:r>
          <a:r>
            <a:rPr lang="tr-TR" sz="2000" b="1" dirty="0" err="1">
              <a:solidFill>
                <a:schemeClr val="tx1"/>
              </a:solidFill>
            </a:rPr>
            <a:t>Avrupa’lı</a:t>
          </a:r>
          <a:r>
            <a:rPr lang="tr-TR" sz="2000" b="1" dirty="0">
              <a:solidFill>
                <a:schemeClr val="tx1"/>
              </a:solidFill>
            </a:rPr>
            <a:t> tüccarlardan sağlanmaya çalışılır.</a:t>
          </a:r>
        </a:p>
      </dgm:t>
    </dgm:pt>
    <dgm:pt modelId="{5FA4D622-777F-4C24-A535-9EC0801DD91E}" type="parTrans" cxnId="{E858E8BD-C17B-4036-87DE-31A5B2EA722E}">
      <dgm:prSet/>
      <dgm:spPr/>
      <dgm:t>
        <a:bodyPr/>
        <a:lstStyle/>
        <a:p>
          <a:endParaRPr lang="tr-TR"/>
        </a:p>
      </dgm:t>
    </dgm:pt>
    <dgm:pt modelId="{E760F711-75A9-45C2-AB05-7C6F82505242}" type="sibTrans" cxnId="{E858E8BD-C17B-4036-87DE-31A5B2EA722E}">
      <dgm:prSet/>
      <dgm:spPr/>
      <dgm:t>
        <a:bodyPr/>
        <a:lstStyle/>
        <a:p>
          <a:endParaRPr lang="tr-TR"/>
        </a:p>
      </dgm:t>
    </dgm:pt>
    <dgm:pt modelId="{6B8B7DE4-EAD3-4DEE-9F8C-3A028553DC43}">
      <dgm:prSet custT="1"/>
      <dgm:spPr>
        <a:solidFill>
          <a:schemeClr val="accent2">
            <a:lumMod val="40000"/>
            <a:lumOff val="60000"/>
          </a:schemeClr>
        </a:solidFill>
      </dgm:spPr>
      <dgm:t>
        <a:bodyPr/>
        <a:lstStyle/>
        <a:p>
          <a:r>
            <a:rPr lang="tr-TR" sz="2400" b="1" dirty="0">
              <a:solidFill>
                <a:schemeClr val="tx1"/>
              </a:solidFill>
            </a:rPr>
            <a:t>Avrupa’ya bağımlılık artar.</a:t>
          </a:r>
        </a:p>
      </dgm:t>
    </dgm:pt>
    <dgm:pt modelId="{48B0F03F-3C07-466E-A73F-1E12E50D4189}" type="parTrans" cxnId="{932BA116-C598-40FD-925C-4441A98D9F90}">
      <dgm:prSet/>
      <dgm:spPr/>
      <dgm:t>
        <a:bodyPr/>
        <a:lstStyle/>
        <a:p>
          <a:endParaRPr lang="tr-TR"/>
        </a:p>
      </dgm:t>
    </dgm:pt>
    <dgm:pt modelId="{D204DD88-D47F-43CE-9730-D56473B13944}" type="sibTrans" cxnId="{932BA116-C598-40FD-925C-4441A98D9F90}">
      <dgm:prSet/>
      <dgm:spPr/>
      <dgm:t>
        <a:bodyPr/>
        <a:lstStyle/>
        <a:p>
          <a:endParaRPr lang="tr-TR"/>
        </a:p>
      </dgm:t>
    </dgm:pt>
    <dgm:pt modelId="{8BD56931-0AE8-4ECD-BFD8-8CC1E2FF54C4}" type="pres">
      <dgm:prSet presAssocID="{7B3818C1-DA99-4E33-85F8-A0255807D0CE}" presName="cycle" presStyleCnt="0">
        <dgm:presLayoutVars>
          <dgm:chMax val="1"/>
          <dgm:dir/>
          <dgm:animLvl val="ctr"/>
          <dgm:resizeHandles val="exact"/>
        </dgm:presLayoutVars>
      </dgm:prSet>
      <dgm:spPr/>
    </dgm:pt>
    <dgm:pt modelId="{2D6DD05A-76B4-42C4-BD05-6A999E29011C}" type="pres">
      <dgm:prSet presAssocID="{D08674F0-FDCA-4F4D-AE9E-1BE47D029F8B}" presName="centerShape" presStyleLbl="node0" presStyleIdx="0" presStyleCnt="1" custScaleX="170019" custScaleY="127226"/>
      <dgm:spPr/>
    </dgm:pt>
    <dgm:pt modelId="{590F34B3-0721-4403-AF5B-A62AB9FD50EF}" type="pres">
      <dgm:prSet presAssocID="{A2AF699A-9D62-4ED8-91FB-689823DB395E}" presName="Name9" presStyleLbl="parChTrans1D2" presStyleIdx="0" presStyleCnt="7"/>
      <dgm:spPr/>
    </dgm:pt>
    <dgm:pt modelId="{E71484BA-228A-425B-A9B6-DC7D526147AA}" type="pres">
      <dgm:prSet presAssocID="{A2AF699A-9D62-4ED8-91FB-689823DB395E}" presName="connTx" presStyleLbl="parChTrans1D2" presStyleIdx="0" presStyleCnt="7"/>
      <dgm:spPr/>
    </dgm:pt>
    <dgm:pt modelId="{D3A90830-8113-4A97-A63F-138A2BF27C5C}" type="pres">
      <dgm:prSet presAssocID="{2912BE3B-9997-4322-B295-45A8883FB9FC}" presName="node" presStyleLbl="node1" presStyleIdx="0" presStyleCnt="7" custScaleX="125563" custRadScaleRad="100021" custRadScaleInc="-4599">
        <dgm:presLayoutVars>
          <dgm:bulletEnabled val="1"/>
        </dgm:presLayoutVars>
      </dgm:prSet>
      <dgm:spPr/>
    </dgm:pt>
    <dgm:pt modelId="{F40C4134-D4D3-4161-9FC4-E4752B47A150}" type="pres">
      <dgm:prSet presAssocID="{7C12C67B-33D4-4D24-AEF1-CE1617AA526F}" presName="Name9" presStyleLbl="parChTrans1D2" presStyleIdx="1" presStyleCnt="7"/>
      <dgm:spPr/>
    </dgm:pt>
    <dgm:pt modelId="{2B8A4A22-A250-406B-8186-19BF814ED9A4}" type="pres">
      <dgm:prSet presAssocID="{7C12C67B-33D4-4D24-AEF1-CE1617AA526F}" presName="connTx" presStyleLbl="parChTrans1D2" presStyleIdx="1" presStyleCnt="7"/>
      <dgm:spPr/>
    </dgm:pt>
    <dgm:pt modelId="{BDA97066-799E-4981-8529-4D3A97C19154}" type="pres">
      <dgm:prSet presAssocID="{40B28E95-A7B2-455F-839C-010DDAE14983}" presName="node" presStyleLbl="node1" presStyleIdx="1" presStyleCnt="7" custScaleX="155531" custScaleY="111033" custRadScaleRad="176366" custRadScaleInc="35736">
        <dgm:presLayoutVars>
          <dgm:bulletEnabled val="1"/>
        </dgm:presLayoutVars>
      </dgm:prSet>
      <dgm:spPr/>
    </dgm:pt>
    <dgm:pt modelId="{3B954219-B515-428F-A81F-DA38C53F28EE}" type="pres">
      <dgm:prSet presAssocID="{48B0F03F-3C07-466E-A73F-1E12E50D4189}" presName="Name9" presStyleLbl="parChTrans1D2" presStyleIdx="2" presStyleCnt="7"/>
      <dgm:spPr/>
    </dgm:pt>
    <dgm:pt modelId="{583226CE-3A72-44CF-9E53-A98FFA2E6E12}" type="pres">
      <dgm:prSet presAssocID="{48B0F03F-3C07-466E-A73F-1E12E50D4189}" presName="connTx" presStyleLbl="parChTrans1D2" presStyleIdx="2" presStyleCnt="7"/>
      <dgm:spPr/>
    </dgm:pt>
    <dgm:pt modelId="{47ECF9E2-FA5A-4E32-A4F6-A39DBC522504}" type="pres">
      <dgm:prSet presAssocID="{6B8B7DE4-EAD3-4DEE-9F8C-3A028553DC43}" presName="node" presStyleLbl="node1" presStyleIdx="2" presStyleCnt="7" custScaleX="125927" custRadScaleRad="182011" custRadScaleInc="10473">
        <dgm:presLayoutVars>
          <dgm:bulletEnabled val="1"/>
        </dgm:presLayoutVars>
      </dgm:prSet>
      <dgm:spPr/>
    </dgm:pt>
    <dgm:pt modelId="{DE36F044-9490-4151-B28B-7DCE0DBD2BF2}" type="pres">
      <dgm:prSet presAssocID="{5FA4D622-777F-4C24-A535-9EC0801DD91E}" presName="Name9" presStyleLbl="parChTrans1D2" presStyleIdx="3" presStyleCnt="7"/>
      <dgm:spPr/>
    </dgm:pt>
    <dgm:pt modelId="{092CFEB0-FBB4-4695-96F8-14C0A016C4A4}" type="pres">
      <dgm:prSet presAssocID="{5FA4D622-777F-4C24-A535-9EC0801DD91E}" presName="connTx" presStyleLbl="parChTrans1D2" presStyleIdx="3" presStyleCnt="7"/>
      <dgm:spPr/>
    </dgm:pt>
    <dgm:pt modelId="{63383D3B-F28B-4ABC-8B86-AB8489D64A56}" type="pres">
      <dgm:prSet presAssocID="{484F7793-60D3-4505-B6B0-CDFB9E3EE02A}" presName="node" presStyleLbl="node1" presStyleIdx="3" presStyleCnt="7" custScaleX="162227" custScaleY="116101" custRadScaleRad="114927" custRadScaleInc="-35831">
        <dgm:presLayoutVars>
          <dgm:bulletEnabled val="1"/>
        </dgm:presLayoutVars>
      </dgm:prSet>
      <dgm:spPr/>
    </dgm:pt>
    <dgm:pt modelId="{C24D93DF-18BE-456F-8D70-2A51E6D0DBAD}" type="pres">
      <dgm:prSet presAssocID="{7814DA16-8389-4DE0-83E7-26FA3BDE7B43}" presName="Name9" presStyleLbl="parChTrans1D2" presStyleIdx="4" presStyleCnt="7"/>
      <dgm:spPr/>
    </dgm:pt>
    <dgm:pt modelId="{0947DD6E-AE45-481D-9128-496E26ECC05C}" type="pres">
      <dgm:prSet presAssocID="{7814DA16-8389-4DE0-83E7-26FA3BDE7B43}" presName="connTx" presStyleLbl="parChTrans1D2" presStyleIdx="4" presStyleCnt="7"/>
      <dgm:spPr/>
    </dgm:pt>
    <dgm:pt modelId="{06FD49E1-1617-48ED-98BD-93F75F21177F}" type="pres">
      <dgm:prSet presAssocID="{6FE8E979-6FC6-4EDC-9655-312F89D547CB}" presName="node" presStyleLbl="node1" presStyleIdx="4" presStyleCnt="7" custScaleX="129795" custRadScaleRad="136487" custRadScaleInc="91907">
        <dgm:presLayoutVars>
          <dgm:bulletEnabled val="1"/>
        </dgm:presLayoutVars>
      </dgm:prSet>
      <dgm:spPr/>
    </dgm:pt>
    <dgm:pt modelId="{E1995EC4-1816-4716-9228-88A6034AFFFD}" type="pres">
      <dgm:prSet presAssocID="{D0082725-3D53-43DF-99B9-173A17DD3A5A}" presName="Name9" presStyleLbl="parChTrans1D2" presStyleIdx="5" presStyleCnt="7"/>
      <dgm:spPr/>
    </dgm:pt>
    <dgm:pt modelId="{F9172015-B5F6-4414-A47B-847986E572E6}" type="pres">
      <dgm:prSet presAssocID="{D0082725-3D53-43DF-99B9-173A17DD3A5A}" presName="connTx" presStyleLbl="parChTrans1D2" presStyleIdx="5" presStyleCnt="7"/>
      <dgm:spPr/>
    </dgm:pt>
    <dgm:pt modelId="{75806C6E-615A-4FBD-9CA7-FD6B50D4A760}" type="pres">
      <dgm:prSet presAssocID="{B8318EDD-3860-427D-ACA0-F75C59D8471E}" presName="node" presStyleLbl="node1" presStyleIdx="5" presStyleCnt="7" custRadScaleRad="184409" custRadScaleInc="17295">
        <dgm:presLayoutVars>
          <dgm:bulletEnabled val="1"/>
        </dgm:presLayoutVars>
      </dgm:prSet>
      <dgm:spPr/>
    </dgm:pt>
    <dgm:pt modelId="{0BE5F54D-0BF1-41F2-895E-2D53A4EAC0EB}" type="pres">
      <dgm:prSet presAssocID="{C85861AC-7C91-4825-AED2-6199456CD80E}" presName="Name9" presStyleLbl="parChTrans1D2" presStyleIdx="6" presStyleCnt="7"/>
      <dgm:spPr/>
    </dgm:pt>
    <dgm:pt modelId="{E4107A97-CDE8-4FB4-B13E-B080A16997D0}" type="pres">
      <dgm:prSet presAssocID="{C85861AC-7C91-4825-AED2-6199456CD80E}" presName="connTx" presStyleLbl="parChTrans1D2" presStyleIdx="6" presStyleCnt="7"/>
      <dgm:spPr/>
    </dgm:pt>
    <dgm:pt modelId="{CAA2D5E5-5231-499C-B384-D72445E08C65}" type="pres">
      <dgm:prSet presAssocID="{668DD939-9DC4-4761-B3E7-2988F08E0F6F}" presName="node" presStyleLbl="node1" presStyleIdx="6" presStyleCnt="7" custScaleX="182544" custScaleY="118899" custRadScaleRad="172567" custRadScaleInc="-32083">
        <dgm:presLayoutVars>
          <dgm:bulletEnabled val="1"/>
        </dgm:presLayoutVars>
      </dgm:prSet>
      <dgm:spPr/>
    </dgm:pt>
  </dgm:ptLst>
  <dgm:cxnLst>
    <dgm:cxn modelId="{A0D1EE06-199F-4911-8056-F7EC8A954CB0}" type="presOf" srcId="{7C12C67B-33D4-4D24-AEF1-CE1617AA526F}" destId="{F40C4134-D4D3-4161-9FC4-E4752B47A150}" srcOrd="0" destOrd="0" presId="urn:microsoft.com/office/officeart/2005/8/layout/radial1"/>
    <dgm:cxn modelId="{B75DBC11-98A7-4FF0-9256-79ED1F2FD74C}" type="presOf" srcId="{C85861AC-7C91-4825-AED2-6199456CD80E}" destId="{0BE5F54D-0BF1-41F2-895E-2D53A4EAC0EB}" srcOrd="0" destOrd="0" presId="urn:microsoft.com/office/officeart/2005/8/layout/radial1"/>
    <dgm:cxn modelId="{932BA116-C598-40FD-925C-4441A98D9F90}" srcId="{D08674F0-FDCA-4F4D-AE9E-1BE47D029F8B}" destId="{6B8B7DE4-EAD3-4DEE-9F8C-3A028553DC43}" srcOrd="2" destOrd="0" parTransId="{48B0F03F-3C07-466E-A73F-1E12E50D4189}" sibTransId="{D204DD88-D47F-43CE-9730-D56473B13944}"/>
    <dgm:cxn modelId="{BBC8B31C-FB0D-4ADB-8421-3E2109C194F7}" srcId="{7B3818C1-DA99-4E33-85F8-A0255807D0CE}" destId="{D08674F0-FDCA-4F4D-AE9E-1BE47D029F8B}" srcOrd="0" destOrd="0" parTransId="{02DAE18F-7B86-4135-9B47-D6BC98AF6AA8}" sibTransId="{E165BA71-9945-4D29-A515-23DC794EA7C2}"/>
    <dgm:cxn modelId="{BFAA931F-FD86-44AB-9CE1-F3C0A98D5DC2}" srcId="{D08674F0-FDCA-4F4D-AE9E-1BE47D029F8B}" destId="{B8318EDD-3860-427D-ACA0-F75C59D8471E}" srcOrd="5" destOrd="0" parTransId="{D0082725-3D53-43DF-99B9-173A17DD3A5A}" sibTransId="{1C90680F-1511-461E-B5DF-CC5762A51DF8}"/>
    <dgm:cxn modelId="{EBC9F921-0983-4403-B219-880C92A37AE8}" type="presOf" srcId="{7C12C67B-33D4-4D24-AEF1-CE1617AA526F}" destId="{2B8A4A22-A250-406B-8186-19BF814ED9A4}" srcOrd="1" destOrd="0" presId="urn:microsoft.com/office/officeart/2005/8/layout/radial1"/>
    <dgm:cxn modelId="{D97A9B33-7DF6-42F3-8C36-F064628DEA88}" type="presOf" srcId="{B8318EDD-3860-427D-ACA0-F75C59D8471E}" destId="{75806C6E-615A-4FBD-9CA7-FD6B50D4A760}" srcOrd="0" destOrd="0" presId="urn:microsoft.com/office/officeart/2005/8/layout/radial1"/>
    <dgm:cxn modelId="{3842343C-D769-4DCF-B1C2-256AECD80EDE}" type="presOf" srcId="{5FA4D622-777F-4C24-A535-9EC0801DD91E}" destId="{092CFEB0-FBB4-4695-96F8-14C0A016C4A4}" srcOrd="1" destOrd="0" presId="urn:microsoft.com/office/officeart/2005/8/layout/radial1"/>
    <dgm:cxn modelId="{20C8773D-434F-44AD-A95F-7FD0A6237E0C}" type="presOf" srcId="{C85861AC-7C91-4825-AED2-6199456CD80E}" destId="{E4107A97-CDE8-4FB4-B13E-B080A16997D0}" srcOrd="1" destOrd="0" presId="urn:microsoft.com/office/officeart/2005/8/layout/radial1"/>
    <dgm:cxn modelId="{E9A0575B-62F0-4ACD-B4A7-AAB2DAC6B17B}" type="presOf" srcId="{D0082725-3D53-43DF-99B9-173A17DD3A5A}" destId="{F9172015-B5F6-4414-A47B-847986E572E6}" srcOrd="1" destOrd="0" presId="urn:microsoft.com/office/officeart/2005/8/layout/radial1"/>
    <dgm:cxn modelId="{8DAA3B5C-35A0-448E-AB40-E7A2FD37CC99}" type="presOf" srcId="{6B8B7DE4-EAD3-4DEE-9F8C-3A028553DC43}" destId="{47ECF9E2-FA5A-4E32-A4F6-A39DBC522504}" srcOrd="0" destOrd="0" presId="urn:microsoft.com/office/officeart/2005/8/layout/radial1"/>
    <dgm:cxn modelId="{69CD0851-E19C-443D-AECB-81420DF95D23}" type="presOf" srcId="{A2AF699A-9D62-4ED8-91FB-689823DB395E}" destId="{590F34B3-0721-4403-AF5B-A62AB9FD50EF}" srcOrd="0" destOrd="0" presId="urn:microsoft.com/office/officeart/2005/8/layout/radial1"/>
    <dgm:cxn modelId="{5D30AB59-4AF8-4D6F-B61E-D5CCF8AF2655}" type="presOf" srcId="{A2AF699A-9D62-4ED8-91FB-689823DB395E}" destId="{E71484BA-228A-425B-A9B6-DC7D526147AA}" srcOrd="1" destOrd="0" presId="urn:microsoft.com/office/officeart/2005/8/layout/radial1"/>
    <dgm:cxn modelId="{D439B97E-26E0-4200-A287-D8D3AD9754E0}" type="presOf" srcId="{7814DA16-8389-4DE0-83E7-26FA3BDE7B43}" destId="{0947DD6E-AE45-481D-9128-496E26ECC05C}" srcOrd="1" destOrd="0" presId="urn:microsoft.com/office/officeart/2005/8/layout/radial1"/>
    <dgm:cxn modelId="{DD216184-72A4-4C2B-82B5-DDC7A8DCFC89}" type="presOf" srcId="{668DD939-9DC4-4761-B3E7-2988F08E0F6F}" destId="{CAA2D5E5-5231-499C-B384-D72445E08C65}" srcOrd="0" destOrd="0" presId="urn:microsoft.com/office/officeart/2005/8/layout/radial1"/>
    <dgm:cxn modelId="{7C3AB687-99FD-42B2-9212-96BE41A31FC7}" type="presOf" srcId="{7B3818C1-DA99-4E33-85F8-A0255807D0CE}" destId="{8BD56931-0AE8-4ECD-BFD8-8CC1E2FF54C4}" srcOrd="0" destOrd="0" presId="urn:microsoft.com/office/officeart/2005/8/layout/radial1"/>
    <dgm:cxn modelId="{892D8890-4AD1-4D28-A020-2D10E33D9552}" type="presOf" srcId="{48B0F03F-3C07-466E-A73F-1E12E50D4189}" destId="{3B954219-B515-428F-A81F-DA38C53F28EE}" srcOrd="0" destOrd="0" presId="urn:microsoft.com/office/officeart/2005/8/layout/radial1"/>
    <dgm:cxn modelId="{171EC1A1-D048-4656-95A9-C4F8795EFEDA}" srcId="{D08674F0-FDCA-4F4D-AE9E-1BE47D029F8B}" destId="{40B28E95-A7B2-455F-839C-010DDAE14983}" srcOrd="1" destOrd="0" parTransId="{7C12C67B-33D4-4D24-AEF1-CE1617AA526F}" sibTransId="{029AC9EB-5A47-4EBF-B69B-DBBA78EE2056}"/>
    <dgm:cxn modelId="{15D7A5A8-753D-483F-BF99-D37296398B87}" type="presOf" srcId="{48B0F03F-3C07-466E-A73F-1E12E50D4189}" destId="{583226CE-3A72-44CF-9E53-A98FFA2E6E12}" srcOrd="1" destOrd="0" presId="urn:microsoft.com/office/officeart/2005/8/layout/radial1"/>
    <dgm:cxn modelId="{26609AA9-9286-40DB-96B6-E73332B9A42A}" type="presOf" srcId="{2912BE3B-9997-4322-B295-45A8883FB9FC}" destId="{D3A90830-8113-4A97-A63F-138A2BF27C5C}" srcOrd="0" destOrd="0" presId="urn:microsoft.com/office/officeart/2005/8/layout/radial1"/>
    <dgm:cxn modelId="{97C42FAB-BA23-4D0D-9B05-95C15D766FB3}" type="presOf" srcId="{5FA4D622-777F-4C24-A535-9EC0801DD91E}" destId="{DE36F044-9490-4151-B28B-7DCE0DBD2BF2}" srcOrd="0" destOrd="0" presId="urn:microsoft.com/office/officeart/2005/8/layout/radial1"/>
    <dgm:cxn modelId="{AF6F24B2-7EF8-4249-9A06-CFC5F47DB5D9}" type="presOf" srcId="{40B28E95-A7B2-455F-839C-010DDAE14983}" destId="{BDA97066-799E-4981-8529-4D3A97C19154}" srcOrd="0" destOrd="0" presId="urn:microsoft.com/office/officeart/2005/8/layout/radial1"/>
    <dgm:cxn modelId="{E858E8BD-C17B-4036-87DE-31A5B2EA722E}" srcId="{D08674F0-FDCA-4F4D-AE9E-1BE47D029F8B}" destId="{484F7793-60D3-4505-B6B0-CDFB9E3EE02A}" srcOrd="3" destOrd="0" parTransId="{5FA4D622-777F-4C24-A535-9EC0801DD91E}" sibTransId="{E760F711-75A9-45C2-AB05-7C6F82505242}"/>
    <dgm:cxn modelId="{930AA5C1-1723-4B90-8ED7-164F9A20CD97}" srcId="{D08674F0-FDCA-4F4D-AE9E-1BE47D029F8B}" destId="{6FE8E979-6FC6-4EDC-9655-312F89D547CB}" srcOrd="4" destOrd="0" parTransId="{7814DA16-8389-4DE0-83E7-26FA3BDE7B43}" sibTransId="{4BF06972-D069-4366-9E7B-CACE2878C502}"/>
    <dgm:cxn modelId="{6955E7DF-023E-494C-A4E8-9FF68DA990BB}" type="presOf" srcId="{7814DA16-8389-4DE0-83E7-26FA3BDE7B43}" destId="{C24D93DF-18BE-456F-8D70-2A51E6D0DBAD}" srcOrd="0" destOrd="0" presId="urn:microsoft.com/office/officeart/2005/8/layout/radial1"/>
    <dgm:cxn modelId="{011091E0-26A5-4C2B-BE2B-F874799F91D7}" srcId="{D08674F0-FDCA-4F4D-AE9E-1BE47D029F8B}" destId="{2912BE3B-9997-4322-B295-45A8883FB9FC}" srcOrd="0" destOrd="0" parTransId="{A2AF699A-9D62-4ED8-91FB-689823DB395E}" sibTransId="{F58727A8-EA93-48A8-8405-EE221DFD9492}"/>
    <dgm:cxn modelId="{E7E87CE2-A14D-417B-8B2C-756432DF8CA8}" type="presOf" srcId="{D0082725-3D53-43DF-99B9-173A17DD3A5A}" destId="{E1995EC4-1816-4716-9228-88A6034AFFFD}" srcOrd="0" destOrd="0" presId="urn:microsoft.com/office/officeart/2005/8/layout/radial1"/>
    <dgm:cxn modelId="{63AE76E9-5898-48E5-A523-C23667D39B5F}" type="presOf" srcId="{D08674F0-FDCA-4F4D-AE9E-1BE47D029F8B}" destId="{2D6DD05A-76B4-42C4-BD05-6A999E29011C}" srcOrd="0" destOrd="0" presId="urn:microsoft.com/office/officeart/2005/8/layout/radial1"/>
    <dgm:cxn modelId="{B8549BEA-F993-45FD-9AF3-92BE35D8C3DE}" type="presOf" srcId="{484F7793-60D3-4505-B6B0-CDFB9E3EE02A}" destId="{63383D3B-F28B-4ABC-8B86-AB8489D64A56}" srcOrd="0" destOrd="0" presId="urn:microsoft.com/office/officeart/2005/8/layout/radial1"/>
    <dgm:cxn modelId="{D716E7F0-98FF-4BB8-BE80-0928B26D6A61}" srcId="{D08674F0-FDCA-4F4D-AE9E-1BE47D029F8B}" destId="{668DD939-9DC4-4761-B3E7-2988F08E0F6F}" srcOrd="6" destOrd="0" parTransId="{C85861AC-7C91-4825-AED2-6199456CD80E}" sibTransId="{08F9B7EA-A667-4EE6-B732-7D323E778720}"/>
    <dgm:cxn modelId="{FD2FC3F8-ED33-4DB7-A20F-7E1B093DF17A}" type="presOf" srcId="{6FE8E979-6FC6-4EDC-9655-312F89D547CB}" destId="{06FD49E1-1617-48ED-98BD-93F75F21177F}" srcOrd="0" destOrd="0" presId="urn:microsoft.com/office/officeart/2005/8/layout/radial1"/>
    <dgm:cxn modelId="{B3380D1F-2120-4357-87CE-868DB4D296EE}" type="presParOf" srcId="{8BD56931-0AE8-4ECD-BFD8-8CC1E2FF54C4}" destId="{2D6DD05A-76B4-42C4-BD05-6A999E29011C}" srcOrd="0" destOrd="0" presId="urn:microsoft.com/office/officeart/2005/8/layout/radial1"/>
    <dgm:cxn modelId="{8F94AD11-8AB5-475B-B3E8-54F9CA44A82C}" type="presParOf" srcId="{8BD56931-0AE8-4ECD-BFD8-8CC1E2FF54C4}" destId="{590F34B3-0721-4403-AF5B-A62AB9FD50EF}" srcOrd="1" destOrd="0" presId="urn:microsoft.com/office/officeart/2005/8/layout/radial1"/>
    <dgm:cxn modelId="{4ACA9EF8-EDC0-4864-AE1F-474839662785}" type="presParOf" srcId="{590F34B3-0721-4403-AF5B-A62AB9FD50EF}" destId="{E71484BA-228A-425B-A9B6-DC7D526147AA}" srcOrd="0" destOrd="0" presId="urn:microsoft.com/office/officeart/2005/8/layout/radial1"/>
    <dgm:cxn modelId="{960EB8D7-8798-44F0-96D4-65FF52A43124}" type="presParOf" srcId="{8BD56931-0AE8-4ECD-BFD8-8CC1E2FF54C4}" destId="{D3A90830-8113-4A97-A63F-138A2BF27C5C}" srcOrd="2" destOrd="0" presId="urn:microsoft.com/office/officeart/2005/8/layout/radial1"/>
    <dgm:cxn modelId="{179FA49B-7124-4F57-BC7B-93E1A8358693}" type="presParOf" srcId="{8BD56931-0AE8-4ECD-BFD8-8CC1E2FF54C4}" destId="{F40C4134-D4D3-4161-9FC4-E4752B47A150}" srcOrd="3" destOrd="0" presId="urn:microsoft.com/office/officeart/2005/8/layout/radial1"/>
    <dgm:cxn modelId="{F6066A8A-A0C3-4849-9BD6-885BB842C76A}" type="presParOf" srcId="{F40C4134-D4D3-4161-9FC4-E4752B47A150}" destId="{2B8A4A22-A250-406B-8186-19BF814ED9A4}" srcOrd="0" destOrd="0" presId="urn:microsoft.com/office/officeart/2005/8/layout/radial1"/>
    <dgm:cxn modelId="{4454AF02-DA0C-44A2-B154-3733AEC4356B}" type="presParOf" srcId="{8BD56931-0AE8-4ECD-BFD8-8CC1E2FF54C4}" destId="{BDA97066-799E-4981-8529-4D3A97C19154}" srcOrd="4" destOrd="0" presId="urn:microsoft.com/office/officeart/2005/8/layout/radial1"/>
    <dgm:cxn modelId="{B396986B-D99C-4024-A6F5-02506505F84D}" type="presParOf" srcId="{8BD56931-0AE8-4ECD-BFD8-8CC1E2FF54C4}" destId="{3B954219-B515-428F-A81F-DA38C53F28EE}" srcOrd="5" destOrd="0" presId="urn:microsoft.com/office/officeart/2005/8/layout/radial1"/>
    <dgm:cxn modelId="{ECA3D8F6-BAE9-49D6-8843-03E8A0483DB2}" type="presParOf" srcId="{3B954219-B515-428F-A81F-DA38C53F28EE}" destId="{583226CE-3A72-44CF-9E53-A98FFA2E6E12}" srcOrd="0" destOrd="0" presId="urn:microsoft.com/office/officeart/2005/8/layout/radial1"/>
    <dgm:cxn modelId="{C0B897BF-97AD-42FE-81A1-BEBA1FB7CD91}" type="presParOf" srcId="{8BD56931-0AE8-4ECD-BFD8-8CC1E2FF54C4}" destId="{47ECF9E2-FA5A-4E32-A4F6-A39DBC522504}" srcOrd="6" destOrd="0" presId="urn:microsoft.com/office/officeart/2005/8/layout/radial1"/>
    <dgm:cxn modelId="{75B1A083-8E59-460C-B5F4-1511A2457E00}" type="presParOf" srcId="{8BD56931-0AE8-4ECD-BFD8-8CC1E2FF54C4}" destId="{DE36F044-9490-4151-B28B-7DCE0DBD2BF2}" srcOrd="7" destOrd="0" presId="urn:microsoft.com/office/officeart/2005/8/layout/radial1"/>
    <dgm:cxn modelId="{FDB9510A-D597-44E4-B271-623029340DA2}" type="presParOf" srcId="{DE36F044-9490-4151-B28B-7DCE0DBD2BF2}" destId="{092CFEB0-FBB4-4695-96F8-14C0A016C4A4}" srcOrd="0" destOrd="0" presId="urn:microsoft.com/office/officeart/2005/8/layout/radial1"/>
    <dgm:cxn modelId="{9218F918-784A-4428-81A9-B092D5EF41FB}" type="presParOf" srcId="{8BD56931-0AE8-4ECD-BFD8-8CC1E2FF54C4}" destId="{63383D3B-F28B-4ABC-8B86-AB8489D64A56}" srcOrd="8" destOrd="0" presId="urn:microsoft.com/office/officeart/2005/8/layout/radial1"/>
    <dgm:cxn modelId="{2A1615E9-3E65-4D95-9851-28A765A1DF13}" type="presParOf" srcId="{8BD56931-0AE8-4ECD-BFD8-8CC1E2FF54C4}" destId="{C24D93DF-18BE-456F-8D70-2A51E6D0DBAD}" srcOrd="9" destOrd="0" presId="urn:microsoft.com/office/officeart/2005/8/layout/radial1"/>
    <dgm:cxn modelId="{A434B2B5-CB53-4A15-A70C-EC8456DCD560}" type="presParOf" srcId="{C24D93DF-18BE-456F-8D70-2A51E6D0DBAD}" destId="{0947DD6E-AE45-481D-9128-496E26ECC05C}" srcOrd="0" destOrd="0" presId="urn:microsoft.com/office/officeart/2005/8/layout/radial1"/>
    <dgm:cxn modelId="{6E348592-72C2-4E63-A7F4-8B32CE6CA2AE}" type="presParOf" srcId="{8BD56931-0AE8-4ECD-BFD8-8CC1E2FF54C4}" destId="{06FD49E1-1617-48ED-98BD-93F75F21177F}" srcOrd="10" destOrd="0" presId="urn:microsoft.com/office/officeart/2005/8/layout/radial1"/>
    <dgm:cxn modelId="{49554901-6892-4A40-9CC8-D74026FAD4C0}" type="presParOf" srcId="{8BD56931-0AE8-4ECD-BFD8-8CC1E2FF54C4}" destId="{E1995EC4-1816-4716-9228-88A6034AFFFD}" srcOrd="11" destOrd="0" presId="urn:microsoft.com/office/officeart/2005/8/layout/radial1"/>
    <dgm:cxn modelId="{174519EE-9C4F-45BC-BB64-B9F4D25C4B7D}" type="presParOf" srcId="{E1995EC4-1816-4716-9228-88A6034AFFFD}" destId="{F9172015-B5F6-4414-A47B-847986E572E6}" srcOrd="0" destOrd="0" presId="urn:microsoft.com/office/officeart/2005/8/layout/radial1"/>
    <dgm:cxn modelId="{12557A8F-2779-4B2B-9FB0-D35DF146031C}" type="presParOf" srcId="{8BD56931-0AE8-4ECD-BFD8-8CC1E2FF54C4}" destId="{75806C6E-615A-4FBD-9CA7-FD6B50D4A760}" srcOrd="12" destOrd="0" presId="urn:microsoft.com/office/officeart/2005/8/layout/radial1"/>
    <dgm:cxn modelId="{A8BEA91F-9A77-4378-A2D3-81532D1C078E}" type="presParOf" srcId="{8BD56931-0AE8-4ECD-BFD8-8CC1E2FF54C4}" destId="{0BE5F54D-0BF1-41F2-895E-2D53A4EAC0EB}" srcOrd="13" destOrd="0" presId="urn:microsoft.com/office/officeart/2005/8/layout/radial1"/>
    <dgm:cxn modelId="{91DC492B-9E02-4855-8FC6-7679AC99E101}" type="presParOf" srcId="{0BE5F54D-0BF1-41F2-895E-2D53A4EAC0EB}" destId="{E4107A97-CDE8-4FB4-B13E-B080A16997D0}" srcOrd="0" destOrd="0" presId="urn:microsoft.com/office/officeart/2005/8/layout/radial1"/>
    <dgm:cxn modelId="{F2DEE4BF-79C9-46EF-ADAB-9C3F9CD5F3E2}" type="presParOf" srcId="{8BD56931-0AE8-4ECD-BFD8-8CC1E2FF54C4}" destId="{CAA2D5E5-5231-499C-B384-D72445E08C65}" srcOrd="14" destOrd="0" presId="urn:microsoft.com/office/officeart/2005/8/layout/radial1"/>
  </dgm:cxnLst>
  <dgm:bg>
    <a:solidFill>
      <a:schemeClr val="accent4"/>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511D88-E802-474F-9A44-BE37DA2AC0D5}">
      <dsp:nvSpPr>
        <dsp:cNvPr id="0" name=""/>
        <dsp:cNvSpPr/>
      </dsp:nvSpPr>
      <dsp:spPr>
        <a:xfrm>
          <a:off x="873287" y="3175496"/>
          <a:ext cx="2370902" cy="2720797"/>
        </a:xfrm>
        <a:custGeom>
          <a:avLst/>
          <a:gdLst/>
          <a:ahLst/>
          <a:cxnLst/>
          <a:rect l="0" t="0" r="0" b="0"/>
          <a:pathLst>
            <a:path>
              <a:moveTo>
                <a:pt x="0" y="0"/>
              </a:moveTo>
              <a:lnTo>
                <a:pt x="1185451" y="0"/>
              </a:lnTo>
              <a:lnTo>
                <a:pt x="1185451" y="2720797"/>
              </a:lnTo>
              <a:lnTo>
                <a:pt x="2370902" y="2720797"/>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1968517" y="4445673"/>
        <a:ext cx="180443" cy="180443"/>
      </dsp:txXfrm>
    </dsp:sp>
    <dsp:sp modelId="{7D7E7B2F-C34A-4C0B-A3F1-4ADAA8E7D5A8}">
      <dsp:nvSpPr>
        <dsp:cNvPr id="0" name=""/>
        <dsp:cNvSpPr/>
      </dsp:nvSpPr>
      <dsp:spPr>
        <a:xfrm>
          <a:off x="873287" y="3175496"/>
          <a:ext cx="2370902" cy="1629187"/>
        </a:xfrm>
        <a:custGeom>
          <a:avLst/>
          <a:gdLst/>
          <a:ahLst/>
          <a:cxnLst/>
          <a:rect l="0" t="0" r="0" b="0"/>
          <a:pathLst>
            <a:path>
              <a:moveTo>
                <a:pt x="0" y="0"/>
              </a:moveTo>
              <a:lnTo>
                <a:pt x="1185451" y="0"/>
              </a:lnTo>
              <a:lnTo>
                <a:pt x="1185451" y="1629187"/>
              </a:lnTo>
              <a:lnTo>
                <a:pt x="2370902" y="1629187"/>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tr-TR" sz="1000" kern="1200"/>
        </a:p>
      </dsp:txBody>
      <dsp:txXfrm>
        <a:off x="1986821" y="3918172"/>
        <a:ext cx="143835" cy="143835"/>
      </dsp:txXfrm>
    </dsp:sp>
    <dsp:sp modelId="{52828A47-250F-430A-A828-F126F35E74D6}">
      <dsp:nvSpPr>
        <dsp:cNvPr id="0" name=""/>
        <dsp:cNvSpPr/>
      </dsp:nvSpPr>
      <dsp:spPr>
        <a:xfrm>
          <a:off x="873287" y="3175496"/>
          <a:ext cx="2370902" cy="537577"/>
        </a:xfrm>
        <a:custGeom>
          <a:avLst/>
          <a:gdLst/>
          <a:ahLst/>
          <a:cxnLst/>
          <a:rect l="0" t="0" r="0" b="0"/>
          <a:pathLst>
            <a:path>
              <a:moveTo>
                <a:pt x="0" y="0"/>
              </a:moveTo>
              <a:lnTo>
                <a:pt x="1185451" y="0"/>
              </a:lnTo>
              <a:lnTo>
                <a:pt x="1185451" y="537577"/>
              </a:lnTo>
              <a:lnTo>
                <a:pt x="2370902" y="537577"/>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tr-TR" sz="800" kern="1200"/>
        </a:p>
      </dsp:txBody>
      <dsp:txXfrm>
        <a:off x="1997962" y="3383508"/>
        <a:ext cx="121554" cy="121554"/>
      </dsp:txXfrm>
    </dsp:sp>
    <dsp:sp modelId="{A469E73E-B907-45F0-8CE2-42DD243122C1}">
      <dsp:nvSpPr>
        <dsp:cNvPr id="0" name=""/>
        <dsp:cNvSpPr/>
      </dsp:nvSpPr>
      <dsp:spPr>
        <a:xfrm>
          <a:off x="6108574" y="2575744"/>
          <a:ext cx="2096872" cy="91440"/>
        </a:xfrm>
        <a:custGeom>
          <a:avLst/>
          <a:gdLst/>
          <a:ahLst/>
          <a:cxnLst/>
          <a:rect l="0" t="0" r="0" b="0"/>
          <a:pathLst>
            <a:path>
              <a:moveTo>
                <a:pt x="0" y="45720"/>
              </a:moveTo>
              <a:lnTo>
                <a:pt x="1048436" y="45720"/>
              </a:lnTo>
              <a:lnTo>
                <a:pt x="1048436" y="58801"/>
              </a:lnTo>
              <a:lnTo>
                <a:pt x="2096872" y="58801"/>
              </a:lnTo>
            </a:path>
          </a:pathLst>
        </a:custGeom>
        <a:noFill/>
        <a:ln w="12700" cap="flat" cmpd="sng" algn="ctr">
          <a:solidFill>
            <a:schemeClr val="accent1">
              <a:shade val="8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7104588" y="2569041"/>
        <a:ext cx="104845" cy="104845"/>
      </dsp:txXfrm>
    </dsp:sp>
    <dsp:sp modelId="{9814E66B-24B1-4401-81A9-38DF41010431}">
      <dsp:nvSpPr>
        <dsp:cNvPr id="0" name=""/>
        <dsp:cNvSpPr/>
      </dsp:nvSpPr>
      <dsp:spPr>
        <a:xfrm>
          <a:off x="873287" y="2621464"/>
          <a:ext cx="2370902" cy="554032"/>
        </a:xfrm>
        <a:custGeom>
          <a:avLst/>
          <a:gdLst/>
          <a:ahLst/>
          <a:cxnLst/>
          <a:rect l="0" t="0" r="0" b="0"/>
          <a:pathLst>
            <a:path>
              <a:moveTo>
                <a:pt x="0" y="554032"/>
              </a:moveTo>
              <a:lnTo>
                <a:pt x="1185451" y="554032"/>
              </a:lnTo>
              <a:lnTo>
                <a:pt x="1185451" y="0"/>
              </a:lnTo>
              <a:lnTo>
                <a:pt x="2370902" y="0"/>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tr-TR" sz="800" kern="1200"/>
        </a:p>
      </dsp:txBody>
      <dsp:txXfrm>
        <a:off x="1997869" y="2837611"/>
        <a:ext cx="121738" cy="121738"/>
      </dsp:txXfrm>
    </dsp:sp>
    <dsp:sp modelId="{AEF0D13A-E9DA-4DB8-9A13-61F76E742FFF}">
      <dsp:nvSpPr>
        <dsp:cNvPr id="0" name=""/>
        <dsp:cNvSpPr/>
      </dsp:nvSpPr>
      <dsp:spPr>
        <a:xfrm>
          <a:off x="873287" y="1529854"/>
          <a:ext cx="2370902" cy="1645642"/>
        </a:xfrm>
        <a:custGeom>
          <a:avLst/>
          <a:gdLst/>
          <a:ahLst/>
          <a:cxnLst/>
          <a:rect l="0" t="0" r="0" b="0"/>
          <a:pathLst>
            <a:path>
              <a:moveTo>
                <a:pt x="0" y="1645642"/>
              </a:moveTo>
              <a:lnTo>
                <a:pt x="1185451" y="1645642"/>
              </a:lnTo>
              <a:lnTo>
                <a:pt x="1185451" y="0"/>
              </a:lnTo>
              <a:lnTo>
                <a:pt x="2370902" y="0"/>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tr-TR" sz="1000" kern="1200"/>
        </a:p>
      </dsp:txBody>
      <dsp:txXfrm>
        <a:off x="1986587" y="2280524"/>
        <a:ext cx="144302" cy="144302"/>
      </dsp:txXfrm>
    </dsp:sp>
    <dsp:sp modelId="{E844673F-3CFD-4CE9-8BA1-C9BC231CB123}">
      <dsp:nvSpPr>
        <dsp:cNvPr id="0" name=""/>
        <dsp:cNvSpPr/>
      </dsp:nvSpPr>
      <dsp:spPr>
        <a:xfrm>
          <a:off x="873287" y="438244"/>
          <a:ext cx="2370902" cy="2737252"/>
        </a:xfrm>
        <a:custGeom>
          <a:avLst/>
          <a:gdLst/>
          <a:ahLst/>
          <a:cxnLst/>
          <a:rect l="0" t="0" r="0" b="0"/>
          <a:pathLst>
            <a:path>
              <a:moveTo>
                <a:pt x="0" y="2737252"/>
              </a:moveTo>
              <a:lnTo>
                <a:pt x="1185451" y="2737252"/>
              </a:lnTo>
              <a:lnTo>
                <a:pt x="1185451" y="0"/>
              </a:lnTo>
              <a:lnTo>
                <a:pt x="2370902" y="0"/>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1968207" y="1716338"/>
        <a:ext cx="181064" cy="181064"/>
      </dsp:txXfrm>
    </dsp:sp>
    <dsp:sp modelId="{C8D35199-D3BD-4417-BB1D-FB778B43F1F1}">
      <dsp:nvSpPr>
        <dsp:cNvPr id="0" name=""/>
        <dsp:cNvSpPr/>
      </dsp:nvSpPr>
      <dsp:spPr>
        <a:xfrm rot="16200000">
          <a:off x="-1861482" y="2738852"/>
          <a:ext cx="4596252"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tr-TR" sz="3200" b="1" kern="1200" dirty="0">
              <a:solidFill>
                <a:srgbClr val="C00000"/>
              </a:solidFill>
            </a:rPr>
            <a:t>Coğrafi keşiflerin nedenleri</a:t>
          </a:r>
        </a:p>
      </dsp:txBody>
      <dsp:txXfrm>
        <a:off x="-1861482" y="2738852"/>
        <a:ext cx="4596252" cy="873287"/>
      </dsp:txXfrm>
    </dsp:sp>
    <dsp:sp modelId="{438D3A03-3E94-45AC-81AC-AA5C24B1FA77}">
      <dsp:nvSpPr>
        <dsp:cNvPr id="0" name=""/>
        <dsp:cNvSpPr/>
      </dsp:nvSpPr>
      <dsp:spPr>
        <a:xfrm>
          <a:off x="3244190" y="1600"/>
          <a:ext cx="2864384"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Pusulanın geliştirilmesi</a:t>
          </a:r>
        </a:p>
      </dsp:txBody>
      <dsp:txXfrm>
        <a:off x="3244190" y="1600"/>
        <a:ext cx="2864384" cy="873287"/>
      </dsp:txXfrm>
    </dsp:sp>
    <dsp:sp modelId="{B83F3780-0156-4AC0-B213-2C25A86D8DBB}">
      <dsp:nvSpPr>
        <dsp:cNvPr id="0" name=""/>
        <dsp:cNvSpPr/>
      </dsp:nvSpPr>
      <dsp:spPr>
        <a:xfrm>
          <a:off x="3244190" y="1093210"/>
          <a:ext cx="2864384"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Coğrafya bilgisinde gelişmeler</a:t>
          </a:r>
        </a:p>
      </dsp:txBody>
      <dsp:txXfrm>
        <a:off x="3244190" y="1093210"/>
        <a:ext cx="2864384" cy="873287"/>
      </dsp:txXfrm>
    </dsp:sp>
    <dsp:sp modelId="{D4917586-603E-4965-8465-C66A3E394D66}">
      <dsp:nvSpPr>
        <dsp:cNvPr id="0" name=""/>
        <dsp:cNvSpPr/>
      </dsp:nvSpPr>
      <dsp:spPr>
        <a:xfrm>
          <a:off x="3244190" y="2184820"/>
          <a:ext cx="2864384"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Denizcilikte gelişmeler</a:t>
          </a:r>
        </a:p>
      </dsp:txBody>
      <dsp:txXfrm>
        <a:off x="3244190" y="2184820"/>
        <a:ext cx="2864384" cy="873287"/>
      </dsp:txXfrm>
    </dsp:sp>
    <dsp:sp modelId="{B9F65269-61D1-4270-84B4-39651B62B119}">
      <dsp:nvSpPr>
        <dsp:cNvPr id="0" name=""/>
        <dsp:cNvSpPr/>
      </dsp:nvSpPr>
      <dsp:spPr>
        <a:xfrm>
          <a:off x="8205447" y="2197902"/>
          <a:ext cx="2864384"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Cesur denizcilerin yetişmesi</a:t>
          </a:r>
        </a:p>
      </dsp:txBody>
      <dsp:txXfrm>
        <a:off x="8205447" y="2197902"/>
        <a:ext cx="2864384" cy="873287"/>
      </dsp:txXfrm>
    </dsp:sp>
    <dsp:sp modelId="{79D3B5C0-9A00-4014-8038-894A47CCAD96}">
      <dsp:nvSpPr>
        <dsp:cNvPr id="0" name=""/>
        <dsp:cNvSpPr/>
      </dsp:nvSpPr>
      <dsp:spPr>
        <a:xfrm>
          <a:off x="3244190" y="3276430"/>
          <a:ext cx="2864384"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Doğunun zenginliklerine ulaşma isteği</a:t>
          </a:r>
        </a:p>
      </dsp:txBody>
      <dsp:txXfrm>
        <a:off x="3244190" y="3276430"/>
        <a:ext cx="2864384" cy="873287"/>
      </dsp:txXfrm>
    </dsp:sp>
    <dsp:sp modelId="{8EB6A5BE-B90C-45E1-95A4-B21C087099B9}">
      <dsp:nvSpPr>
        <dsp:cNvPr id="0" name=""/>
        <dsp:cNvSpPr/>
      </dsp:nvSpPr>
      <dsp:spPr>
        <a:xfrm>
          <a:off x="3244190" y="4368040"/>
          <a:ext cx="2864384"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Hristiyanlığı yayma düşünceleri</a:t>
          </a:r>
        </a:p>
      </dsp:txBody>
      <dsp:txXfrm>
        <a:off x="3244190" y="4368040"/>
        <a:ext cx="2864384" cy="873287"/>
      </dsp:txXfrm>
    </dsp:sp>
    <dsp:sp modelId="{757B6430-02C6-40E2-8418-35E38A62DE83}">
      <dsp:nvSpPr>
        <dsp:cNvPr id="0" name=""/>
        <dsp:cNvSpPr/>
      </dsp:nvSpPr>
      <dsp:spPr>
        <a:xfrm>
          <a:off x="3244190" y="5459650"/>
          <a:ext cx="2864384" cy="873287"/>
        </a:xfrm>
        <a:prstGeom prst="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Çin ve Hindistan’a giden başka yollar bulma düşüncesi</a:t>
          </a:r>
        </a:p>
      </dsp:txBody>
      <dsp:txXfrm>
        <a:off x="3244190" y="5459650"/>
        <a:ext cx="2864384" cy="873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B3AC2-C04B-4782-9F3F-E453CDCFDB28}">
      <dsp:nvSpPr>
        <dsp:cNvPr id="0" name=""/>
        <dsp:cNvSpPr/>
      </dsp:nvSpPr>
      <dsp:spPr>
        <a:xfrm>
          <a:off x="4713429" y="1952291"/>
          <a:ext cx="1758011" cy="17580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rgbClr val="C00000"/>
              </a:solidFill>
            </a:rPr>
            <a:t>AVRUPA’YA ETKİLERİ</a:t>
          </a:r>
        </a:p>
      </dsp:txBody>
      <dsp:txXfrm>
        <a:off x="4799248" y="2038110"/>
        <a:ext cx="1586373" cy="1586373"/>
      </dsp:txXfrm>
    </dsp:sp>
    <dsp:sp modelId="{CDE968D4-A536-4C14-A363-0322A4300E8F}">
      <dsp:nvSpPr>
        <dsp:cNvPr id="0" name=""/>
        <dsp:cNvSpPr/>
      </dsp:nvSpPr>
      <dsp:spPr>
        <a:xfrm rot="16110042">
          <a:off x="5172315" y="1565436"/>
          <a:ext cx="773974" cy="0"/>
        </a:xfrm>
        <a:custGeom>
          <a:avLst/>
          <a:gdLst/>
          <a:ahLst/>
          <a:cxnLst/>
          <a:rect l="0" t="0" r="0" b="0"/>
          <a:pathLst>
            <a:path>
              <a:moveTo>
                <a:pt x="0" y="0"/>
              </a:moveTo>
              <a:lnTo>
                <a:pt x="77397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D5DE0A-DF16-4617-B368-C0934DC9799F}">
      <dsp:nvSpPr>
        <dsp:cNvPr id="0" name=""/>
        <dsp:cNvSpPr/>
      </dsp:nvSpPr>
      <dsp:spPr>
        <a:xfrm>
          <a:off x="4551803" y="713"/>
          <a:ext cx="1963917" cy="11778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Avrupa’dan göç artar</a:t>
          </a:r>
        </a:p>
      </dsp:txBody>
      <dsp:txXfrm>
        <a:off x="4609302" y="58212"/>
        <a:ext cx="1848919" cy="1062869"/>
      </dsp:txXfrm>
    </dsp:sp>
    <dsp:sp modelId="{F5AB84A6-F1F5-4D79-9E0B-E6ED51FAA3E1}">
      <dsp:nvSpPr>
        <dsp:cNvPr id="0" name=""/>
        <dsp:cNvSpPr/>
      </dsp:nvSpPr>
      <dsp:spPr>
        <a:xfrm rot="19967204">
          <a:off x="6383682" y="2016727"/>
          <a:ext cx="1585658" cy="0"/>
        </a:xfrm>
        <a:custGeom>
          <a:avLst/>
          <a:gdLst/>
          <a:ahLst/>
          <a:cxnLst/>
          <a:rect l="0" t="0" r="0" b="0"/>
          <a:pathLst>
            <a:path>
              <a:moveTo>
                <a:pt x="0" y="0"/>
              </a:moveTo>
              <a:lnTo>
                <a:pt x="158565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7411B7-79B7-42A7-8534-9627C43FD8AD}">
      <dsp:nvSpPr>
        <dsp:cNvPr id="0" name=""/>
        <dsp:cNvSpPr/>
      </dsp:nvSpPr>
      <dsp:spPr>
        <a:xfrm>
          <a:off x="7881583" y="577529"/>
          <a:ext cx="1655646" cy="130189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Avrupa’da nüfus azalır.</a:t>
          </a:r>
        </a:p>
      </dsp:txBody>
      <dsp:txXfrm>
        <a:off x="7945136" y="641082"/>
        <a:ext cx="1528540" cy="1174791"/>
      </dsp:txXfrm>
    </dsp:sp>
    <dsp:sp modelId="{4D8540A2-5EBF-4B73-A16A-E1E9FCD68495}">
      <dsp:nvSpPr>
        <dsp:cNvPr id="0" name=""/>
        <dsp:cNvSpPr/>
      </dsp:nvSpPr>
      <dsp:spPr>
        <a:xfrm rot="572831">
          <a:off x="6460438" y="3110882"/>
          <a:ext cx="1588647" cy="0"/>
        </a:xfrm>
        <a:custGeom>
          <a:avLst/>
          <a:gdLst/>
          <a:ahLst/>
          <a:cxnLst/>
          <a:rect l="0" t="0" r="0" b="0"/>
          <a:pathLst>
            <a:path>
              <a:moveTo>
                <a:pt x="0" y="0"/>
              </a:moveTo>
              <a:lnTo>
                <a:pt x="158864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A144A1-3D09-471C-9BF4-3C0FE392DC02}">
      <dsp:nvSpPr>
        <dsp:cNvPr id="0" name=""/>
        <dsp:cNvSpPr/>
      </dsp:nvSpPr>
      <dsp:spPr>
        <a:xfrm>
          <a:off x="8038084" y="2737637"/>
          <a:ext cx="2879332" cy="14942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Yeni bulunan yerlerden değerli madenler taşınır. Zenginleşme </a:t>
          </a:r>
        </a:p>
      </dsp:txBody>
      <dsp:txXfrm>
        <a:off x="8111027" y="2810580"/>
        <a:ext cx="2733446" cy="1348368"/>
      </dsp:txXfrm>
    </dsp:sp>
    <dsp:sp modelId="{038C4638-4645-4B80-98A9-E9D33C4AACE0}">
      <dsp:nvSpPr>
        <dsp:cNvPr id="0" name=""/>
        <dsp:cNvSpPr/>
      </dsp:nvSpPr>
      <dsp:spPr>
        <a:xfrm rot="3209480">
          <a:off x="6021203" y="4150560"/>
          <a:ext cx="1095487" cy="0"/>
        </a:xfrm>
        <a:custGeom>
          <a:avLst/>
          <a:gdLst/>
          <a:ahLst/>
          <a:cxnLst/>
          <a:rect l="0" t="0" r="0" b="0"/>
          <a:pathLst>
            <a:path>
              <a:moveTo>
                <a:pt x="0" y="0"/>
              </a:moveTo>
              <a:lnTo>
                <a:pt x="109548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5280D1-FAC3-4690-A775-86796846FD75}">
      <dsp:nvSpPr>
        <dsp:cNvPr id="0" name=""/>
        <dsp:cNvSpPr/>
      </dsp:nvSpPr>
      <dsp:spPr>
        <a:xfrm>
          <a:off x="6378886" y="4590819"/>
          <a:ext cx="1903728" cy="11778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Avrupa’da tüketim azalır.</a:t>
          </a:r>
        </a:p>
      </dsp:txBody>
      <dsp:txXfrm>
        <a:off x="6436385" y="4648318"/>
        <a:ext cx="1788730" cy="1062869"/>
      </dsp:txXfrm>
    </dsp:sp>
    <dsp:sp modelId="{FA5C3093-19FC-4D2A-BE6B-0FD17BDCAFBE}">
      <dsp:nvSpPr>
        <dsp:cNvPr id="0" name=""/>
        <dsp:cNvSpPr/>
      </dsp:nvSpPr>
      <dsp:spPr>
        <a:xfrm rot="6921270">
          <a:off x="4593616" y="4078734"/>
          <a:ext cx="815408" cy="0"/>
        </a:xfrm>
        <a:custGeom>
          <a:avLst/>
          <a:gdLst/>
          <a:ahLst/>
          <a:cxnLst/>
          <a:rect l="0" t="0" r="0" b="0"/>
          <a:pathLst>
            <a:path>
              <a:moveTo>
                <a:pt x="0" y="0"/>
              </a:moveTo>
              <a:lnTo>
                <a:pt x="81540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AA6F90-41DE-4900-8523-CBECD5590E30}">
      <dsp:nvSpPr>
        <dsp:cNvPr id="0" name=""/>
        <dsp:cNvSpPr/>
      </dsp:nvSpPr>
      <dsp:spPr>
        <a:xfrm>
          <a:off x="3326297" y="4447167"/>
          <a:ext cx="2331706" cy="14121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Batı Avrupa limanları canlanır.</a:t>
          </a:r>
        </a:p>
      </dsp:txBody>
      <dsp:txXfrm>
        <a:off x="3395233" y="4516103"/>
        <a:ext cx="2193834" cy="1274285"/>
      </dsp:txXfrm>
    </dsp:sp>
    <dsp:sp modelId="{ED8A9E3C-7B47-4572-9B3B-5554EE131423}">
      <dsp:nvSpPr>
        <dsp:cNvPr id="0" name=""/>
        <dsp:cNvSpPr/>
      </dsp:nvSpPr>
      <dsp:spPr>
        <a:xfrm rot="10127887">
          <a:off x="3456624" y="3128626"/>
          <a:ext cx="1268892" cy="0"/>
        </a:xfrm>
        <a:custGeom>
          <a:avLst/>
          <a:gdLst/>
          <a:ahLst/>
          <a:cxnLst/>
          <a:rect l="0" t="0" r="0" b="0"/>
          <a:pathLst>
            <a:path>
              <a:moveTo>
                <a:pt x="0" y="0"/>
              </a:moveTo>
              <a:lnTo>
                <a:pt x="126889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4BA9CC-34A8-4173-B547-B59042482663}">
      <dsp:nvSpPr>
        <dsp:cNvPr id="0" name=""/>
        <dsp:cNvSpPr/>
      </dsp:nvSpPr>
      <dsp:spPr>
        <a:xfrm>
          <a:off x="983021" y="2909076"/>
          <a:ext cx="2485689" cy="11778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Yeni ürünler, kültürler  tanınır.</a:t>
          </a:r>
        </a:p>
      </dsp:txBody>
      <dsp:txXfrm>
        <a:off x="1040520" y="2966575"/>
        <a:ext cx="2370691" cy="1062869"/>
      </dsp:txXfrm>
    </dsp:sp>
    <dsp:sp modelId="{2DC51DD6-547E-47D1-AB98-C78476957669}">
      <dsp:nvSpPr>
        <dsp:cNvPr id="0" name=""/>
        <dsp:cNvSpPr/>
      </dsp:nvSpPr>
      <dsp:spPr>
        <a:xfrm rot="12301664">
          <a:off x="3382859" y="2125573"/>
          <a:ext cx="1396115" cy="0"/>
        </a:xfrm>
        <a:custGeom>
          <a:avLst/>
          <a:gdLst/>
          <a:ahLst/>
          <a:cxnLst/>
          <a:rect l="0" t="0" r="0" b="0"/>
          <a:pathLst>
            <a:path>
              <a:moveTo>
                <a:pt x="0" y="0"/>
              </a:moveTo>
              <a:lnTo>
                <a:pt x="139611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498930-F83B-42B1-8966-CAADE488EA6E}">
      <dsp:nvSpPr>
        <dsp:cNvPr id="0" name=""/>
        <dsp:cNvSpPr/>
      </dsp:nvSpPr>
      <dsp:spPr>
        <a:xfrm>
          <a:off x="1665431" y="776324"/>
          <a:ext cx="1782973" cy="12753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Kiliseye güven azalır.</a:t>
          </a:r>
        </a:p>
      </dsp:txBody>
      <dsp:txXfrm>
        <a:off x="1727691" y="838584"/>
        <a:ext cx="1658453" cy="1150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AABF7-819D-41D6-97AF-2069E9216A6A}">
      <dsp:nvSpPr>
        <dsp:cNvPr id="0" name=""/>
        <dsp:cNvSpPr/>
      </dsp:nvSpPr>
      <dsp:spPr>
        <a:xfrm>
          <a:off x="862716" y="0"/>
          <a:ext cx="9777453" cy="6202017"/>
        </a:xfrm>
        <a:prstGeom prst="rightArrow">
          <a:avLst/>
        </a:prstGeom>
        <a:solidFill>
          <a:schemeClr val="accent4"/>
        </a:solidFill>
        <a:ln>
          <a:noFill/>
        </a:ln>
        <a:effectLst/>
      </dsp:spPr>
      <dsp:style>
        <a:lnRef idx="0">
          <a:scrgbClr r="0" g="0" b="0"/>
        </a:lnRef>
        <a:fillRef idx="1">
          <a:scrgbClr r="0" g="0" b="0"/>
        </a:fillRef>
        <a:effectRef idx="0">
          <a:scrgbClr r="0" g="0" b="0"/>
        </a:effectRef>
        <a:fontRef idx="minor"/>
      </dsp:style>
    </dsp:sp>
    <dsp:sp modelId="{79198B5C-3A4F-4B1C-93FD-A27359EBE3EE}">
      <dsp:nvSpPr>
        <dsp:cNvPr id="0" name=""/>
        <dsp:cNvSpPr/>
      </dsp:nvSpPr>
      <dsp:spPr>
        <a:xfrm>
          <a:off x="3369" y="1860605"/>
          <a:ext cx="2028731" cy="2480806"/>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Coğrafi keşifler</a:t>
          </a:r>
        </a:p>
      </dsp:txBody>
      <dsp:txXfrm>
        <a:off x="102403" y="1959639"/>
        <a:ext cx="1830663" cy="2282738"/>
      </dsp:txXfrm>
    </dsp:sp>
    <dsp:sp modelId="{3EF6C050-7CAD-42F6-971D-9677DFFE7F34}">
      <dsp:nvSpPr>
        <dsp:cNvPr id="0" name=""/>
        <dsp:cNvSpPr/>
      </dsp:nvSpPr>
      <dsp:spPr>
        <a:xfrm>
          <a:off x="2370223" y="1860605"/>
          <a:ext cx="2028731" cy="2480806"/>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Avrupa’dan yeni yerlere göç</a:t>
          </a:r>
        </a:p>
      </dsp:txBody>
      <dsp:txXfrm>
        <a:off x="2469257" y="1959639"/>
        <a:ext cx="1830663" cy="2282738"/>
      </dsp:txXfrm>
    </dsp:sp>
    <dsp:sp modelId="{FB25D62F-0A07-4294-9E5D-564BCFBB0023}">
      <dsp:nvSpPr>
        <dsp:cNvPr id="0" name=""/>
        <dsp:cNvSpPr/>
      </dsp:nvSpPr>
      <dsp:spPr>
        <a:xfrm>
          <a:off x="4737077" y="1860605"/>
          <a:ext cx="2028731" cy="2480806"/>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 nüfusu azalır</a:t>
          </a:r>
        </a:p>
      </dsp:txBody>
      <dsp:txXfrm>
        <a:off x="4836111" y="1959639"/>
        <a:ext cx="1830663" cy="2282738"/>
      </dsp:txXfrm>
    </dsp:sp>
    <dsp:sp modelId="{DE747721-3028-40D5-8EC5-49D2B776194E}">
      <dsp:nvSpPr>
        <dsp:cNvPr id="0" name=""/>
        <dsp:cNvSpPr/>
      </dsp:nvSpPr>
      <dsp:spPr>
        <a:xfrm>
          <a:off x="7103931" y="1860605"/>
          <a:ext cx="2028731" cy="2480806"/>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Avrupa’da tüketim azalır</a:t>
          </a:r>
        </a:p>
      </dsp:txBody>
      <dsp:txXfrm>
        <a:off x="7202965" y="1959639"/>
        <a:ext cx="1830663" cy="2282738"/>
      </dsp:txXfrm>
    </dsp:sp>
    <dsp:sp modelId="{2450574E-BE0D-45A8-BB6B-8877D02F6F91}">
      <dsp:nvSpPr>
        <dsp:cNvPr id="0" name=""/>
        <dsp:cNvSpPr/>
      </dsp:nvSpPr>
      <dsp:spPr>
        <a:xfrm>
          <a:off x="9470785" y="1860605"/>
          <a:ext cx="2028731" cy="2480806"/>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Avrupa’da fiyatlar, enflasyon iner.</a:t>
          </a:r>
        </a:p>
      </dsp:txBody>
      <dsp:txXfrm>
        <a:off x="9569819" y="1959639"/>
        <a:ext cx="1830663" cy="22827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17D30-FBD6-427D-8549-7C660722C87F}">
      <dsp:nvSpPr>
        <dsp:cNvPr id="0" name=""/>
        <dsp:cNvSpPr/>
      </dsp:nvSpPr>
      <dsp:spPr>
        <a:xfrm>
          <a:off x="4739229" y="2996"/>
          <a:ext cx="1719628" cy="8598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tr-TR" sz="3000" b="1" kern="1200" dirty="0">
              <a:solidFill>
                <a:schemeClr val="tx1"/>
              </a:solidFill>
            </a:rPr>
            <a:t>Vanilya</a:t>
          </a:r>
        </a:p>
      </dsp:txBody>
      <dsp:txXfrm>
        <a:off x="4764412" y="28179"/>
        <a:ext cx="1669262" cy="809448"/>
      </dsp:txXfrm>
    </dsp:sp>
    <dsp:sp modelId="{7CFE553C-62AB-4923-BA1C-C3B3CFC773EF}">
      <dsp:nvSpPr>
        <dsp:cNvPr id="0" name=""/>
        <dsp:cNvSpPr/>
      </dsp:nvSpPr>
      <dsp:spPr>
        <a:xfrm rot="2160000">
          <a:off x="6299705" y="1117545"/>
          <a:ext cx="897535" cy="3009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6389985" y="1177732"/>
        <a:ext cx="716975" cy="180560"/>
      </dsp:txXfrm>
    </dsp:sp>
    <dsp:sp modelId="{DD3C759D-227A-40FF-9D05-F9ED5937D093}">
      <dsp:nvSpPr>
        <dsp:cNvPr id="0" name=""/>
        <dsp:cNvSpPr/>
      </dsp:nvSpPr>
      <dsp:spPr>
        <a:xfrm>
          <a:off x="7038089" y="1673215"/>
          <a:ext cx="1719628" cy="8598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tr-TR" sz="3000" b="1" kern="1200" dirty="0">
              <a:solidFill>
                <a:schemeClr val="tx1"/>
              </a:solidFill>
            </a:rPr>
            <a:t>Kakao</a:t>
          </a:r>
        </a:p>
      </dsp:txBody>
      <dsp:txXfrm>
        <a:off x="7063272" y="1698398"/>
        <a:ext cx="1669262" cy="809448"/>
      </dsp:txXfrm>
    </dsp:sp>
    <dsp:sp modelId="{67C8CA74-CCBB-4958-90D0-55B4CD5BF556}">
      <dsp:nvSpPr>
        <dsp:cNvPr id="0" name=""/>
        <dsp:cNvSpPr/>
      </dsp:nvSpPr>
      <dsp:spPr>
        <a:xfrm rot="6480000">
          <a:off x="7010092" y="3303891"/>
          <a:ext cx="897535" cy="3009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rot="10800000">
        <a:off x="7100372" y="3364078"/>
        <a:ext cx="716975" cy="180560"/>
      </dsp:txXfrm>
    </dsp:sp>
    <dsp:sp modelId="{2AE83561-A705-49A2-89C6-AAD42D1259F9}">
      <dsp:nvSpPr>
        <dsp:cNvPr id="0" name=""/>
        <dsp:cNvSpPr/>
      </dsp:nvSpPr>
      <dsp:spPr>
        <a:xfrm>
          <a:off x="6160003" y="4375687"/>
          <a:ext cx="1719628" cy="8598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tr-TR" sz="3000" b="1" kern="1200" dirty="0">
              <a:solidFill>
                <a:schemeClr val="tx1"/>
              </a:solidFill>
            </a:rPr>
            <a:t>Domates</a:t>
          </a:r>
        </a:p>
      </dsp:txBody>
      <dsp:txXfrm>
        <a:off x="6185186" y="4400870"/>
        <a:ext cx="1669262" cy="809448"/>
      </dsp:txXfrm>
    </dsp:sp>
    <dsp:sp modelId="{1D8C277C-881E-4ED6-9F61-A6C2BEBE5D4E}">
      <dsp:nvSpPr>
        <dsp:cNvPr id="0" name=""/>
        <dsp:cNvSpPr/>
      </dsp:nvSpPr>
      <dsp:spPr>
        <a:xfrm rot="10800000">
          <a:off x="5150275" y="4655127"/>
          <a:ext cx="897535" cy="3009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rot="10800000">
        <a:off x="5240555" y="4715314"/>
        <a:ext cx="716975" cy="180560"/>
      </dsp:txXfrm>
    </dsp:sp>
    <dsp:sp modelId="{E3F9569C-512B-4547-83AA-1435561F5B46}">
      <dsp:nvSpPr>
        <dsp:cNvPr id="0" name=""/>
        <dsp:cNvSpPr/>
      </dsp:nvSpPr>
      <dsp:spPr>
        <a:xfrm>
          <a:off x="3318455" y="4375687"/>
          <a:ext cx="1719628" cy="8598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tr-TR" sz="3000" b="1" kern="1200" dirty="0">
              <a:solidFill>
                <a:schemeClr val="tx1"/>
              </a:solidFill>
            </a:rPr>
            <a:t>Kahve </a:t>
          </a:r>
        </a:p>
      </dsp:txBody>
      <dsp:txXfrm>
        <a:off x="3343638" y="4400870"/>
        <a:ext cx="1669262" cy="809448"/>
      </dsp:txXfrm>
    </dsp:sp>
    <dsp:sp modelId="{695AD33E-8048-4564-A3BA-F363DA98D305}">
      <dsp:nvSpPr>
        <dsp:cNvPr id="0" name=""/>
        <dsp:cNvSpPr/>
      </dsp:nvSpPr>
      <dsp:spPr>
        <a:xfrm rot="15120000">
          <a:off x="3290459" y="3303891"/>
          <a:ext cx="897535" cy="3009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rot="10800000">
        <a:off x="3380739" y="3364078"/>
        <a:ext cx="716975" cy="180560"/>
      </dsp:txXfrm>
    </dsp:sp>
    <dsp:sp modelId="{399AC97D-8850-4554-9190-4EF6C5E96B2F}">
      <dsp:nvSpPr>
        <dsp:cNvPr id="0" name=""/>
        <dsp:cNvSpPr/>
      </dsp:nvSpPr>
      <dsp:spPr>
        <a:xfrm>
          <a:off x="2440369" y="1673215"/>
          <a:ext cx="1719628" cy="8598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tr-TR" sz="3000" b="1" kern="1200" dirty="0">
              <a:solidFill>
                <a:schemeClr val="tx1"/>
              </a:solidFill>
            </a:rPr>
            <a:t>Patates </a:t>
          </a:r>
        </a:p>
      </dsp:txBody>
      <dsp:txXfrm>
        <a:off x="2465552" y="1698398"/>
        <a:ext cx="1669262" cy="809448"/>
      </dsp:txXfrm>
    </dsp:sp>
    <dsp:sp modelId="{BB9D8E40-CC97-4FC4-B5EF-86B186777A9B}">
      <dsp:nvSpPr>
        <dsp:cNvPr id="0" name=""/>
        <dsp:cNvSpPr/>
      </dsp:nvSpPr>
      <dsp:spPr>
        <a:xfrm rot="19440000">
          <a:off x="4000845" y="1117545"/>
          <a:ext cx="897535" cy="3009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4091125" y="1177732"/>
        <a:ext cx="716975" cy="1805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066D4-5742-4BD4-81E7-E04C4CD32658}">
      <dsp:nvSpPr>
        <dsp:cNvPr id="0" name=""/>
        <dsp:cNvSpPr/>
      </dsp:nvSpPr>
      <dsp:spPr>
        <a:xfrm>
          <a:off x="1355974" y="3263823"/>
          <a:ext cx="2146584" cy="2633123"/>
        </a:xfrm>
        <a:custGeom>
          <a:avLst/>
          <a:gdLst/>
          <a:ahLst/>
          <a:cxnLst/>
          <a:rect l="0" t="0" r="0" b="0"/>
          <a:pathLst>
            <a:path>
              <a:moveTo>
                <a:pt x="0" y="0"/>
              </a:moveTo>
              <a:lnTo>
                <a:pt x="1073292" y="0"/>
              </a:lnTo>
              <a:lnTo>
                <a:pt x="1073292" y="2633123"/>
              </a:lnTo>
              <a:lnTo>
                <a:pt x="2146584" y="26331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2344335" y="4495454"/>
        <a:ext cx="169861" cy="169861"/>
      </dsp:txXfrm>
    </dsp:sp>
    <dsp:sp modelId="{7CCBE5D6-78A7-44EA-BC92-D2FC7CB87596}">
      <dsp:nvSpPr>
        <dsp:cNvPr id="0" name=""/>
        <dsp:cNvSpPr/>
      </dsp:nvSpPr>
      <dsp:spPr>
        <a:xfrm>
          <a:off x="6676830" y="4810362"/>
          <a:ext cx="1433503" cy="91440"/>
        </a:xfrm>
        <a:custGeom>
          <a:avLst/>
          <a:gdLst/>
          <a:ahLst/>
          <a:cxnLst/>
          <a:rect l="0" t="0" r="0" b="0"/>
          <a:pathLst>
            <a:path>
              <a:moveTo>
                <a:pt x="0" y="72223"/>
              </a:moveTo>
              <a:lnTo>
                <a:pt x="716751" y="72223"/>
              </a:lnTo>
              <a:lnTo>
                <a:pt x="716751" y="45720"/>
              </a:lnTo>
              <a:lnTo>
                <a:pt x="1433503"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7357738" y="4820238"/>
        <a:ext cx="71687" cy="71687"/>
      </dsp:txXfrm>
    </dsp:sp>
    <dsp:sp modelId="{0D221463-314C-4119-B856-B91D98C92444}">
      <dsp:nvSpPr>
        <dsp:cNvPr id="0" name=""/>
        <dsp:cNvSpPr/>
      </dsp:nvSpPr>
      <dsp:spPr>
        <a:xfrm>
          <a:off x="1355974" y="3263823"/>
          <a:ext cx="2159839" cy="1618762"/>
        </a:xfrm>
        <a:custGeom>
          <a:avLst/>
          <a:gdLst/>
          <a:ahLst/>
          <a:cxnLst/>
          <a:rect l="0" t="0" r="0" b="0"/>
          <a:pathLst>
            <a:path>
              <a:moveTo>
                <a:pt x="0" y="0"/>
              </a:moveTo>
              <a:lnTo>
                <a:pt x="1079919" y="0"/>
              </a:lnTo>
              <a:lnTo>
                <a:pt x="1079919" y="1618762"/>
              </a:lnTo>
              <a:lnTo>
                <a:pt x="2159839" y="16187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tr-TR" sz="900" kern="1200"/>
        </a:p>
      </dsp:txBody>
      <dsp:txXfrm>
        <a:off x="2368415" y="4005726"/>
        <a:ext cx="134956" cy="134956"/>
      </dsp:txXfrm>
    </dsp:sp>
    <dsp:sp modelId="{63C21B60-B992-47BF-B053-61A5D3C65E70}">
      <dsp:nvSpPr>
        <dsp:cNvPr id="0" name=""/>
        <dsp:cNvSpPr/>
      </dsp:nvSpPr>
      <dsp:spPr>
        <a:xfrm>
          <a:off x="1355974" y="3263823"/>
          <a:ext cx="2159839" cy="640268"/>
        </a:xfrm>
        <a:custGeom>
          <a:avLst/>
          <a:gdLst/>
          <a:ahLst/>
          <a:cxnLst/>
          <a:rect l="0" t="0" r="0" b="0"/>
          <a:pathLst>
            <a:path>
              <a:moveTo>
                <a:pt x="0" y="0"/>
              </a:moveTo>
              <a:lnTo>
                <a:pt x="1079919" y="0"/>
              </a:lnTo>
              <a:lnTo>
                <a:pt x="1079919" y="640268"/>
              </a:lnTo>
              <a:lnTo>
                <a:pt x="2159839" y="64026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tr-TR" sz="800" kern="1200"/>
        </a:p>
      </dsp:txBody>
      <dsp:txXfrm>
        <a:off x="2379575" y="3527639"/>
        <a:ext cx="112637" cy="112637"/>
      </dsp:txXfrm>
    </dsp:sp>
    <dsp:sp modelId="{173ADC3F-BEDE-4F73-80D7-B292D8B36016}">
      <dsp:nvSpPr>
        <dsp:cNvPr id="0" name=""/>
        <dsp:cNvSpPr/>
      </dsp:nvSpPr>
      <dsp:spPr>
        <a:xfrm>
          <a:off x="1355974" y="2898429"/>
          <a:ext cx="2173414" cy="365393"/>
        </a:xfrm>
        <a:custGeom>
          <a:avLst/>
          <a:gdLst/>
          <a:ahLst/>
          <a:cxnLst/>
          <a:rect l="0" t="0" r="0" b="0"/>
          <a:pathLst>
            <a:path>
              <a:moveTo>
                <a:pt x="0" y="365393"/>
              </a:moveTo>
              <a:lnTo>
                <a:pt x="1086707" y="365393"/>
              </a:lnTo>
              <a:lnTo>
                <a:pt x="1086707" y="0"/>
              </a:lnTo>
              <a:lnTo>
                <a:pt x="217341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2387583" y="3026028"/>
        <a:ext cx="110195" cy="110195"/>
      </dsp:txXfrm>
    </dsp:sp>
    <dsp:sp modelId="{FAC519D6-502B-43C6-90CE-FFB5D243C47F}">
      <dsp:nvSpPr>
        <dsp:cNvPr id="0" name=""/>
        <dsp:cNvSpPr/>
      </dsp:nvSpPr>
      <dsp:spPr>
        <a:xfrm>
          <a:off x="6177498" y="1865517"/>
          <a:ext cx="2069592" cy="91440"/>
        </a:xfrm>
        <a:custGeom>
          <a:avLst/>
          <a:gdLst/>
          <a:ahLst/>
          <a:cxnLst/>
          <a:rect l="0" t="0" r="0" b="0"/>
          <a:pathLst>
            <a:path>
              <a:moveTo>
                <a:pt x="0" y="45720"/>
              </a:moveTo>
              <a:lnTo>
                <a:pt x="1034796" y="45720"/>
              </a:lnTo>
              <a:lnTo>
                <a:pt x="1034796" y="58971"/>
              </a:lnTo>
              <a:lnTo>
                <a:pt x="2069592" y="5897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7160553" y="1859496"/>
        <a:ext cx="103481" cy="103481"/>
      </dsp:txXfrm>
    </dsp:sp>
    <dsp:sp modelId="{AE7CBB01-AA0B-4345-8B05-1C2D0E88EEDB}">
      <dsp:nvSpPr>
        <dsp:cNvPr id="0" name=""/>
        <dsp:cNvSpPr/>
      </dsp:nvSpPr>
      <dsp:spPr>
        <a:xfrm>
          <a:off x="1355974" y="1911237"/>
          <a:ext cx="2159839" cy="1352586"/>
        </a:xfrm>
        <a:custGeom>
          <a:avLst/>
          <a:gdLst/>
          <a:ahLst/>
          <a:cxnLst/>
          <a:rect l="0" t="0" r="0" b="0"/>
          <a:pathLst>
            <a:path>
              <a:moveTo>
                <a:pt x="0" y="1352586"/>
              </a:moveTo>
              <a:lnTo>
                <a:pt x="1079919" y="1352586"/>
              </a:lnTo>
              <a:lnTo>
                <a:pt x="1079919" y="0"/>
              </a:lnTo>
              <a:lnTo>
                <a:pt x="215983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tr-TR" sz="900" kern="1200"/>
        </a:p>
      </dsp:txBody>
      <dsp:txXfrm>
        <a:off x="2372183" y="2523820"/>
        <a:ext cx="127420" cy="127420"/>
      </dsp:txXfrm>
    </dsp:sp>
    <dsp:sp modelId="{436FFE20-1ED7-4265-B279-7744F3F1AF8B}">
      <dsp:nvSpPr>
        <dsp:cNvPr id="0" name=""/>
        <dsp:cNvSpPr/>
      </dsp:nvSpPr>
      <dsp:spPr>
        <a:xfrm>
          <a:off x="1355974" y="653980"/>
          <a:ext cx="2159839" cy="2609843"/>
        </a:xfrm>
        <a:custGeom>
          <a:avLst/>
          <a:gdLst/>
          <a:ahLst/>
          <a:cxnLst/>
          <a:rect l="0" t="0" r="0" b="0"/>
          <a:pathLst>
            <a:path>
              <a:moveTo>
                <a:pt x="0" y="2609843"/>
              </a:moveTo>
              <a:lnTo>
                <a:pt x="1079919" y="2609843"/>
              </a:lnTo>
              <a:lnTo>
                <a:pt x="1079919" y="0"/>
              </a:lnTo>
              <a:lnTo>
                <a:pt x="215983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tr-TR" sz="1200" kern="1200"/>
        </a:p>
      </dsp:txBody>
      <dsp:txXfrm>
        <a:off x="2351202" y="1874210"/>
        <a:ext cx="169382" cy="169382"/>
      </dsp:txXfrm>
    </dsp:sp>
    <dsp:sp modelId="{963B6F99-1322-4980-B961-273ED194A788}">
      <dsp:nvSpPr>
        <dsp:cNvPr id="0" name=""/>
        <dsp:cNvSpPr/>
      </dsp:nvSpPr>
      <dsp:spPr>
        <a:xfrm rot="16200000">
          <a:off x="-1665486" y="2585836"/>
          <a:ext cx="4686948" cy="1355974"/>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tr-TR" sz="4500" b="1" kern="1200" dirty="0">
              <a:solidFill>
                <a:srgbClr val="C00000"/>
              </a:solidFill>
            </a:rPr>
            <a:t>Asya ve Afrika’da etkileri</a:t>
          </a:r>
        </a:p>
      </dsp:txBody>
      <dsp:txXfrm>
        <a:off x="-1665486" y="2585836"/>
        <a:ext cx="4686948" cy="1355974"/>
      </dsp:txXfrm>
    </dsp:sp>
    <dsp:sp modelId="{92D70457-BEF6-450B-8B01-D21027D8D3DE}">
      <dsp:nvSpPr>
        <dsp:cNvPr id="0" name=""/>
        <dsp:cNvSpPr/>
      </dsp:nvSpPr>
      <dsp:spPr>
        <a:xfrm>
          <a:off x="3515813" y="5340"/>
          <a:ext cx="3121144" cy="1297279"/>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İpek, Baharat yolları önem kaybeder.</a:t>
          </a:r>
        </a:p>
      </dsp:txBody>
      <dsp:txXfrm>
        <a:off x="3515813" y="5340"/>
        <a:ext cx="3121144" cy="1297279"/>
      </dsp:txXfrm>
    </dsp:sp>
    <dsp:sp modelId="{4A672157-0224-4F7E-ABC5-967A05D41068}">
      <dsp:nvSpPr>
        <dsp:cNvPr id="0" name=""/>
        <dsp:cNvSpPr/>
      </dsp:nvSpPr>
      <dsp:spPr>
        <a:xfrm>
          <a:off x="3515813" y="1505492"/>
          <a:ext cx="2661684" cy="811489"/>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tr-TR" sz="2800" b="1" kern="1200" dirty="0">
              <a:solidFill>
                <a:schemeClr val="tx1"/>
              </a:solidFill>
            </a:rPr>
            <a:t>Ümit burnu yolu bulunur</a:t>
          </a:r>
          <a:r>
            <a:rPr lang="tr-TR" sz="2400" b="1" kern="1200" dirty="0">
              <a:solidFill>
                <a:schemeClr val="tx1"/>
              </a:solidFill>
            </a:rPr>
            <a:t>.</a:t>
          </a:r>
        </a:p>
      </dsp:txBody>
      <dsp:txXfrm>
        <a:off x="3515813" y="1505492"/>
        <a:ext cx="2661684" cy="811489"/>
      </dsp:txXfrm>
    </dsp:sp>
    <dsp:sp modelId="{9DEAF93C-A1F6-42DA-BBBC-A2E08BF4B463}">
      <dsp:nvSpPr>
        <dsp:cNvPr id="0" name=""/>
        <dsp:cNvSpPr/>
      </dsp:nvSpPr>
      <dsp:spPr>
        <a:xfrm>
          <a:off x="8247091" y="1537254"/>
          <a:ext cx="2740710" cy="774469"/>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Afrika’nın kıyı şeridi işgal edilir.</a:t>
          </a:r>
        </a:p>
      </dsp:txBody>
      <dsp:txXfrm>
        <a:off x="8247091" y="1537254"/>
        <a:ext cx="2740710" cy="774469"/>
      </dsp:txXfrm>
    </dsp:sp>
    <dsp:sp modelId="{F8A6C34C-6140-49B5-BF14-5431B170B7EF}">
      <dsp:nvSpPr>
        <dsp:cNvPr id="0" name=""/>
        <dsp:cNvSpPr/>
      </dsp:nvSpPr>
      <dsp:spPr>
        <a:xfrm>
          <a:off x="3529388" y="2492685"/>
          <a:ext cx="3266392" cy="811489"/>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60 milyona yakın </a:t>
          </a:r>
          <a:r>
            <a:rPr lang="tr-TR" sz="2400" b="1" kern="1200" dirty="0" err="1">
              <a:solidFill>
                <a:schemeClr val="tx1"/>
              </a:solidFill>
            </a:rPr>
            <a:t>Afrika’lı</a:t>
          </a:r>
          <a:r>
            <a:rPr lang="tr-TR" sz="2400" b="1" kern="1200" dirty="0">
              <a:solidFill>
                <a:schemeClr val="tx1"/>
              </a:solidFill>
            </a:rPr>
            <a:t> köle olarak taşınır.</a:t>
          </a:r>
        </a:p>
      </dsp:txBody>
      <dsp:txXfrm>
        <a:off x="3529388" y="2492685"/>
        <a:ext cx="3266392" cy="811489"/>
      </dsp:txXfrm>
    </dsp:sp>
    <dsp:sp modelId="{FD8E56CC-B2FB-4F18-AE5E-568EE092B30C}">
      <dsp:nvSpPr>
        <dsp:cNvPr id="0" name=""/>
        <dsp:cNvSpPr/>
      </dsp:nvSpPr>
      <dsp:spPr>
        <a:xfrm>
          <a:off x="3515813" y="3534215"/>
          <a:ext cx="2948747" cy="739753"/>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Hindistan ve Afrika  sömürgeleştirilir.</a:t>
          </a:r>
        </a:p>
      </dsp:txBody>
      <dsp:txXfrm>
        <a:off x="3515813" y="3534215"/>
        <a:ext cx="2948747" cy="739753"/>
      </dsp:txXfrm>
    </dsp:sp>
    <dsp:sp modelId="{BA9094DF-9B01-47B2-9449-C72747C0ACB1}">
      <dsp:nvSpPr>
        <dsp:cNvPr id="0" name=""/>
        <dsp:cNvSpPr/>
      </dsp:nvSpPr>
      <dsp:spPr>
        <a:xfrm>
          <a:off x="3515813" y="4476841"/>
          <a:ext cx="3161016" cy="811489"/>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Yeraltı – yer üstü kaynakları yağmalanır.</a:t>
          </a:r>
        </a:p>
      </dsp:txBody>
      <dsp:txXfrm>
        <a:off x="3515813" y="4476841"/>
        <a:ext cx="3161016" cy="811489"/>
      </dsp:txXfrm>
    </dsp:sp>
    <dsp:sp modelId="{486BE921-F70C-480E-9151-4AE81D1079CA}">
      <dsp:nvSpPr>
        <dsp:cNvPr id="0" name=""/>
        <dsp:cNvSpPr/>
      </dsp:nvSpPr>
      <dsp:spPr>
        <a:xfrm>
          <a:off x="8110333" y="4253949"/>
          <a:ext cx="2692719" cy="1204266"/>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Değerli</a:t>
          </a:r>
          <a:r>
            <a:rPr lang="tr-TR" sz="2400" b="1" kern="1200" baseline="0" dirty="0">
              <a:solidFill>
                <a:schemeClr val="tx1"/>
              </a:solidFill>
            </a:rPr>
            <a:t> madenler taşınır.</a:t>
          </a:r>
          <a:endParaRPr lang="tr-TR" sz="2400" b="1" kern="1200" dirty="0">
            <a:solidFill>
              <a:schemeClr val="tx1"/>
            </a:solidFill>
          </a:endParaRPr>
        </a:p>
      </dsp:txBody>
      <dsp:txXfrm>
        <a:off x="8110333" y="4253949"/>
        <a:ext cx="2692719" cy="1204266"/>
      </dsp:txXfrm>
    </dsp:sp>
    <dsp:sp modelId="{ECB90FFB-4A92-4525-949E-9449CCDE91EF}">
      <dsp:nvSpPr>
        <dsp:cNvPr id="0" name=""/>
        <dsp:cNvSpPr/>
      </dsp:nvSpPr>
      <dsp:spPr>
        <a:xfrm>
          <a:off x="3502558" y="5491202"/>
          <a:ext cx="2661684" cy="811489"/>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Hristiyanlık yaygınlaştırılır.</a:t>
          </a:r>
        </a:p>
      </dsp:txBody>
      <dsp:txXfrm>
        <a:off x="3502558" y="5491202"/>
        <a:ext cx="2661684" cy="8114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41FDCC-2A68-492A-A316-85110134A379}">
      <dsp:nvSpPr>
        <dsp:cNvPr id="0" name=""/>
        <dsp:cNvSpPr/>
      </dsp:nvSpPr>
      <dsp:spPr>
        <a:xfrm>
          <a:off x="633778" y="0"/>
          <a:ext cx="9585960" cy="5754020"/>
        </a:xfrm>
        <a:prstGeom prst="rightArrow">
          <a:avLst/>
        </a:prstGeom>
        <a:solidFill>
          <a:srgbClr val="FF0000"/>
        </a:solidFill>
        <a:ln>
          <a:noFill/>
        </a:ln>
        <a:effectLst/>
      </dsp:spPr>
      <dsp:style>
        <a:lnRef idx="0">
          <a:scrgbClr r="0" g="0" b="0"/>
        </a:lnRef>
        <a:fillRef idx="1">
          <a:scrgbClr r="0" g="0" b="0"/>
        </a:fillRef>
        <a:effectRef idx="0">
          <a:scrgbClr r="0" g="0" b="0"/>
        </a:effectRef>
        <a:fontRef idx="minor"/>
      </dsp:style>
    </dsp:sp>
    <dsp:sp modelId="{3123DF72-9B13-4A01-8427-B4C537FC6AE0}">
      <dsp:nvSpPr>
        <dsp:cNvPr id="0" name=""/>
        <dsp:cNvSpPr/>
      </dsp:nvSpPr>
      <dsp:spPr>
        <a:xfrm>
          <a:off x="4955" y="1726206"/>
          <a:ext cx="2166863" cy="230160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chemeClr val="tx1"/>
              </a:solidFill>
            </a:rPr>
            <a:t>Portekiz Ümit Burnu yolunu bulur.</a:t>
          </a:r>
        </a:p>
      </dsp:txBody>
      <dsp:txXfrm>
        <a:off x="110733" y="1831984"/>
        <a:ext cx="1955307" cy="2090052"/>
      </dsp:txXfrm>
    </dsp:sp>
    <dsp:sp modelId="{AB0287A1-412C-4CEB-B10C-BFA218D8A22A}">
      <dsp:nvSpPr>
        <dsp:cNvPr id="0" name=""/>
        <dsp:cNvSpPr/>
      </dsp:nvSpPr>
      <dsp:spPr>
        <a:xfrm>
          <a:off x="2280162" y="1726206"/>
          <a:ext cx="2166863" cy="230160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chemeClr val="tx1"/>
              </a:solidFill>
            </a:rPr>
            <a:t>Baharat yolları önemini kaybeder.</a:t>
          </a:r>
          <a:r>
            <a:rPr lang="tr-TR" sz="2700" kern="1200" dirty="0"/>
            <a:t>.</a:t>
          </a:r>
        </a:p>
      </dsp:txBody>
      <dsp:txXfrm>
        <a:off x="2385940" y="1831984"/>
        <a:ext cx="1955307" cy="2090052"/>
      </dsp:txXfrm>
    </dsp:sp>
    <dsp:sp modelId="{798B8129-037B-4966-9E82-54AD1717CEB2}">
      <dsp:nvSpPr>
        <dsp:cNvPr id="0" name=""/>
        <dsp:cNvSpPr/>
      </dsp:nvSpPr>
      <dsp:spPr>
        <a:xfrm>
          <a:off x="4555368" y="1726206"/>
          <a:ext cx="2166863" cy="230160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chemeClr val="tx1"/>
              </a:solidFill>
            </a:rPr>
            <a:t>Osmanlı Devletinde ürün sıkıntısı artar.</a:t>
          </a:r>
        </a:p>
      </dsp:txBody>
      <dsp:txXfrm>
        <a:off x="4661146" y="1831984"/>
        <a:ext cx="1955307" cy="2090052"/>
      </dsp:txXfrm>
    </dsp:sp>
    <dsp:sp modelId="{14925A5B-A60A-47B0-9C3F-D24FC859F93B}">
      <dsp:nvSpPr>
        <dsp:cNvPr id="0" name=""/>
        <dsp:cNvSpPr/>
      </dsp:nvSpPr>
      <dsp:spPr>
        <a:xfrm>
          <a:off x="6830574" y="1726206"/>
          <a:ext cx="2166863" cy="230160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chemeClr val="tx1"/>
              </a:solidFill>
            </a:rPr>
            <a:t>Osmanlı devletinde enflasyon, pahalılık artar.</a:t>
          </a:r>
        </a:p>
      </dsp:txBody>
      <dsp:txXfrm>
        <a:off x="6936352" y="1831984"/>
        <a:ext cx="1955307" cy="2090052"/>
      </dsp:txXfrm>
    </dsp:sp>
    <dsp:sp modelId="{C0BD70B9-D8C6-4AFE-BBFA-28BCC7FC622D}">
      <dsp:nvSpPr>
        <dsp:cNvPr id="0" name=""/>
        <dsp:cNvSpPr/>
      </dsp:nvSpPr>
      <dsp:spPr>
        <a:xfrm>
          <a:off x="9105780" y="1726206"/>
          <a:ext cx="2166863" cy="230160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chemeClr val="tx1"/>
              </a:solidFill>
            </a:rPr>
            <a:t>Osmanlı devletinde gümrük geliri azalır.</a:t>
          </a:r>
          <a:r>
            <a:rPr lang="tr-TR" sz="2700" kern="1200" dirty="0"/>
            <a:t>.</a:t>
          </a:r>
        </a:p>
      </dsp:txBody>
      <dsp:txXfrm>
        <a:off x="9211558" y="1831984"/>
        <a:ext cx="1955307" cy="20900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DD05A-76B4-42C4-BD05-6A999E29011C}">
      <dsp:nvSpPr>
        <dsp:cNvPr id="0" name=""/>
        <dsp:cNvSpPr/>
      </dsp:nvSpPr>
      <dsp:spPr>
        <a:xfrm>
          <a:off x="4420345" y="2203349"/>
          <a:ext cx="2796892" cy="2092927"/>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rgbClr val="C00000"/>
              </a:solidFill>
            </a:rPr>
            <a:t>KEŞİFLERİN OSMANLI’YA ETKİLERİ</a:t>
          </a:r>
        </a:p>
      </dsp:txBody>
      <dsp:txXfrm>
        <a:off x="4829940" y="2509851"/>
        <a:ext cx="1977702" cy="1479923"/>
      </dsp:txXfrm>
    </dsp:sp>
    <dsp:sp modelId="{590F34B3-0721-4403-AF5B-A62AB9FD50EF}">
      <dsp:nvSpPr>
        <dsp:cNvPr id="0" name=""/>
        <dsp:cNvSpPr/>
      </dsp:nvSpPr>
      <dsp:spPr>
        <a:xfrm rot="16129044">
          <a:off x="5490787" y="1890620"/>
          <a:ext cx="600415" cy="25419"/>
        </a:xfrm>
        <a:custGeom>
          <a:avLst/>
          <a:gdLst/>
          <a:ahLst/>
          <a:cxnLst/>
          <a:rect l="0" t="0" r="0" b="0"/>
          <a:pathLst>
            <a:path>
              <a:moveTo>
                <a:pt x="0" y="12709"/>
              </a:moveTo>
              <a:lnTo>
                <a:pt x="600415" y="1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5775985" y="1888319"/>
        <a:ext cx="30020" cy="30020"/>
      </dsp:txXfrm>
    </dsp:sp>
    <dsp:sp modelId="{D3A90830-8113-4A97-A63F-138A2BF27C5C}">
      <dsp:nvSpPr>
        <dsp:cNvPr id="0" name=""/>
        <dsp:cNvSpPr/>
      </dsp:nvSpPr>
      <dsp:spPr>
        <a:xfrm>
          <a:off x="4735037" y="-41749"/>
          <a:ext cx="2065570" cy="1645046"/>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Doğudan gelen mallar azalır</a:t>
          </a:r>
        </a:p>
      </dsp:txBody>
      <dsp:txXfrm>
        <a:off x="5037533" y="199162"/>
        <a:ext cx="1460578" cy="1163224"/>
      </dsp:txXfrm>
    </dsp:sp>
    <dsp:sp modelId="{F40C4134-D4D3-4161-9FC4-E4752B47A150}">
      <dsp:nvSpPr>
        <dsp:cNvPr id="0" name=""/>
        <dsp:cNvSpPr/>
      </dsp:nvSpPr>
      <dsp:spPr>
        <a:xfrm rot="19837070">
          <a:off x="6812782" y="2137049"/>
          <a:ext cx="1919422" cy="25419"/>
        </a:xfrm>
        <a:custGeom>
          <a:avLst/>
          <a:gdLst/>
          <a:ahLst/>
          <a:cxnLst/>
          <a:rect l="0" t="0" r="0" b="0"/>
          <a:pathLst>
            <a:path>
              <a:moveTo>
                <a:pt x="0" y="12709"/>
              </a:moveTo>
              <a:lnTo>
                <a:pt x="1919422" y="1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p>
      </dsp:txBody>
      <dsp:txXfrm>
        <a:off x="7724508" y="2101773"/>
        <a:ext cx="95971" cy="95971"/>
      </dsp:txXfrm>
    </dsp:sp>
    <dsp:sp modelId="{BDA97066-799E-4981-8529-4D3A97C19154}">
      <dsp:nvSpPr>
        <dsp:cNvPr id="0" name=""/>
        <dsp:cNvSpPr/>
      </dsp:nvSpPr>
      <dsp:spPr>
        <a:xfrm>
          <a:off x="8333929" y="200051"/>
          <a:ext cx="2558557" cy="1826544"/>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Osmanlı Devletinde Ürün sıkıntısı başlar.</a:t>
          </a:r>
        </a:p>
      </dsp:txBody>
      <dsp:txXfrm>
        <a:off x="8708621" y="467542"/>
        <a:ext cx="1809173" cy="1291562"/>
      </dsp:txXfrm>
    </dsp:sp>
    <dsp:sp modelId="{3B954219-B515-428F-A81F-DA38C53F28EE}">
      <dsp:nvSpPr>
        <dsp:cNvPr id="0" name=""/>
        <dsp:cNvSpPr/>
      </dsp:nvSpPr>
      <dsp:spPr>
        <a:xfrm rot="933012">
          <a:off x="7090766" y="3885842"/>
          <a:ext cx="2118740" cy="25419"/>
        </a:xfrm>
        <a:custGeom>
          <a:avLst/>
          <a:gdLst/>
          <a:ahLst/>
          <a:cxnLst/>
          <a:rect l="0" t="0" r="0" b="0"/>
          <a:pathLst>
            <a:path>
              <a:moveTo>
                <a:pt x="0" y="12709"/>
              </a:moveTo>
              <a:lnTo>
                <a:pt x="2118740" y="1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8097168" y="3845583"/>
        <a:ext cx="105937" cy="105937"/>
      </dsp:txXfrm>
    </dsp:sp>
    <dsp:sp modelId="{47ECF9E2-FA5A-4E32-A4F6-A39DBC522504}">
      <dsp:nvSpPr>
        <dsp:cNvPr id="0" name=""/>
        <dsp:cNvSpPr/>
      </dsp:nvSpPr>
      <dsp:spPr>
        <a:xfrm>
          <a:off x="9112452" y="3632035"/>
          <a:ext cx="2071558" cy="1645046"/>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Avrupa’ya bağımlılık artar.</a:t>
          </a:r>
        </a:p>
      </dsp:txBody>
      <dsp:txXfrm>
        <a:off x="9415825" y="3872946"/>
        <a:ext cx="1464812" cy="1163224"/>
      </dsp:txXfrm>
    </dsp:sp>
    <dsp:sp modelId="{DE36F044-9490-4151-B28B-7DCE0DBD2BF2}">
      <dsp:nvSpPr>
        <dsp:cNvPr id="0" name=""/>
        <dsp:cNvSpPr/>
      </dsp:nvSpPr>
      <dsp:spPr>
        <a:xfrm rot="3231480">
          <a:off x="6372627" y="4385346"/>
          <a:ext cx="569535" cy="25419"/>
        </a:xfrm>
        <a:custGeom>
          <a:avLst/>
          <a:gdLst/>
          <a:ahLst/>
          <a:cxnLst/>
          <a:rect l="0" t="0" r="0" b="0"/>
          <a:pathLst>
            <a:path>
              <a:moveTo>
                <a:pt x="0" y="12709"/>
              </a:moveTo>
              <a:lnTo>
                <a:pt x="569535" y="1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643156" y="4383817"/>
        <a:ext cx="28476" cy="28476"/>
      </dsp:txXfrm>
    </dsp:sp>
    <dsp:sp modelId="{63383D3B-F28B-4ABC-8B86-AB8489D64A56}">
      <dsp:nvSpPr>
        <dsp:cNvPr id="0" name=""/>
        <dsp:cNvSpPr/>
      </dsp:nvSpPr>
      <dsp:spPr>
        <a:xfrm>
          <a:off x="6109094" y="4519389"/>
          <a:ext cx="2668710" cy="1909915"/>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Gereken ürünler </a:t>
          </a:r>
          <a:r>
            <a:rPr lang="tr-TR" sz="2000" b="1" kern="1200" dirty="0" err="1">
              <a:solidFill>
                <a:schemeClr val="tx1"/>
              </a:solidFill>
            </a:rPr>
            <a:t>Avrupa’lı</a:t>
          </a:r>
          <a:r>
            <a:rPr lang="tr-TR" sz="2000" b="1" kern="1200" dirty="0">
              <a:solidFill>
                <a:schemeClr val="tx1"/>
              </a:solidFill>
            </a:rPr>
            <a:t> tüccarlardan sağlanmaya çalışılır.</a:t>
          </a:r>
        </a:p>
      </dsp:txBody>
      <dsp:txXfrm>
        <a:off x="6499918" y="4799090"/>
        <a:ext cx="1887062" cy="1350513"/>
      </dsp:txXfrm>
    </dsp:sp>
    <dsp:sp modelId="{C24D93DF-18BE-456F-8D70-2A51E6D0DBAD}">
      <dsp:nvSpPr>
        <dsp:cNvPr id="0" name=""/>
        <dsp:cNvSpPr/>
      </dsp:nvSpPr>
      <dsp:spPr>
        <a:xfrm rot="8360851">
          <a:off x="3827969" y="4423162"/>
          <a:ext cx="1219171" cy="25419"/>
        </a:xfrm>
        <a:custGeom>
          <a:avLst/>
          <a:gdLst/>
          <a:ahLst/>
          <a:cxnLst/>
          <a:rect l="0" t="0" r="0" b="0"/>
          <a:pathLst>
            <a:path>
              <a:moveTo>
                <a:pt x="0" y="12709"/>
              </a:moveTo>
              <a:lnTo>
                <a:pt x="1219171" y="1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4407076" y="4405392"/>
        <a:ext cx="60958" cy="60958"/>
      </dsp:txXfrm>
    </dsp:sp>
    <dsp:sp modelId="{06FD49E1-1617-48ED-98BD-93F75F21177F}">
      <dsp:nvSpPr>
        <dsp:cNvPr id="0" name=""/>
        <dsp:cNvSpPr/>
      </dsp:nvSpPr>
      <dsp:spPr>
        <a:xfrm>
          <a:off x="2194517" y="4622694"/>
          <a:ext cx="2135188" cy="1645046"/>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Akdeniz limanları önem kaybeder.</a:t>
          </a:r>
        </a:p>
      </dsp:txBody>
      <dsp:txXfrm>
        <a:off x="2507208" y="4863605"/>
        <a:ext cx="1509806" cy="1163224"/>
      </dsp:txXfrm>
    </dsp:sp>
    <dsp:sp modelId="{E1995EC4-1816-4716-9228-88A6034AFFFD}">
      <dsp:nvSpPr>
        <dsp:cNvPr id="0" name=""/>
        <dsp:cNvSpPr/>
      </dsp:nvSpPr>
      <dsp:spPr>
        <a:xfrm rot="10295409">
          <a:off x="2115683" y="3611325"/>
          <a:ext cx="2343782" cy="25419"/>
        </a:xfrm>
        <a:custGeom>
          <a:avLst/>
          <a:gdLst/>
          <a:ahLst/>
          <a:cxnLst/>
          <a:rect l="0" t="0" r="0" b="0"/>
          <a:pathLst>
            <a:path>
              <a:moveTo>
                <a:pt x="0" y="12709"/>
              </a:moveTo>
              <a:lnTo>
                <a:pt x="2343782" y="1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tr-TR" sz="800" kern="1200"/>
        </a:p>
      </dsp:txBody>
      <dsp:txXfrm rot="10800000">
        <a:off x="3228980" y="3565440"/>
        <a:ext cx="117189" cy="117189"/>
      </dsp:txXfrm>
    </dsp:sp>
    <dsp:sp modelId="{75806C6E-615A-4FBD-9CA7-FD6B50D4A760}">
      <dsp:nvSpPr>
        <dsp:cNvPr id="0" name=""/>
        <dsp:cNvSpPr/>
      </dsp:nvSpPr>
      <dsp:spPr>
        <a:xfrm>
          <a:off x="492082" y="3093201"/>
          <a:ext cx="1645046" cy="1645046"/>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Gümrük gelirleri azalır</a:t>
          </a:r>
          <a:r>
            <a:rPr lang="tr-TR" sz="1400" kern="1200" dirty="0"/>
            <a:t>.</a:t>
          </a:r>
        </a:p>
      </dsp:txBody>
      <dsp:txXfrm>
        <a:off x="732993" y="3334112"/>
        <a:ext cx="1163224" cy="1163224"/>
      </dsp:txXfrm>
    </dsp:sp>
    <dsp:sp modelId="{0BE5F54D-0BF1-41F2-895E-2D53A4EAC0EB}">
      <dsp:nvSpPr>
        <dsp:cNvPr id="0" name=""/>
        <dsp:cNvSpPr/>
      </dsp:nvSpPr>
      <dsp:spPr>
        <a:xfrm rot="12619291">
          <a:off x="3142466" y="2166065"/>
          <a:ext cx="1690086" cy="25419"/>
        </a:xfrm>
        <a:custGeom>
          <a:avLst/>
          <a:gdLst/>
          <a:ahLst/>
          <a:cxnLst/>
          <a:rect l="0" t="0" r="0" b="0"/>
          <a:pathLst>
            <a:path>
              <a:moveTo>
                <a:pt x="0" y="12709"/>
              </a:moveTo>
              <a:lnTo>
                <a:pt x="1690086" y="1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p>
      </dsp:txBody>
      <dsp:txXfrm rot="10800000">
        <a:off x="3945257" y="2136523"/>
        <a:ext cx="84504" cy="84504"/>
      </dsp:txXfrm>
    </dsp:sp>
    <dsp:sp modelId="{CAA2D5E5-5231-499C-B384-D72445E08C65}">
      <dsp:nvSpPr>
        <dsp:cNvPr id="0" name=""/>
        <dsp:cNvSpPr/>
      </dsp:nvSpPr>
      <dsp:spPr>
        <a:xfrm>
          <a:off x="639410" y="120788"/>
          <a:ext cx="3002934" cy="1955944"/>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İpek ve Baharat yolları hakimiyetimiz biter.</a:t>
          </a:r>
        </a:p>
      </dsp:txBody>
      <dsp:txXfrm>
        <a:off x="1079180" y="407229"/>
        <a:ext cx="2123394" cy="138306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0A7CAF-4318-4C6A-9BEE-17BDEC570CA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B6EBAAEF-C801-4FA4-919F-FFBB02CF6D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77138B6-5D14-4434-84B3-7438CEFC0029}"/>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5" name="Alt Bilgi Yer Tutucusu 4">
            <a:extLst>
              <a:ext uri="{FF2B5EF4-FFF2-40B4-BE49-F238E27FC236}">
                <a16:creationId xmlns:a16="http://schemas.microsoft.com/office/drawing/2014/main" id="{DBC5F496-C4EE-4266-A53A-47CE2971C50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CF33FC0-8478-479F-BF3E-7EA6D005011B}"/>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2842220098"/>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CF77E7-8E02-44D1-80BB-14B6FFD0B26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D364A1C-000D-41BE-ACEA-000D18FDBB5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4753F45-E504-43B4-AE35-204078D39DC2}"/>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5" name="Alt Bilgi Yer Tutucusu 4">
            <a:extLst>
              <a:ext uri="{FF2B5EF4-FFF2-40B4-BE49-F238E27FC236}">
                <a16:creationId xmlns:a16="http://schemas.microsoft.com/office/drawing/2014/main" id="{D6C35B5E-CF39-40E9-BD71-3B34B5D0F5B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00DF934-416E-4EA3-9487-D10E072BF02B}"/>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73203118"/>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C436D4-BA25-49E5-9302-08437A170D0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6D15DA5-2765-427F-916C-B615EFDF00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97CC4E4-3CE3-4459-B43F-79B5F07254CC}"/>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5" name="Alt Bilgi Yer Tutucusu 4">
            <a:extLst>
              <a:ext uri="{FF2B5EF4-FFF2-40B4-BE49-F238E27FC236}">
                <a16:creationId xmlns:a16="http://schemas.microsoft.com/office/drawing/2014/main" id="{76D3CF08-A12F-4B65-862A-B88AC93365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AE929FA-9DAF-4759-BCD2-CB35A774EB74}"/>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673883387"/>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23901B-417D-4C64-97F5-275EB3C55F5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1E8222F-F2BD-4DCA-BA3A-36E1F6BDA189}"/>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2EF2D7C6-7F7C-4718-A7D3-F5CA79C23293}"/>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6A8E236-3A0B-4570-BD77-386812EEEE01}"/>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6" name="Alt Bilgi Yer Tutucusu 5">
            <a:extLst>
              <a:ext uri="{FF2B5EF4-FFF2-40B4-BE49-F238E27FC236}">
                <a16:creationId xmlns:a16="http://schemas.microsoft.com/office/drawing/2014/main" id="{73E25FF4-DD0B-447A-A4B4-FA5FA021F5B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EC328CB-E8FF-4E02-ABB3-A234A080CE30}"/>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2620413613"/>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E15F17-0E0C-4D00-8BED-1EC77B18939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50B9A5A-9647-4201-A03D-E7EBA98B4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7194C7CD-CFDD-46C1-9CD2-BA8D9EF45DA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2822DD8-8985-483F-B200-F63AA58D2E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8507E49-F0A5-4817-98BE-4DCD29CCB11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1B16A55-664D-483D-BC24-6FF080DDF961}"/>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8" name="Alt Bilgi Yer Tutucusu 7">
            <a:extLst>
              <a:ext uri="{FF2B5EF4-FFF2-40B4-BE49-F238E27FC236}">
                <a16:creationId xmlns:a16="http://schemas.microsoft.com/office/drawing/2014/main" id="{58977CD1-CF05-4922-93FE-3FB3209D799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0D8F83B-E0E3-483A-BB65-57A67F4EDA4E}"/>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2825846264"/>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ABC687-ED99-48D5-B1C0-569D24C0971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7201E2A-1EB1-400D-ABB5-208E5F6FD86E}"/>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4" name="Alt Bilgi Yer Tutucusu 3">
            <a:extLst>
              <a:ext uri="{FF2B5EF4-FFF2-40B4-BE49-F238E27FC236}">
                <a16:creationId xmlns:a16="http://schemas.microsoft.com/office/drawing/2014/main" id="{B5B63BEE-0AE8-435E-946A-9A6425F7E26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C50B4B4-9EC6-4224-9E0D-C6160587AAD1}"/>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699404817"/>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68E6F94-FAB8-4701-A279-6192FC833F24}"/>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3" name="Alt Bilgi Yer Tutucusu 2">
            <a:extLst>
              <a:ext uri="{FF2B5EF4-FFF2-40B4-BE49-F238E27FC236}">
                <a16:creationId xmlns:a16="http://schemas.microsoft.com/office/drawing/2014/main" id="{0543140E-499B-4855-AFDF-D58C5DB3540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75A260E-14B4-4D57-A569-D6B389D2165E}"/>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1708128769"/>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6CD562-1C92-4802-92A9-AF575F53239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85F86A1-49B3-49D1-9922-CE2516D956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85A2DEB-71D1-4135-A651-43E73B1AB9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B2374AD-58CA-4147-B0FF-09DD828E434A}"/>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6" name="Alt Bilgi Yer Tutucusu 5">
            <a:extLst>
              <a:ext uri="{FF2B5EF4-FFF2-40B4-BE49-F238E27FC236}">
                <a16:creationId xmlns:a16="http://schemas.microsoft.com/office/drawing/2014/main" id="{96E83686-0988-4954-BB55-B59155698FE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B881008-263B-4290-B8C8-714AB3BD2678}"/>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2983254908"/>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BCDD08-D758-4691-8495-2227141441E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9A812B1-CE86-4E92-A21E-FF2A92B47C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094AC2D-19A9-4788-81A5-102745BB9C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EAD3961-92E8-452B-809B-A8A13511BA1B}"/>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6" name="Alt Bilgi Yer Tutucusu 5">
            <a:extLst>
              <a:ext uri="{FF2B5EF4-FFF2-40B4-BE49-F238E27FC236}">
                <a16:creationId xmlns:a16="http://schemas.microsoft.com/office/drawing/2014/main" id="{EFA2673D-3FF0-4B50-955A-904E4F5C2DF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43D4B18-719B-497E-A724-C8B81E7A01B8}"/>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3184414543"/>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2F09AC-3448-4FFC-AEB4-F1089BA93680}"/>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2D0DE51-2C71-4BBA-B0FA-7DD4CFBA9B2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C4C81EA-E301-4EF0-BF28-34CCA5058754}"/>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5" name="Alt Bilgi Yer Tutucusu 4">
            <a:extLst>
              <a:ext uri="{FF2B5EF4-FFF2-40B4-BE49-F238E27FC236}">
                <a16:creationId xmlns:a16="http://schemas.microsoft.com/office/drawing/2014/main" id="{E5B5AF00-2F9B-49A0-8550-8B09CD88EC0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1002F76-37DC-47E3-AD44-E44ECDC692DC}"/>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140183766"/>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4BE7539-CE86-49B9-AF3A-9379E6F3A0F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F7EFA48F-AC98-469C-A180-22FEA1E1E8A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0A77F70-BBE8-4067-B0C3-69119F07E1F6}"/>
              </a:ext>
            </a:extLst>
          </p:cNvPr>
          <p:cNvSpPr>
            <a:spLocks noGrp="1"/>
          </p:cNvSpPr>
          <p:nvPr>
            <p:ph type="dt" sz="half" idx="10"/>
          </p:nvPr>
        </p:nvSpPr>
        <p:spPr/>
        <p:txBody>
          <a:bodyPr/>
          <a:lstStyle/>
          <a:p>
            <a:fld id="{7B8D74F6-2F63-4E3F-8741-A494C2252C2F}" type="datetimeFigureOut">
              <a:rPr lang="tr-TR" smtClean="0"/>
              <a:t>15.06.2020</a:t>
            </a:fld>
            <a:endParaRPr lang="tr-TR"/>
          </a:p>
        </p:txBody>
      </p:sp>
      <p:sp>
        <p:nvSpPr>
          <p:cNvPr id="5" name="Alt Bilgi Yer Tutucusu 4">
            <a:extLst>
              <a:ext uri="{FF2B5EF4-FFF2-40B4-BE49-F238E27FC236}">
                <a16:creationId xmlns:a16="http://schemas.microsoft.com/office/drawing/2014/main" id="{F3F00CAB-A01B-4EEB-8F30-79C4DF1EF2D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1D1E31D-E57B-41FE-9C7D-D7BCF161ACCE}"/>
              </a:ext>
            </a:extLst>
          </p:cNvPr>
          <p:cNvSpPr>
            <a:spLocks noGrp="1"/>
          </p:cNvSpPr>
          <p:nvPr>
            <p:ph type="sldNum" sz="quarter" idx="12"/>
          </p:nvPr>
        </p:nvSpPr>
        <p:spPr/>
        <p:txBody>
          <a:bodyPr/>
          <a:lstStyle/>
          <a:p>
            <a:fld id="{9F211A6F-F034-4816-AE83-1118B28BC2AA}" type="slidenum">
              <a:rPr lang="tr-TR" smtClean="0"/>
              <a:t>‹#›</a:t>
            </a:fld>
            <a:endParaRPr lang="tr-TR"/>
          </a:p>
        </p:txBody>
      </p:sp>
    </p:spTree>
    <p:extLst>
      <p:ext uri="{BB962C8B-B14F-4D97-AF65-F5344CB8AC3E}">
        <p14:creationId xmlns:p14="http://schemas.microsoft.com/office/powerpoint/2010/main" val="1721486776"/>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3A459CF-1602-4DBC-9334-C0E8B0DC93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E989B9C-9042-4CD5-AE76-CDC8863DC9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D82E07-97A5-4D4F-BDF9-EFF6060DF4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D74F6-2F63-4E3F-8741-A494C2252C2F}" type="datetimeFigureOut">
              <a:rPr lang="tr-TR" smtClean="0"/>
              <a:t>15.06.2020</a:t>
            </a:fld>
            <a:endParaRPr lang="tr-TR"/>
          </a:p>
        </p:txBody>
      </p:sp>
      <p:sp>
        <p:nvSpPr>
          <p:cNvPr id="5" name="Alt Bilgi Yer Tutucusu 4">
            <a:extLst>
              <a:ext uri="{FF2B5EF4-FFF2-40B4-BE49-F238E27FC236}">
                <a16:creationId xmlns:a16="http://schemas.microsoft.com/office/drawing/2014/main" id="{EC0A0101-0AF2-49C6-8A88-AA99371100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5EA5E3CA-1FA8-4C2A-A14F-9F74F57239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211A6F-F034-4816-AE83-1118B28BC2AA}" type="slidenum">
              <a:rPr lang="tr-TR" smtClean="0"/>
              <a:t>‹#›</a:t>
            </a:fld>
            <a:endParaRPr lang="tr-TR"/>
          </a:p>
        </p:txBody>
      </p:sp>
    </p:spTree>
    <p:extLst>
      <p:ext uri="{BB962C8B-B14F-4D97-AF65-F5344CB8AC3E}">
        <p14:creationId xmlns:p14="http://schemas.microsoft.com/office/powerpoint/2010/main" val="124243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7.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5.jp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7.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7.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 /><Relationship Id="rId2" Type="http://schemas.openxmlformats.org/officeDocument/2006/relationships/diagramData" Target="../diagrams/data4.xml" /><Relationship Id="rId1" Type="http://schemas.openxmlformats.org/officeDocument/2006/relationships/slideLayout" Target="../slideLayouts/slideLayout7.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 /><Relationship Id="rId2" Type="http://schemas.openxmlformats.org/officeDocument/2006/relationships/diagramData" Target="../diagrams/data5.xml" /><Relationship Id="rId1" Type="http://schemas.openxmlformats.org/officeDocument/2006/relationships/slideLayout" Target="../slideLayouts/slideLayout7.xml" /><Relationship Id="rId6" Type="http://schemas.microsoft.com/office/2007/relationships/diagramDrawing" Target="../diagrams/drawing5.xml" /><Relationship Id="rId5" Type="http://schemas.openxmlformats.org/officeDocument/2006/relationships/diagramColors" Target="../diagrams/colors5.xml" /><Relationship Id="rId4" Type="http://schemas.openxmlformats.org/officeDocument/2006/relationships/diagramQuickStyle" Target="../diagrams/quickStyle5.xml" /></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 /><Relationship Id="rId2" Type="http://schemas.openxmlformats.org/officeDocument/2006/relationships/diagramData" Target="../diagrams/data6.xml" /><Relationship Id="rId1" Type="http://schemas.openxmlformats.org/officeDocument/2006/relationships/slideLayout" Target="../slideLayouts/slideLayout7.xml" /><Relationship Id="rId6" Type="http://schemas.microsoft.com/office/2007/relationships/diagramDrawing" Target="../diagrams/drawing6.xml" /><Relationship Id="rId5" Type="http://schemas.openxmlformats.org/officeDocument/2006/relationships/diagramColors" Target="../diagrams/colors6.xml" /><Relationship Id="rId4" Type="http://schemas.openxmlformats.org/officeDocument/2006/relationships/diagramQuickStyle" Target="../diagrams/quickStyle6.xml" /></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 /><Relationship Id="rId2" Type="http://schemas.openxmlformats.org/officeDocument/2006/relationships/diagramData" Target="../diagrams/data7.xml" /><Relationship Id="rId1" Type="http://schemas.openxmlformats.org/officeDocument/2006/relationships/slideLayout" Target="../slideLayouts/slideLayout7.xml" /><Relationship Id="rId6" Type="http://schemas.microsoft.com/office/2007/relationships/diagramDrawing" Target="../diagrams/drawing7.xml" /><Relationship Id="rId5" Type="http://schemas.openxmlformats.org/officeDocument/2006/relationships/diagramColors" Target="../diagrams/colors7.xml" /><Relationship Id="rId4" Type="http://schemas.openxmlformats.org/officeDocument/2006/relationships/diagramQuickStyle" Target="../diagrams/quickStyle7.xml" /></Relationships>
</file>

<file path=ppt/slides/_rels/slide17.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3" Type="http://schemas.openxmlformats.org/officeDocument/2006/relationships/image" Target="../media/image10.jpg" /><Relationship Id="rId2" Type="http://schemas.openxmlformats.org/officeDocument/2006/relationships/image" Target="../media/image9.jpg" /><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2" Type="http://schemas.openxmlformats.org/officeDocument/2006/relationships/image" Target="../media/image11.jpg" /><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2" Type="http://schemas.openxmlformats.org/officeDocument/2006/relationships/image" Target="../media/image12.jpg" /><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3" Type="http://schemas.openxmlformats.org/officeDocument/2006/relationships/image" Target="../media/image14.jpg" /><Relationship Id="rId2" Type="http://schemas.openxmlformats.org/officeDocument/2006/relationships/image" Target="../media/image13.jpg" /><Relationship Id="rId1" Type="http://schemas.openxmlformats.org/officeDocument/2006/relationships/slideLayout" Target="../slideLayouts/slideLayout7.xml" /></Relationships>
</file>

<file path=ppt/slides/_rels/slide30.xml.rels><?xml version="1.0" encoding="UTF-8" standalone="yes"?>
<Relationships xmlns="http://schemas.openxmlformats.org/package/2006/relationships"><Relationship Id="rId2" Type="http://schemas.openxmlformats.org/officeDocument/2006/relationships/image" Target="../media/image15.jpg" /><Relationship Id="rId1" Type="http://schemas.openxmlformats.org/officeDocument/2006/relationships/slideLayout" Target="../slideLayouts/slideLayout7.xml" /></Relationships>
</file>

<file path=ppt/slides/_rels/slide31.xml.rels><?xml version="1.0" encoding="UTF-8" standalone="yes"?>
<Relationships xmlns="http://schemas.openxmlformats.org/package/2006/relationships"><Relationship Id="rId2" Type="http://schemas.openxmlformats.org/officeDocument/2006/relationships/image" Target="../media/image16.jpg" /><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2" Type="http://schemas.openxmlformats.org/officeDocument/2006/relationships/image" Target="../media/image17.jpg" /><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2" Type="http://schemas.openxmlformats.org/officeDocument/2006/relationships/image" Target="../media/image18.jpg" /><Relationship Id="rId1" Type="http://schemas.openxmlformats.org/officeDocument/2006/relationships/slideLayout" Target="../slideLayouts/slideLayout7.xml" /></Relationships>
</file>

<file path=ppt/slides/_rels/slide3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19.jp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3FB53448-B0D3-4D64-8EF9-99FE601FA11B}"/>
              </a:ext>
            </a:extLst>
          </p:cNvPr>
          <p:cNvSpPr>
            <a:spLocks noGrp="1"/>
          </p:cNvSpPr>
          <p:nvPr>
            <p:ph type="ctrTitle"/>
          </p:nvPr>
        </p:nvSpPr>
        <p:spPr>
          <a:xfrm>
            <a:off x="3530990" y="2846510"/>
            <a:ext cx="5387928" cy="2048970"/>
          </a:xfrm>
          <a:solidFill>
            <a:schemeClr val="accent4">
              <a:lumMod val="60000"/>
              <a:lumOff val="40000"/>
            </a:schemeClr>
          </a:solidFill>
        </p:spPr>
        <p:txBody>
          <a:bodyPr>
            <a:normAutofit/>
          </a:bodyPr>
          <a:lstStyle/>
          <a:p>
            <a:r>
              <a:rPr lang="tr-TR" sz="4700" b="1" dirty="0">
                <a:solidFill>
                  <a:srgbClr val="C00000"/>
                </a:solidFill>
              </a:rPr>
              <a:t>Coğrafi Keşifler ve Osmanlı Devleti’ne etkileri</a:t>
            </a:r>
          </a:p>
        </p:txBody>
      </p:sp>
      <p:sp>
        <p:nvSpPr>
          <p:cNvPr id="3" name="Alt Başlık 2">
            <a:extLst>
              <a:ext uri="{FF2B5EF4-FFF2-40B4-BE49-F238E27FC236}">
                <a16:creationId xmlns:a16="http://schemas.microsoft.com/office/drawing/2014/main" id="{632E1EBC-E6C3-4310-93D6-83343B8AF905}"/>
              </a:ext>
            </a:extLst>
          </p:cNvPr>
          <p:cNvSpPr>
            <a:spLocks noGrp="1"/>
          </p:cNvSpPr>
          <p:nvPr>
            <p:ph type="subTitle" idx="1"/>
          </p:nvPr>
        </p:nvSpPr>
        <p:spPr>
          <a:xfrm>
            <a:off x="9725261" y="5341108"/>
            <a:ext cx="1709696" cy="844061"/>
          </a:xfrm>
          <a:solidFill>
            <a:schemeClr val="accent4">
              <a:lumMod val="50000"/>
            </a:schemeClr>
          </a:solidFill>
        </p:spPr>
        <p:txBody>
          <a:bodyPr>
            <a:normAutofit/>
          </a:bodyPr>
          <a:lstStyle/>
          <a:p>
            <a:r>
              <a:rPr lang="tr-TR" b="1" dirty="0"/>
              <a:t>M. Tarhan Yılmaz</a:t>
            </a:r>
          </a:p>
        </p:txBody>
      </p:sp>
      <p:pic>
        <p:nvPicPr>
          <p:cNvPr id="5" name="Resim 4">
            <a:extLst>
              <a:ext uri="{FF2B5EF4-FFF2-40B4-BE49-F238E27FC236}">
                <a16:creationId xmlns:a16="http://schemas.microsoft.com/office/drawing/2014/main" id="{5338272D-E7A7-495C-81CB-9E54002C2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062" y="149831"/>
            <a:ext cx="4522821" cy="2532780"/>
          </a:xfrm>
          <a:prstGeom prst="rect">
            <a:avLst/>
          </a:prstGeom>
        </p:spPr>
      </p:pic>
    </p:spTree>
    <p:extLst>
      <p:ext uri="{BB962C8B-B14F-4D97-AF65-F5344CB8AC3E}">
        <p14:creationId xmlns:p14="http://schemas.microsoft.com/office/powerpoint/2010/main" val="2082063438"/>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vapur, açık hava, su, su taşıtı içeren bir resim&#10;&#10;Açıklama otomatik olarak oluşturuldu">
            <a:extLst>
              <a:ext uri="{FF2B5EF4-FFF2-40B4-BE49-F238E27FC236}">
                <a16:creationId xmlns:a16="http://schemas.microsoft.com/office/drawing/2014/main" id="{20BB4AF8-2D36-4442-9A26-38A5768FC9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083" y="141287"/>
            <a:ext cx="11780605" cy="6597138"/>
          </a:xfrm>
          <a:prstGeom prst="rect">
            <a:avLst/>
          </a:prstGeom>
        </p:spPr>
      </p:pic>
    </p:spTree>
    <p:extLst>
      <p:ext uri="{BB962C8B-B14F-4D97-AF65-F5344CB8AC3E}">
        <p14:creationId xmlns:p14="http://schemas.microsoft.com/office/powerpoint/2010/main" val="3770194891"/>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oyun içeren bir resim&#10;&#10;Açıklama otomatik olarak oluşturuldu">
            <a:extLst>
              <a:ext uri="{FF2B5EF4-FFF2-40B4-BE49-F238E27FC236}">
                <a16:creationId xmlns:a16="http://schemas.microsoft.com/office/drawing/2014/main" id="{E852B65A-64DF-49B5-95D0-DA0F7C41DA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0991" y="540144"/>
            <a:ext cx="5923722" cy="5950167"/>
          </a:xfrm>
          <a:prstGeom prst="rect">
            <a:avLst/>
          </a:prstGeom>
        </p:spPr>
      </p:pic>
    </p:spTree>
    <p:extLst>
      <p:ext uri="{BB962C8B-B14F-4D97-AF65-F5344CB8AC3E}">
        <p14:creationId xmlns:p14="http://schemas.microsoft.com/office/powerpoint/2010/main" val="1396241171"/>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a:extLst>
              <a:ext uri="{FF2B5EF4-FFF2-40B4-BE49-F238E27FC236}">
                <a16:creationId xmlns:a16="http://schemas.microsoft.com/office/drawing/2014/main" id="{DA6C70A7-48FA-48FA-B9F3-26624EE21B43}"/>
              </a:ext>
            </a:extLst>
          </p:cNvPr>
          <p:cNvGraphicFramePr/>
          <p:nvPr>
            <p:extLst>
              <p:ext uri="{D42A27DB-BD31-4B8C-83A1-F6EECF244321}">
                <p14:modId xmlns:p14="http://schemas.microsoft.com/office/powerpoint/2010/main" val="2502794511"/>
              </p:ext>
            </p:extLst>
          </p:nvPr>
        </p:nvGraphicFramePr>
        <p:xfrm>
          <a:off x="609599" y="251791"/>
          <a:ext cx="11343862" cy="63345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1401783"/>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9203F047-B5C8-4F12-BCF0-368007642675}"/>
              </a:ext>
            </a:extLst>
          </p:cNvPr>
          <p:cNvSpPr txBox="1"/>
          <p:nvPr/>
        </p:nvSpPr>
        <p:spPr>
          <a:xfrm>
            <a:off x="993913" y="1219200"/>
            <a:ext cx="9740348" cy="5021055"/>
          </a:xfrm>
          <a:prstGeom prst="rect">
            <a:avLst/>
          </a:prstGeom>
          <a:solidFill>
            <a:schemeClr val="accent6">
              <a:lumMod val="60000"/>
              <a:lumOff val="40000"/>
            </a:schemeClr>
          </a:solidFill>
        </p:spPr>
        <p:txBody>
          <a:bodyPr wrap="square" rtlCol="0">
            <a:spAutoFit/>
          </a:bodyPr>
          <a:lstStyle/>
          <a:p>
            <a:pPr marL="342900" indent="-342900">
              <a:lnSpc>
                <a:spcPct val="150000"/>
              </a:lnSpc>
              <a:buFont typeface="Wingdings" panose="05000000000000000000" pitchFamily="2" charset="2"/>
              <a:buChar char="q"/>
            </a:pPr>
            <a:r>
              <a:rPr lang="tr-TR" sz="2400" b="1" dirty="0"/>
              <a:t>İpek ve Baharat yollarının İslam ülkelerin kontrolü elinde bulunması ve Çin-Hindistan’dan gelen ürünlerin çok el değiştirmesi nedeniyle fiyatlarının artması </a:t>
            </a:r>
            <a:r>
              <a:rPr lang="tr-TR" sz="2400" b="1" dirty="0" err="1"/>
              <a:t>Avrupa’lı</a:t>
            </a:r>
            <a:r>
              <a:rPr lang="tr-TR" sz="2400" b="1" dirty="0"/>
              <a:t> devletleri bu arayışa yönlendirir.</a:t>
            </a:r>
          </a:p>
          <a:p>
            <a:pPr>
              <a:lnSpc>
                <a:spcPct val="150000"/>
              </a:lnSpc>
            </a:pPr>
            <a:endParaRPr lang="tr-TR" sz="2400" b="1" dirty="0"/>
          </a:p>
          <a:p>
            <a:pPr marL="342900" indent="-342900">
              <a:lnSpc>
                <a:spcPct val="150000"/>
              </a:lnSpc>
              <a:buFont typeface="Wingdings" panose="05000000000000000000" pitchFamily="2" charset="2"/>
              <a:buChar char="q"/>
            </a:pPr>
            <a:r>
              <a:rPr lang="tr-TR" sz="2400" b="1" dirty="0"/>
              <a:t>İspanya ve Portekiz krallarının destekleri ile başlayan keşiflere daha sonra diğer devletlerde katılır.</a:t>
            </a:r>
          </a:p>
          <a:p>
            <a:pPr>
              <a:lnSpc>
                <a:spcPct val="150000"/>
              </a:lnSpc>
            </a:pPr>
            <a:endParaRPr lang="tr-TR" sz="2400" b="1" dirty="0"/>
          </a:p>
          <a:p>
            <a:pPr marL="342900" indent="-342900">
              <a:lnSpc>
                <a:spcPct val="150000"/>
              </a:lnSpc>
              <a:buFont typeface="Wingdings" panose="05000000000000000000" pitchFamily="2" charset="2"/>
              <a:buChar char="q"/>
            </a:pPr>
            <a:r>
              <a:rPr lang="tr-TR" sz="2400" b="1" dirty="0"/>
              <a:t>Avrupa’da nüfusun fazla olması ve tüketimin artması bu arayışı hızlandırır.</a:t>
            </a:r>
          </a:p>
        </p:txBody>
      </p:sp>
    </p:spTree>
    <p:extLst>
      <p:ext uri="{BB962C8B-B14F-4D97-AF65-F5344CB8AC3E}">
        <p14:creationId xmlns:p14="http://schemas.microsoft.com/office/powerpoint/2010/main" val="331360425"/>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FBE6B16-72B3-4553-A795-F93948A25067}"/>
              </a:ext>
            </a:extLst>
          </p:cNvPr>
          <p:cNvSpPr/>
          <p:nvPr/>
        </p:nvSpPr>
        <p:spPr>
          <a:xfrm>
            <a:off x="371061" y="119270"/>
            <a:ext cx="11661913" cy="6555641"/>
          </a:xfrm>
          <a:prstGeom prst="rect">
            <a:avLst/>
          </a:prstGeom>
          <a:solidFill>
            <a:schemeClr val="accent4">
              <a:lumMod val="60000"/>
              <a:lumOff val="40000"/>
            </a:schemeClr>
          </a:solidFill>
        </p:spPr>
        <p:txBody>
          <a:bodyPr wrap="square">
            <a:spAutoFit/>
          </a:bodyPr>
          <a:lstStyle/>
          <a:p>
            <a:pPr fontAlgn="base">
              <a:lnSpc>
                <a:spcPct val="150000"/>
              </a:lnSpc>
              <a:buFont typeface="+mj-lt"/>
              <a:buAutoNum type="arabicPeriod"/>
            </a:pPr>
            <a:r>
              <a:rPr lang="tr-TR" sz="2400" b="1" i="0" dirty="0">
                <a:solidFill>
                  <a:srgbClr val="C00000"/>
                </a:solidFill>
                <a:effectLst/>
                <a:latin typeface="inherit"/>
              </a:rPr>
              <a:t>KEŞİFLER </a:t>
            </a:r>
            <a:r>
              <a:rPr lang="tr-TR" sz="2400" b="1" i="0" dirty="0">
                <a:solidFill>
                  <a:srgbClr val="333333"/>
                </a:solidFill>
                <a:effectLst/>
                <a:latin typeface="inherit"/>
              </a:rPr>
              <a:t>                                                                                                                                              </a:t>
            </a:r>
          </a:p>
          <a:p>
            <a:pPr fontAlgn="base">
              <a:lnSpc>
                <a:spcPct val="150000"/>
              </a:lnSpc>
            </a:pPr>
            <a:r>
              <a:rPr lang="tr-TR" sz="2400" b="1" dirty="0">
                <a:solidFill>
                  <a:srgbClr val="333333"/>
                </a:solidFill>
                <a:latin typeface="inherit"/>
              </a:rPr>
              <a:t>	</a:t>
            </a:r>
            <a:r>
              <a:rPr lang="tr-TR" sz="2400" b="1" i="0" dirty="0">
                <a:solidFill>
                  <a:srgbClr val="333333"/>
                </a:solidFill>
                <a:effectLst/>
                <a:latin typeface="inherit"/>
              </a:rPr>
              <a:t>İlk keşif seyahatleri, Atlantik Okyanusu ve Afrika sahillerinde 14. yüzyılın başlarında Fransız ve Cenevizli gemiciler tarafından yapılmıştır. Bu seyahatler sonucunda Kanarya ve Azor Adaları keşfedildi.</a:t>
            </a:r>
          </a:p>
          <a:p>
            <a:pPr fontAlgn="base">
              <a:lnSpc>
                <a:spcPct val="150000"/>
              </a:lnSpc>
              <a:buFont typeface="Arial" panose="020B0604020202020204" pitchFamily="34" charset="0"/>
              <a:buChar char="•"/>
            </a:pPr>
            <a:r>
              <a:rPr lang="tr-TR" sz="2400" b="1" i="0" dirty="0">
                <a:solidFill>
                  <a:srgbClr val="333333"/>
                </a:solidFill>
                <a:effectLst/>
                <a:latin typeface="inherit"/>
              </a:rPr>
              <a:t>Coğrafi Keşifleri ilk başlatanlar Portekizliler ve </a:t>
            </a:r>
            <a:r>
              <a:rPr lang="tr-TR" sz="2400" b="1" i="0" dirty="0" err="1">
                <a:solidFill>
                  <a:srgbClr val="333333"/>
                </a:solidFill>
                <a:effectLst/>
                <a:latin typeface="inherit"/>
              </a:rPr>
              <a:t>İspanyollar’dır</a:t>
            </a:r>
            <a:r>
              <a:rPr lang="tr-TR" sz="2400" b="1" i="0" dirty="0">
                <a:solidFill>
                  <a:srgbClr val="333333"/>
                </a:solidFill>
                <a:effectLst/>
                <a:latin typeface="inherit"/>
              </a:rPr>
              <a:t>.</a:t>
            </a:r>
          </a:p>
          <a:p>
            <a:pPr fontAlgn="base">
              <a:buFont typeface="Arial" panose="020B0604020202020204" pitchFamily="34" charset="0"/>
              <a:buChar char="•"/>
            </a:pPr>
            <a:endParaRPr lang="tr-TR" sz="2400" b="1" i="0" dirty="0">
              <a:solidFill>
                <a:srgbClr val="333333"/>
              </a:solidFill>
              <a:effectLst/>
              <a:latin typeface="inherit"/>
            </a:endParaRPr>
          </a:p>
          <a:p>
            <a:pPr fontAlgn="base">
              <a:buFont typeface="Arial" panose="020B0604020202020204" pitchFamily="34" charset="0"/>
              <a:buChar char="•"/>
            </a:pPr>
            <a:r>
              <a:rPr lang="tr-TR" sz="2400" b="1" i="1" dirty="0">
                <a:solidFill>
                  <a:srgbClr val="C00000"/>
                </a:solidFill>
                <a:effectLst/>
                <a:latin typeface="inherit"/>
              </a:rPr>
              <a:t>Portekizlilerin Keşifleri</a:t>
            </a:r>
          </a:p>
          <a:p>
            <a:pPr fontAlgn="base">
              <a:buFont typeface="Arial" panose="020B0604020202020204" pitchFamily="34" charset="0"/>
              <a:buChar char="•"/>
            </a:pPr>
            <a:endParaRPr lang="tr-TR" sz="2400" b="1" i="0" dirty="0">
              <a:solidFill>
                <a:srgbClr val="C00000"/>
              </a:solidFill>
              <a:effectLst/>
              <a:latin typeface="inherit"/>
            </a:endParaRPr>
          </a:p>
          <a:p>
            <a:pPr fontAlgn="base">
              <a:buFont typeface="Arial" panose="020B0604020202020204" pitchFamily="34" charset="0"/>
              <a:buChar char="•"/>
            </a:pPr>
            <a:r>
              <a:rPr lang="tr-TR" sz="2400" b="1" i="0" dirty="0">
                <a:solidFill>
                  <a:srgbClr val="333333"/>
                </a:solidFill>
                <a:effectLst/>
                <a:latin typeface="inherit"/>
              </a:rPr>
              <a:t>Portekizli </a:t>
            </a:r>
            <a:r>
              <a:rPr lang="tr-TR" sz="2400" b="1" i="0" dirty="0" err="1">
                <a:solidFill>
                  <a:srgbClr val="333333"/>
                </a:solidFill>
                <a:effectLst/>
                <a:latin typeface="inherit"/>
              </a:rPr>
              <a:t>Bartelmi</a:t>
            </a:r>
            <a:r>
              <a:rPr lang="tr-TR" sz="2400" b="1" i="0" dirty="0">
                <a:solidFill>
                  <a:srgbClr val="333333"/>
                </a:solidFill>
                <a:effectLst/>
                <a:latin typeface="inherit"/>
              </a:rPr>
              <a:t> </a:t>
            </a:r>
            <a:r>
              <a:rPr lang="tr-TR" sz="2400" b="1" i="0" dirty="0" err="1">
                <a:solidFill>
                  <a:srgbClr val="333333"/>
                </a:solidFill>
                <a:effectLst/>
                <a:latin typeface="inherit"/>
              </a:rPr>
              <a:t>Diyaz</a:t>
            </a:r>
            <a:r>
              <a:rPr lang="tr-TR" sz="2400" b="1" i="0" dirty="0">
                <a:solidFill>
                  <a:srgbClr val="333333"/>
                </a:solidFill>
                <a:effectLst/>
                <a:latin typeface="inherit"/>
              </a:rPr>
              <a:t>, Afrika’nın güneyini dolaşarak Ümit Burnu’nu buldu (1486). Böylece Hindistan’a deniz yolu ile ulaşma imkânı elde edilmiş oldu.</a:t>
            </a:r>
          </a:p>
          <a:p>
            <a:pPr fontAlgn="base">
              <a:buFont typeface="Arial" panose="020B0604020202020204" pitchFamily="34" charset="0"/>
              <a:buChar char="•"/>
            </a:pPr>
            <a:endParaRPr lang="tr-TR" sz="2400" b="1" i="0" dirty="0">
              <a:solidFill>
                <a:srgbClr val="333333"/>
              </a:solidFill>
              <a:effectLst/>
              <a:latin typeface="inherit"/>
            </a:endParaRPr>
          </a:p>
          <a:p>
            <a:pPr fontAlgn="base">
              <a:buFont typeface="Arial" panose="020B0604020202020204" pitchFamily="34" charset="0"/>
              <a:buChar char="•"/>
            </a:pPr>
            <a:r>
              <a:rPr lang="tr-TR" sz="2400" b="1" i="0" dirty="0">
                <a:solidFill>
                  <a:srgbClr val="333333"/>
                </a:solidFill>
                <a:effectLst/>
                <a:latin typeface="inherit"/>
              </a:rPr>
              <a:t>Portekizli </a:t>
            </a:r>
            <a:r>
              <a:rPr lang="tr-TR" sz="2400" b="1" i="0" dirty="0" err="1">
                <a:solidFill>
                  <a:srgbClr val="333333"/>
                </a:solidFill>
                <a:effectLst/>
                <a:latin typeface="inherit"/>
              </a:rPr>
              <a:t>Vasko</a:t>
            </a:r>
            <a:r>
              <a:rPr lang="tr-TR" sz="2400" b="1" i="0" dirty="0">
                <a:solidFill>
                  <a:srgbClr val="333333"/>
                </a:solidFill>
                <a:effectLst/>
                <a:latin typeface="inherit"/>
              </a:rPr>
              <a:t> </a:t>
            </a:r>
            <a:r>
              <a:rPr lang="tr-TR" sz="2400" b="1" i="0" dirty="0" err="1">
                <a:solidFill>
                  <a:srgbClr val="333333"/>
                </a:solidFill>
                <a:effectLst/>
                <a:latin typeface="inherit"/>
              </a:rPr>
              <a:t>dö</a:t>
            </a:r>
            <a:r>
              <a:rPr lang="tr-TR" sz="2400" b="1" i="0" dirty="0">
                <a:solidFill>
                  <a:srgbClr val="333333"/>
                </a:solidFill>
                <a:effectLst/>
                <a:latin typeface="inherit"/>
              </a:rPr>
              <a:t> Gama, Ümit Burnu’nu dolaşarak Hindistan’ın Kalküta Limanı’ndan Portekiz’e ulaştı. Böylece Hint Deniz Yolu’nu buldu (1497).</a:t>
            </a:r>
          </a:p>
          <a:p>
            <a:pPr fontAlgn="base">
              <a:buFont typeface="Arial" panose="020B0604020202020204" pitchFamily="34" charset="0"/>
              <a:buChar char="•"/>
            </a:pPr>
            <a:endParaRPr lang="tr-TR" sz="2400" b="1" i="0" dirty="0">
              <a:solidFill>
                <a:srgbClr val="333333"/>
              </a:solidFill>
              <a:effectLst/>
              <a:latin typeface="inherit"/>
            </a:endParaRPr>
          </a:p>
          <a:p>
            <a:pPr fontAlgn="base">
              <a:buFont typeface="Arial" panose="020B0604020202020204" pitchFamily="34" charset="0"/>
              <a:buChar char="•"/>
            </a:pPr>
            <a:r>
              <a:rPr lang="tr-TR" sz="2400" b="1" i="0" dirty="0">
                <a:solidFill>
                  <a:srgbClr val="333333"/>
                </a:solidFill>
                <a:effectLst/>
                <a:latin typeface="inherit"/>
              </a:rPr>
              <a:t>Portekizliler Güney Amerika’da Brezilya’yı da keşfettiler (1500).</a:t>
            </a:r>
          </a:p>
        </p:txBody>
      </p:sp>
    </p:spTree>
    <p:extLst>
      <p:ext uri="{BB962C8B-B14F-4D97-AF65-F5344CB8AC3E}">
        <p14:creationId xmlns:p14="http://schemas.microsoft.com/office/powerpoint/2010/main" val="3164865362"/>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30570E2-7DA7-4EFF-9F30-00484935F601}"/>
              </a:ext>
            </a:extLst>
          </p:cNvPr>
          <p:cNvSpPr/>
          <p:nvPr/>
        </p:nvSpPr>
        <p:spPr>
          <a:xfrm>
            <a:off x="265043" y="318052"/>
            <a:ext cx="11200126" cy="6001643"/>
          </a:xfrm>
          <a:prstGeom prst="rect">
            <a:avLst/>
          </a:prstGeom>
          <a:solidFill>
            <a:schemeClr val="accent6">
              <a:lumMod val="40000"/>
              <a:lumOff val="60000"/>
            </a:schemeClr>
          </a:solidFill>
        </p:spPr>
        <p:txBody>
          <a:bodyPr wrap="square">
            <a:spAutoFit/>
          </a:bodyPr>
          <a:lstStyle/>
          <a:p>
            <a:pPr fontAlgn="base">
              <a:buFont typeface="Arial" panose="020B0604020202020204" pitchFamily="34" charset="0"/>
              <a:buChar char="•"/>
            </a:pPr>
            <a:r>
              <a:rPr lang="tr-TR" sz="2400" b="1" i="1" dirty="0">
                <a:solidFill>
                  <a:srgbClr val="C00000"/>
                </a:solidFill>
                <a:effectLst/>
              </a:rPr>
              <a:t>İspanyolların Keşifleri</a:t>
            </a:r>
          </a:p>
          <a:p>
            <a:pPr fontAlgn="base">
              <a:buFont typeface="Arial" panose="020B0604020202020204" pitchFamily="34" charset="0"/>
              <a:buChar char="•"/>
            </a:pPr>
            <a:endParaRPr lang="tr-TR" sz="2400" b="1" i="0" dirty="0">
              <a:solidFill>
                <a:srgbClr val="333333"/>
              </a:solidFill>
              <a:effectLst/>
            </a:endParaRPr>
          </a:p>
          <a:p>
            <a:pPr fontAlgn="base">
              <a:buFont typeface="Arial" panose="020B0604020202020204" pitchFamily="34" charset="0"/>
              <a:buChar char="•"/>
            </a:pPr>
            <a:r>
              <a:rPr lang="tr-TR" sz="2400" b="1" i="0" dirty="0" err="1">
                <a:solidFill>
                  <a:srgbClr val="333333"/>
                </a:solidFill>
                <a:effectLst/>
              </a:rPr>
              <a:t>Kristof</a:t>
            </a:r>
            <a:r>
              <a:rPr lang="tr-TR" sz="2400" b="1" i="0" dirty="0">
                <a:solidFill>
                  <a:srgbClr val="333333"/>
                </a:solidFill>
                <a:effectLst/>
              </a:rPr>
              <a:t> </a:t>
            </a:r>
            <a:r>
              <a:rPr lang="tr-TR" sz="2400" b="1" i="0" dirty="0" err="1">
                <a:solidFill>
                  <a:srgbClr val="333333"/>
                </a:solidFill>
                <a:effectLst/>
              </a:rPr>
              <a:t>Kolomb</a:t>
            </a:r>
            <a:r>
              <a:rPr lang="tr-TR" sz="2400" b="1" i="0" dirty="0">
                <a:solidFill>
                  <a:srgbClr val="333333"/>
                </a:solidFill>
                <a:effectLst/>
              </a:rPr>
              <a:t> 1492 yılında Amerika’nın orta ve güney kıyılarını buldu, fakat yeni bir kıta bulduğunu anlamadı.</a:t>
            </a:r>
          </a:p>
          <a:p>
            <a:pPr fontAlgn="base">
              <a:buFont typeface="Arial" panose="020B0604020202020204" pitchFamily="34" charset="0"/>
              <a:buChar char="•"/>
            </a:pPr>
            <a:endParaRPr lang="tr-TR" sz="2400" b="1" i="0" dirty="0">
              <a:solidFill>
                <a:srgbClr val="333333"/>
              </a:solidFill>
              <a:effectLst/>
            </a:endParaRPr>
          </a:p>
          <a:p>
            <a:pPr fontAlgn="base">
              <a:buFont typeface="Arial" panose="020B0604020202020204" pitchFamily="34" charset="0"/>
              <a:buChar char="•"/>
            </a:pPr>
            <a:r>
              <a:rPr lang="tr-TR" sz="2400" b="1" i="0" dirty="0" err="1">
                <a:solidFill>
                  <a:srgbClr val="333333"/>
                </a:solidFill>
                <a:effectLst/>
              </a:rPr>
              <a:t>Kristof</a:t>
            </a:r>
            <a:r>
              <a:rPr lang="tr-TR" sz="2400" b="1" i="0" dirty="0">
                <a:solidFill>
                  <a:srgbClr val="333333"/>
                </a:solidFill>
                <a:effectLst/>
              </a:rPr>
              <a:t> </a:t>
            </a:r>
            <a:r>
              <a:rPr lang="tr-TR" sz="2400" b="1" i="0" dirty="0" err="1">
                <a:solidFill>
                  <a:srgbClr val="333333"/>
                </a:solidFill>
                <a:effectLst/>
              </a:rPr>
              <a:t>Kolomb’un</a:t>
            </a:r>
            <a:r>
              <a:rPr lang="tr-TR" sz="2400" b="1" i="0" dirty="0">
                <a:solidFill>
                  <a:srgbClr val="333333"/>
                </a:solidFill>
                <a:effectLst/>
              </a:rPr>
              <a:t> ölümünden sonra </a:t>
            </a:r>
            <a:r>
              <a:rPr lang="tr-TR" sz="2400" b="1" i="0" dirty="0" err="1">
                <a:solidFill>
                  <a:srgbClr val="333333"/>
                </a:solidFill>
                <a:effectLst/>
              </a:rPr>
              <a:t>Ameriko</a:t>
            </a:r>
            <a:r>
              <a:rPr lang="tr-TR" sz="2400" b="1" i="0" dirty="0">
                <a:solidFill>
                  <a:srgbClr val="333333"/>
                </a:solidFill>
                <a:effectLst/>
              </a:rPr>
              <a:t> </a:t>
            </a:r>
            <a:r>
              <a:rPr lang="tr-TR" sz="2400" b="1" i="0" dirty="0" err="1">
                <a:solidFill>
                  <a:srgbClr val="333333"/>
                </a:solidFill>
                <a:effectLst/>
              </a:rPr>
              <a:t>Vespuçi</a:t>
            </a:r>
            <a:r>
              <a:rPr lang="tr-TR" sz="2400" b="1" i="0" dirty="0">
                <a:solidFill>
                  <a:srgbClr val="333333"/>
                </a:solidFill>
                <a:effectLst/>
              </a:rPr>
              <a:t> adında bir İtalyan gemici, Amerika’nın yeni bir kıta olduğunu ilan etti (1492–1502). Bu yeni kıtaya Amerika denildi.</a:t>
            </a:r>
          </a:p>
          <a:p>
            <a:pPr fontAlgn="base">
              <a:buFont typeface="Arial" panose="020B0604020202020204" pitchFamily="34" charset="0"/>
              <a:buChar char="•"/>
            </a:pPr>
            <a:endParaRPr lang="tr-TR" sz="2400" b="1" i="0" dirty="0">
              <a:solidFill>
                <a:srgbClr val="333333"/>
              </a:solidFill>
              <a:effectLst/>
            </a:endParaRPr>
          </a:p>
          <a:p>
            <a:pPr fontAlgn="base">
              <a:buFont typeface="Arial" panose="020B0604020202020204" pitchFamily="34" charset="0"/>
              <a:buChar char="•"/>
            </a:pPr>
            <a:r>
              <a:rPr lang="tr-TR" sz="2400" b="1" i="0" dirty="0">
                <a:solidFill>
                  <a:srgbClr val="333333"/>
                </a:solidFill>
                <a:effectLst/>
              </a:rPr>
              <a:t>Portekizli </a:t>
            </a:r>
            <a:r>
              <a:rPr lang="tr-TR" sz="2400" b="1" i="0" dirty="0" err="1">
                <a:solidFill>
                  <a:srgbClr val="333333"/>
                </a:solidFill>
                <a:effectLst/>
              </a:rPr>
              <a:t>Macellan</a:t>
            </a:r>
            <a:r>
              <a:rPr lang="tr-TR" sz="2400" b="1" i="0" dirty="0">
                <a:solidFill>
                  <a:srgbClr val="333333"/>
                </a:solidFill>
                <a:effectLst/>
              </a:rPr>
              <a:t> ve Del Kano, Dünya’yı dolaşarak yuvarlak olduğunu ispatlamak için 1519’da Atlas Okyanusu’na açıldı. Filipin adalarında yerlilerle yapılan savaşta </a:t>
            </a:r>
            <a:r>
              <a:rPr lang="tr-TR" sz="2400" b="1" i="0" dirty="0" err="1">
                <a:solidFill>
                  <a:srgbClr val="333333"/>
                </a:solidFill>
                <a:effectLst/>
              </a:rPr>
              <a:t>Macellan</a:t>
            </a:r>
            <a:r>
              <a:rPr lang="tr-TR" sz="2400" b="1" i="0" dirty="0">
                <a:solidFill>
                  <a:srgbClr val="333333"/>
                </a:solidFill>
                <a:effectLst/>
              </a:rPr>
              <a:t> hayatını kaybetti. Dünya gezisini Del Kano tamamladı. Böylece dünyanın çevresi ilk kez dolaşılarak yuvarlak olduğu ispatlandı (1519–1522).</a:t>
            </a:r>
            <a:r>
              <a:rPr lang="tr-TR" sz="2400" b="1" dirty="0"/>
              <a:t> </a:t>
            </a:r>
          </a:p>
          <a:p>
            <a:pPr fontAlgn="base">
              <a:buFont typeface="Arial" panose="020B0604020202020204" pitchFamily="34" charset="0"/>
              <a:buChar char="•"/>
            </a:pPr>
            <a:endParaRPr lang="tr-TR" sz="2400" b="1" dirty="0"/>
          </a:p>
          <a:p>
            <a:pPr fontAlgn="base">
              <a:buFont typeface="Arial" panose="020B0604020202020204" pitchFamily="34" charset="0"/>
              <a:buChar char="•"/>
            </a:pPr>
            <a:r>
              <a:rPr lang="tr-TR" sz="2400" b="1" dirty="0"/>
              <a:t>Hollandalılar Güney Asya ülkelerini, İngiliz ve Fransızlar da Kuzey Amerika’nın iç kısımlarını keşfettiler.</a:t>
            </a:r>
            <a:endParaRPr lang="tr-TR" sz="2400" b="1" i="0" dirty="0">
              <a:solidFill>
                <a:srgbClr val="333333"/>
              </a:solidFill>
              <a:effectLst/>
            </a:endParaRPr>
          </a:p>
        </p:txBody>
      </p:sp>
    </p:spTree>
    <p:extLst>
      <p:ext uri="{BB962C8B-B14F-4D97-AF65-F5344CB8AC3E}">
        <p14:creationId xmlns:p14="http://schemas.microsoft.com/office/powerpoint/2010/main" val="3368323533"/>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13B162C-6D83-4D24-983D-DF65788416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978" y="389253"/>
            <a:ext cx="11186478" cy="6208495"/>
          </a:xfrm>
          <a:prstGeom prst="rect">
            <a:avLst/>
          </a:prstGeom>
        </p:spPr>
      </p:pic>
    </p:spTree>
    <p:extLst>
      <p:ext uri="{BB962C8B-B14F-4D97-AF65-F5344CB8AC3E}">
        <p14:creationId xmlns:p14="http://schemas.microsoft.com/office/powerpoint/2010/main" val="1232049464"/>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30DF718-780D-460E-AEC6-7BF5D957F74C}"/>
              </a:ext>
            </a:extLst>
          </p:cNvPr>
          <p:cNvSpPr/>
          <p:nvPr/>
        </p:nvSpPr>
        <p:spPr>
          <a:xfrm>
            <a:off x="172279" y="251791"/>
            <a:ext cx="11396870" cy="6126677"/>
          </a:xfrm>
          <a:prstGeom prst="rect">
            <a:avLst/>
          </a:prstGeom>
          <a:solidFill>
            <a:srgbClr val="92D050"/>
          </a:solidFill>
        </p:spPr>
        <p:txBody>
          <a:bodyPr wrap="square">
            <a:spAutoFit/>
          </a:bodyPr>
          <a:lstStyle/>
          <a:p>
            <a:pPr marL="285750" indent="-285750">
              <a:lnSpc>
                <a:spcPct val="150000"/>
              </a:lnSpc>
              <a:buFont typeface="Wingdings" panose="05000000000000000000" pitchFamily="2" charset="2"/>
              <a:buChar char="Ø"/>
            </a:pPr>
            <a:r>
              <a:rPr lang="tr-TR" sz="2400" b="1" dirty="0">
                <a:solidFill>
                  <a:srgbClr val="222222"/>
                </a:solidFill>
                <a:latin typeface="Arial" panose="020B0604020202020204" pitchFamily="34" charset="0"/>
              </a:rPr>
              <a:t>  1492’</a:t>
            </a:r>
            <a:r>
              <a:rPr lang="tr-TR" sz="2400" b="1" i="0" dirty="0">
                <a:solidFill>
                  <a:srgbClr val="222222"/>
                </a:solidFill>
                <a:effectLst/>
                <a:latin typeface="Arial" panose="020B0604020202020204" pitchFamily="34" charset="0"/>
              </a:rPr>
              <a:t>de </a:t>
            </a:r>
            <a:r>
              <a:rPr lang="tr-TR" sz="2400" b="1" i="0" dirty="0" err="1">
                <a:solidFill>
                  <a:srgbClr val="222222"/>
                </a:solidFill>
                <a:effectLst/>
                <a:latin typeface="Arial" panose="020B0604020202020204" pitchFamily="34" charset="0"/>
              </a:rPr>
              <a:t>Kristof</a:t>
            </a:r>
            <a:r>
              <a:rPr lang="tr-TR" sz="2400" b="1" i="0" dirty="0">
                <a:solidFill>
                  <a:srgbClr val="222222"/>
                </a:solidFill>
                <a:effectLst/>
                <a:latin typeface="Arial" panose="020B0604020202020204" pitchFamily="34" charset="0"/>
              </a:rPr>
              <a:t> </a:t>
            </a:r>
            <a:r>
              <a:rPr lang="tr-TR" sz="2400" b="1" i="0" dirty="0" err="1">
                <a:solidFill>
                  <a:srgbClr val="222222"/>
                </a:solidFill>
                <a:effectLst/>
                <a:latin typeface="Arial" panose="020B0604020202020204" pitchFamily="34" charset="0"/>
              </a:rPr>
              <a:t>Kolomb</a:t>
            </a:r>
            <a:r>
              <a:rPr lang="tr-TR" sz="2400" b="1" i="0" dirty="0">
                <a:solidFill>
                  <a:srgbClr val="222222"/>
                </a:solidFill>
                <a:effectLst/>
                <a:latin typeface="Arial" panose="020B0604020202020204" pitchFamily="34" charset="0"/>
              </a:rPr>
              <a:t> ,Amerika Kıtası'na ulaştığında, gerçekte hem daha ucuz hem daha kısa yoldan Asya'ya ulaşma arayışı içindeydi. Çünkü buradan baharat ve benzeri maddeleri ucuz ve hızlı taşımak gibi bir sorun söz konusuydu. </a:t>
            </a:r>
          </a:p>
          <a:p>
            <a:pPr marL="285750" indent="-285750">
              <a:lnSpc>
                <a:spcPct val="150000"/>
              </a:lnSpc>
              <a:buFont typeface="Wingdings" panose="05000000000000000000" pitchFamily="2" charset="2"/>
              <a:buChar char="Ø"/>
            </a:pPr>
            <a:r>
              <a:rPr lang="tr-TR" sz="2400" b="1" i="0" dirty="0">
                <a:solidFill>
                  <a:srgbClr val="222222"/>
                </a:solidFill>
                <a:effectLst/>
                <a:latin typeface="Arial" panose="020B0604020202020204" pitchFamily="34" charset="0"/>
              </a:rPr>
              <a:t>Portekizli gemici  </a:t>
            </a:r>
            <a:r>
              <a:rPr lang="tr-TR" sz="2400" b="1" i="0" dirty="0" err="1">
                <a:solidFill>
                  <a:srgbClr val="222222"/>
                </a:solidFill>
                <a:effectLst/>
                <a:latin typeface="Arial" panose="020B0604020202020204" pitchFamily="34" charset="0"/>
              </a:rPr>
              <a:t>Bartelomeo</a:t>
            </a:r>
            <a:r>
              <a:rPr lang="tr-TR" sz="2400" b="1" i="0" dirty="0">
                <a:solidFill>
                  <a:srgbClr val="222222"/>
                </a:solidFill>
                <a:effectLst/>
                <a:latin typeface="Arial" panose="020B0604020202020204" pitchFamily="34" charset="0"/>
              </a:rPr>
              <a:t> </a:t>
            </a:r>
            <a:r>
              <a:rPr lang="tr-TR" sz="2400" b="1" i="0" dirty="0" err="1">
                <a:solidFill>
                  <a:srgbClr val="222222"/>
                </a:solidFill>
                <a:effectLst/>
                <a:latin typeface="Arial" panose="020B0604020202020204" pitchFamily="34" charset="0"/>
              </a:rPr>
              <a:t>Dias’ın</a:t>
            </a:r>
            <a:r>
              <a:rPr lang="tr-TR" sz="2400" b="1" i="0" dirty="0">
                <a:solidFill>
                  <a:srgbClr val="222222"/>
                </a:solidFill>
                <a:effectLst/>
                <a:latin typeface="Arial" panose="020B0604020202020204" pitchFamily="34" charset="0"/>
              </a:rPr>
              <a:t> Ümit Burnu’nu  keşfetmesinden sonra </a:t>
            </a:r>
            <a:r>
              <a:rPr lang="tr-TR" sz="2400" b="1" i="0" dirty="0" err="1">
                <a:solidFill>
                  <a:srgbClr val="222222"/>
                </a:solidFill>
                <a:effectLst/>
                <a:latin typeface="Arial" panose="020B0604020202020204" pitchFamily="34" charset="0"/>
              </a:rPr>
              <a:t>Vasco</a:t>
            </a:r>
            <a:r>
              <a:rPr lang="tr-TR" sz="2400" b="1" i="0" dirty="0">
                <a:solidFill>
                  <a:srgbClr val="222222"/>
                </a:solidFill>
                <a:effectLst/>
                <a:latin typeface="Arial" panose="020B0604020202020204" pitchFamily="34" charset="0"/>
              </a:rPr>
              <a:t> </a:t>
            </a:r>
            <a:r>
              <a:rPr lang="tr-TR" sz="2400" b="1" i="0" dirty="0" err="1">
                <a:solidFill>
                  <a:srgbClr val="222222"/>
                </a:solidFill>
                <a:effectLst/>
                <a:latin typeface="Arial" panose="020B0604020202020204" pitchFamily="34" charset="0"/>
              </a:rPr>
              <a:t>dö</a:t>
            </a:r>
            <a:r>
              <a:rPr lang="tr-TR" sz="2400" b="1" i="0" dirty="0">
                <a:solidFill>
                  <a:srgbClr val="222222"/>
                </a:solidFill>
                <a:effectLst/>
                <a:latin typeface="Arial" panose="020B0604020202020204" pitchFamily="34" charset="0"/>
              </a:rPr>
              <a:t> Gama buradan dolaşarak Hint Okyanusuna ve Hindistan</a:t>
            </a:r>
            <a:r>
              <a:rPr lang="tr-TR" sz="2400" b="1" dirty="0">
                <a:solidFill>
                  <a:srgbClr val="222222"/>
                </a:solidFill>
                <a:latin typeface="Arial" panose="020B0604020202020204" pitchFamily="34" charset="0"/>
              </a:rPr>
              <a:t>’</a:t>
            </a:r>
            <a:r>
              <a:rPr lang="tr-TR" sz="2400" b="1" i="0" dirty="0">
                <a:solidFill>
                  <a:srgbClr val="222222"/>
                </a:solidFill>
                <a:effectLst/>
                <a:latin typeface="Arial" panose="020B0604020202020204" pitchFamily="34" charset="0"/>
              </a:rPr>
              <a:t>a ulaştı. </a:t>
            </a:r>
          </a:p>
          <a:p>
            <a:pPr marL="285750" indent="-285750">
              <a:lnSpc>
                <a:spcPct val="150000"/>
              </a:lnSpc>
              <a:buFont typeface="Wingdings" panose="05000000000000000000" pitchFamily="2" charset="2"/>
              <a:buChar char="Ø"/>
            </a:pPr>
            <a:r>
              <a:rPr lang="tr-TR" sz="2400" b="1" i="0" dirty="0">
                <a:solidFill>
                  <a:srgbClr val="222222"/>
                </a:solidFill>
                <a:effectLst/>
                <a:latin typeface="Arial" panose="020B0604020202020204" pitchFamily="34" charset="0"/>
              </a:rPr>
              <a:t>Portekizli </a:t>
            </a:r>
            <a:r>
              <a:rPr lang="tr-TR" sz="2400" b="1" i="0" dirty="0" err="1">
                <a:solidFill>
                  <a:srgbClr val="222222"/>
                </a:solidFill>
                <a:effectLst/>
                <a:latin typeface="Arial" panose="020B0604020202020204" pitchFamily="34" charset="0"/>
              </a:rPr>
              <a:t>Macellan</a:t>
            </a:r>
            <a:r>
              <a:rPr lang="tr-TR" sz="2400" b="1" i="0" dirty="0">
                <a:solidFill>
                  <a:srgbClr val="222222"/>
                </a:solidFill>
                <a:effectLst/>
                <a:latin typeface="Arial" panose="020B0604020202020204" pitchFamily="34" charset="0"/>
              </a:rPr>
              <a:t> ve Del </a:t>
            </a:r>
            <a:r>
              <a:rPr lang="tr-TR" sz="2400" b="1" dirty="0">
                <a:solidFill>
                  <a:srgbClr val="222222"/>
                </a:solidFill>
                <a:latin typeface="Arial" panose="020B0604020202020204" pitchFamily="34" charset="0"/>
              </a:rPr>
              <a:t>K</a:t>
            </a:r>
            <a:r>
              <a:rPr lang="tr-TR" sz="2400" b="1" i="0" dirty="0">
                <a:solidFill>
                  <a:srgbClr val="222222"/>
                </a:solidFill>
                <a:effectLst/>
                <a:latin typeface="Arial" panose="020B0604020202020204" pitchFamily="34" charset="0"/>
              </a:rPr>
              <a:t>ano dünyayı dolaşarak geçtiler ve bunun sonucunda dünyanın yuvarlaklığına dair kesinleştirici sonuçlara ulaşmışlardır. </a:t>
            </a:r>
          </a:p>
          <a:p>
            <a:pPr marL="285750" indent="-285750">
              <a:lnSpc>
                <a:spcPct val="150000"/>
              </a:lnSpc>
              <a:buFont typeface="Wingdings" panose="05000000000000000000" pitchFamily="2" charset="2"/>
              <a:buChar char="Ø"/>
            </a:pPr>
            <a:r>
              <a:rPr lang="tr-TR" sz="2400" b="1" i="0" dirty="0">
                <a:solidFill>
                  <a:srgbClr val="222222"/>
                </a:solidFill>
                <a:effectLst/>
                <a:latin typeface="Arial" panose="020B0604020202020204" pitchFamily="34" charset="0"/>
              </a:rPr>
              <a:t>Venedikli gezgin </a:t>
            </a:r>
            <a:r>
              <a:rPr lang="tr-TR" sz="2400" b="1" i="0" dirty="0" err="1">
                <a:solidFill>
                  <a:srgbClr val="222222"/>
                </a:solidFill>
                <a:effectLst/>
                <a:latin typeface="Arial" panose="020B0604020202020204" pitchFamily="34" charset="0"/>
              </a:rPr>
              <a:t>Marco</a:t>
            </a:r>
            <a:r>
              <a:rPr lang="tr-TR" sz="2400" b="1" i="0" dirty="0">
                <a:solidFill>
                  <a:srgbClr val="222222"/>
                </a:solidFill>
                <a:effectLst/>
                <a:latin typeface="Arial" panose="020B0604020202020204" pitchFamily="34" charset="0"/>
              </a:rPr>
              <a:t> Polo (1254-1324) Asya gezilerinin anlatımlarıyla Avrupa'nın Doğu uygarlıklarını tanımasını sağlamıştır.</a:t>
            </a:r>
            <a:endParaRPr lang="tr-TR" sz="2400" b="1" dirty="0"/>
          </a:p>
        </p:txBody>
      </p:sp>
    </p:spTree>
    <p:extLst>
      <p:ext uri="{BB962C8B-B14F-4D97-AF65-F5344CB8AC3E}">
        <p14:creationId xmlns:p14="http://schemas.microsoft.com/office/powerpoint/2010/main" val="1367128544"/>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F1B8B77-FD53-47EA-BA8D-0CE6CAF47ABC}"/>
              </a:ext>
            </a:extLst>
          </p:cNvPr>
          <p:cNvSpPr txBox="1"/>
          <p:nvPr/>
        </p:nvSpPr>
        <p:spPr>
          <a:xfrm>
            <a:off x="463826" y="318053"/>
            <a:ext cx="11370365" cy="1200329"/>
          </a:xfrm>
          <a:prstGeom prst="rect">
            <a:avLst/>
          </a:prstGeom>
          <a:solidFill>
            <a:schemeClr val="accent4">
              <a:lumMod val="60000"/>
              <a:lumOff val="40000"/>
            </a:schemeClr>
          </a:solidFill>
        </p:spPr>
        <p:txBody>
          <a:bodyPr wrap="square" rtlCol="0">
            <a:spAutoFit/>
          </a:bodyPr>
          <a:lstStyle/>
          <a:p>
            <a:r>
              <a:rPr lang="tr-TR" sz="2400" b="1" dirty="0">
                <a:solidFill>
                  <a:srgbClr val="C00000"/>
                </a:solidFill>
              </a:rPr>
              <a:t>COĞRAFİ KEŞİFLERİN SONUÇLARI</a:t>
            </a:r>
          </a:p>
          <a:p>
            <a:endParaRPr lang="tr-TR" sz="2400" b="1" dirty="0"/>
          </a:p>
          <a:p>
            <a:r>
              <a:rPr lang="tr-TR" sz="2400" b="1" dirty="0"/>
              <a:t>Dünyanın yuvarlak olduğu gibi bilimsel gelişmeler ispatlanır.</a:t>
            </a:r>
          </a:p>
        </p:txBody>
      </p:sp>
      <p:pic>
        <p:nvPicPr>
          <p:cNvPr id="8" name="Resim 7">
            <a:extLst>
              <a:ext uri="{FF2B5EF4-FFF2-40B4-BE49-F238E27FC236}">
                <a16:creationId xmlns:a16="http://schemas.microsoft.com/office/drawing/2014/main" id="{96FE3A1C-E62E-4917-92BD-CEBB338819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1020" y="1924049"/>
            <a:ext cx="9319438" cy="4615897"/>
          </a:xfrm>
          <a:prstGeom prst="rect">
            <a:avLst/>
          </a:prstGeom>
        </p:spPr>
      </p:pic>
    </p:spTree>
    <p:extLst>
      <p:ext uri="{BB962C8B-B14F-4D97-AF65-F5344CB8AC3E}">
        <p14:creationId xmlns:p14="http://schemas.microsoft.com/office/powerpoint/2010/main" val="1390752589"/>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a:extLst>
              <a:ext uri="{FF2B5EF4-FFF2-40B4-BE49-F238E27FC236}">
                <a16:creationId xmlns:a16="http://schemas.microsoft.com/office/drawing/2014/main" id="{9547A8E8-EDAB-4CE7-81F0-5E5D9BE5424A}"/>
              </a:ext>
            </a:extLst>
          </p:cNvPr>
          <p:cNvGraphicFramePr/>
          <p:nvPr>
            <p:extLst>
              <p:ext uri="{D42A27DB-BD31-4B8C-83A1-F6EECF244321}">
                <p14:modId xmlns:p14="http://schemas.microsoft.com/office/powerpoint/2010/main" val="1752297154"/>
              </p:ext>
            </p:extLst>
          </p:nvPr>
        </p:nvGraphicFramePr>
        <p:xfrm>
          <a:off x="503583" y="278296"/>
          <a:ext cx="11264347" cy="5860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93852"/>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a:extLst>
              <a:ext uri="{FF2B5EF4-FFF2-40B4-BE49-F238E27FC236}">
                <a16:creationId xmlns:a16="http://schemas.microsoft.com/office/drawing/2014/main" id="{E2787E77-2B80-45FC-BF78-4029AB8DE5B9}"/>
              </a:ext>
            </a:extLst>
          </p:cNvPr>
          <p:cNvGraphicFramePr/>
          <p:nvPr>
            <p:extLst>
              <p:ext uri="{D42A27DB-BD31-4B8C-83A1-F6EECF244321}">
                <p14:modId xmlns:p14="http://schemas.microsoft.com/office/powerpoint/2010/main" val="2265033163"/>
              </p:ext>
            </p:extLst>
          </p:nvPr>
        </p:nvGraphicFramePr>
        <p:xfrm>
          <a:off x="357809" y="265043"/>
          <a:ext cx="11502887" cy="6202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4242717"/>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a:extLst>
              <a:ext uri="{FF2B5EF4-FFF2-40B4-BE49-F238E27FC236}">
                <a16:creationId xmlns:a16="http://schemas.microsoft.com/office/drawing/2014/main" id="{D6E408F3-D9D8-403D-BC99-9D19D2D10E2C}"/>
              </a:ext>
            </a:extLst>
          </p:cNvPr>
          <p:cNvGraphicFramePr/>
          <p:nvPr>
            <p:extLst>
              <p:ext uri="{D42A27DB-BD31-4B8C-83A1-F6EECF244321}">
                <p14:modId xmlns:p14="http://schemas.microsoft.com/office/powerpoint/2010/main" val="3438417168"/>
              </p:ext>
            </p:extLst>
          </p:nvPr>
        </p:nvGraphicFramePr>
        <p:xfrm>
          <a:off x="503583" y="1175554"/>
          <a:ext cx="11198087" cy="5238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etin kutusu 3">
            <a:extLst>
              <a:ext uri="{FF2B5EF4-FFF2-40B4-BE49-F238E27FC236}">
                <a16:creationId xmlns:a16="http://schemas.microsoft.com/office/drawing/2014/main" id="{115F2028-0B2C-4027-AF0D-3CDEFE96D311}"/>
              </a:ext>
            </a:extLst>
          </p:cNvPr>
          <p:cNvSpPr txBox="1"/>
          <p:nvPr/>
        </p:nvSpPr>
        <p:spPr>
          <a:xfrm>
            <a:off x="357807" y="443948"/>
            <a:ext cx="5989984" cy="523220"/>
          </a:xfrm>
          <a:prstGeom prst="rect">
            <a:avLst/>
          </a:prstGeom>
          <a:solidFill>
            <a:schemeClr val="accent2">
              <a:lumMod val="60000"/>
              <a:lumOff val="40000"/>
            </a:schemeClr>
          </a:solidFill>
        </p:spPr>
        <p:txBody>
          <a:bodyPr wrap="square" rtlCol="0">
            <a:spAutoFit/>
          </a:bodyPr>
          <a:lstStyle/>
          <a:p>
            <a:r>
              <a:rPr lang="tr-TR" sz="2800" b="1" dirty="0"/>
              <a:t>AVRUPA’NIN ÖĞRENDİĞİ ÜRÜNLER</a:t>
            </a:r>
          </a:p>
        </p:txBody>
      </p:sp>
    </p:spTree>
    <p:extLst>
      <p:ext uri="{BB962C8B-B14F-4D97-AF65-F5344CB8AC3E}">
        <p14:creationId xmlns:p14="http://schemas.microsoft.com/office/powerpoint/2010/main" val="489610666"/>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a:extLst>
              <a:ext uri="{FF2B5EF4-FFF2-40B4-BE49-F238E27FC236}">
                <a16:creationId xmlns:a16="http://schemas.microsoft.com/office/drawing/2014/main" id="{F8EB78D5-583B-439C-9C54-BCAE7FB2B28E}"/>
              </a:ext>
            </a:extLst>
          </p:cNvPr>
          <p:cNvGraphicFramePr/>
          <p:nvPr>
            <p:extLst>
              <p:ext uri="{D42A27DB-BD31-4B8C-83A1-F6EECF244321}">
                <p14:modId xmlns:p14="http://schemas.microsoft.com/office/powerpoint/2010/main" val="4162233094"/>
              </p:ext>
            </p:extLst>
          </p:nvPr>
        </p:nvGraphicFramePr>
        <p:xfrm>
          <a:off x="318053" y="198783"/>
          <a:ext cx="11529390" cy="6308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591478"/>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a:extLst>
              <a:ext uri="{FF2B5EF4-FFF2-40B4-BE49-F238E27FC236}">
                <a16:creationId xmlns:a16="http://schemas.microsoft.com/office/drawing/2014/main" id="{5FECCD1D-912D-4097-8123-DAC1184D450D}"/>
              </a:ext>
            </a:extLst>
          </p:cNvPr>
          <p:cNvGraphicFramePr/>
          <p:nvPr>
            <p:extLst>
              <p:ext uri="{D42A27DB-BD31-4B8C-83A1-F6EECF244321}">
                <p14:modId xmlns:p14="http://schemas.microsoft.com/office/powerpoint/2010/main" val="3261795174"/>
              </p:ext>
            </p:extLst>
          </p:nvPr>
        </p:nvGraphicFramePr>
        <p:xfrm>
          <a:off x="410817" y="384313"/>
          <a:ext cx="11277600" cy="57540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506673"/>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a:extLst>
              <a:ext uri="{FF2B5EF4-FFF2-40B4-BE49-F238E27FC236}">
                <a16:creationId xmlns:a16="http://schemas.microsoft.com/office/drawing/2014/main" id="{AE439CF7-4567-42DB-BDD9-9A21DDFEBF84}"/>
              </a:ext>
            </a:extLst>
          </p:cNvPr>
          <p:cNvGraphicFramePr/>
          <p:nvPr>
            <p:extLst>
              <p:ext uri="{D42A27DB-BD31-4B8C-83A1-F6EECF244321}">
                <p14:modId xmlns:p14="http://schemas.microsoft.com/office/powerpoint/2010/main" val="494452815"/>
              </p:ext>
            </p:extLst>
          </p:nvPr>
        </p:nvGraphicFramePr>
        <p:xfrm>
          <a:off x="198783" y="159026"/>
          <a:ext cx="11648659" cy="63875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4405275"/>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bilgisayar içeren bir resim&#10;&#10;Açıklama otomatik olarak oluşturuldu">
            <a:extLst>
              <a:ext uri="{FF2B5EF4-FFF2-40B4-BE49-F238E27FC236}">
                <a16:creationId xmlns:a16="http://schemas.microsoft.com/office/drawing/2014/main" id="{7718D26F-6215-46B1-9790-E8CAD10760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444" y="257028"/>
            <a:ext cx="9807424" cy="6327370"/>
          </a:xfrm>
          <a:prstGeom prst="rect">
            <a:avLst/>
          </a:prstGeom>
        </p:spPr>
      </p:pic>
    </p:spTree>
    <p:extLst>
      <p:ext uri="{BB962C8B-B14F-4D97-AF65-F5344CB8AC3E}">
        <p14:creationId xmlns:p14="http://schemas.microsoft.com/office/powerpoint/2010/main" val="709237255"/>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057F644-5E78-449C-B955-8457CEB98CD6}"/>
              </a:ext>
            </a:extLst>
          </p:cNvPr>
          <p:cNvSpPr/>
          <p:nvPr/>
        </p:nvSpPr>
        <p:spPr>
          <a:xfrm>
            <a:off x="477079" y="503584"/>
            <a:ext cx="10668000" cy="5575052"/>
          </a:xfrm>
          <a:prstGeom prst="rect">
            <a:avLst/>
          </a:prstGeom>
          <a:solidFill>
            <a:srgbClr val="92D050"/>
          </a:solidFill>
        </p:spPr>
        <p:txBody>
          <a:bodyPr wrap="square">
            <a:spAutoFit/>
          </a:bodyPr>
          <a:lstStyle/>
          <a:p>
            <a:pPr>
              <a:lnSpc>
                <a:spcPct val="150000"/>
              </a:lnSpc>
            </a:pPr>
            <a:r>
              <a:rPr lang="tr-TR" sz="2400" b="1" dirty="0">
                <a:solidFill>
                  <a:srgbClr val="C00000"/>
                </a:solidFill>
              </a:rPr>
              <a:t>Amerika’da y</a:t>
            </a:r>
            <a:r>
              <a:rPr lang="tr-TR" sz="2400" b="1" i="0" dirty="0">
                <a:solidFill>
                  <a:srgbClr val="C00000"/>
                </a:solidFill>
                <a:effectLst/>
              </a:rPr>
              <a:t>erli nüfusu sürekli azalır.</a:t>
            </a:r>
          </a:p>
          <a:p>
            <a:pPr>
              <a:lnSpc>
                <a:spcPct val="150000"/>
              </a:lnSpc>
            </a:pPr>
            <a:r>
              <a:rPr lang="tr-TR" sz="2400" b="1" i="0" dirty="0">
                <a:solidFill>
                  <a:srgbClr val="222222"/>
                </a:solidFill>
                <a:effectLst/>
              </a:rPr>
              <a:t>	</a:t>
            </a:r>
          </a:p>
          <a:p>
            <a:pPr>
              <a:lnSpc>
                <a:spcPct val="150000"/>
              </a:lnSpc>
            </a:pPr>
            <a:r>
              <a:rPr lang="tr-TR" sz="2400" b="1" dirty="0">
                <a:solidFill>
                  <a:srgbClr val="222222"/>
                </a:solidFill>
              </a:rPr>
              <a:t>	</a:t>
            </a:r>
            <a:r>
              <a:rPr lang="tr-TR" sz="2400" b="1" i="0" dirty="0">
                <a:solidFill>
                  <a:srgbClr val="222222"/>
                </a:solidFill>
                <a:effectLst/>
              </a:rPr>
              <a:t>Vahşette sınır tanımayan Avrupalıların yaptıkları katliamın boyutlarını rakamlara bakarak anlamak mümkündür. Avrupa’nın toplam nüfusunun aşağı yukarı elli milyon olduğu bir dönemde, 1500’den 1650’ye, yeni kıtanın tamamındaki yerli nüfusunu seksen milyondan on milyona indirilerek, yüz elli yılda insanlığın hemen hemen beşte biri yok edilmiştir.</a:t>
            </a:r>
            <a:br>
              <a:rPr lang="tr-TR" sz="2400" b="1" dirty="0"/>
            </a:br>
            <a:endParaRPr lang="tr-TR" sz="2400" b="1" dirty="0"/>
          </a:p>
          <a:p>
            <a:pPr>
              <a:lnSpc>
                <a:spcPct val="150000"/>
              </a:lnSpc>
            </a:pPr>
            <a:r>
              <a:rPr lang="tr-TR" sz="2400" b="1" i="0" dirty="0">
                <a:solidFill>
                  <a:srgbClr val="222222"/>
                </a:solidFill>
                <a:effectLst/>
              </a:rPr>
              <a:t>	Bir başka rakama göre; 54 milyon insanın yaşadığı kıtada 1860’lara gelindiğinde ancak 340 000, 1910’da ise 220 000 yerli kalmıştı.</a:t>
            </a:r>
            <a:endParaRPr lang="tr-TR" sz="2400" b="1" dirty="0"/>
          </a:p>
        </p:txBody>
      </p:sp>
    </p:spTree>
    <p:extLst>
      <p:ext uri="{BB962C8B-B14F-4D97-AF65-F5344CB8AC3E}">
        <p14:creationId xmlns:p14="http://schemas.microsoft.com/office/powerpoint/2010/main" val="3922847231"/>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12025FA-1B4A-44EE-ACA3-EB2F94CA6820}"/>
              </a:ext>
            </a:extLst>
          </p:cNvPr>
          <p:cNvSpPr/>
          <p:nvPr/>
        </p:nvSpPr>
        <p:spPr>
          <a:xfrm>
            <a:off x="450574" y="318052"/>
            <a:ext cx="11370365" cy="6310061"/>
          </a:xfrm>
          <a:prstGeom prst="rect">
            <a:avLst/>
          </a:prstGeom>
          <a:solidFill>
            <a:schemeClr val="accent4">
              <a:lumMod val="60000"/>
              <a:lumOff val="40000"/>
            </a:schemeClr>
          </a:solidFill>
        </p:spPr>
        <p:txBody>
          <a:bodyPr wrap="square">
            <a:spAutoFit/>
          </a:bodyPr>
          <a:lstStyle/>
          <a:p>
            <a:pPr>
              <a:lnSpc>
                <a:spcPct val="150000"/>
              </a:lnSpc>
            </a:pPr>
            <a:r>
              <a:rPr lang="tr-TR" sz="2400" b="1" dirty="0">
                <a:solidFill>
                  <a:srgbClr val="222222"/>
                </a:solidFill>
                <a:latin typeface="Verdana" panose="020B0604030504040204" pitchFamily="34" charset="0"/>
              </a:rPr>
              <a:t>	</a:t>
            </a:r>
            <a:r>
              <a:rPr lang="tr-TR" sz="2400" b="1" i="0" dirty="0">
                <a:solidFill>
                  <a:srgbClr val="222222"/>
                </a:solidFill>
                <a:effectLst/>
                <a:latin typeface="Verdana" panose="020B0604030504040204" pitchFamily="34" charset="0"/>
              </a:rPr>
              <a:t> </a:t>
            </a:r>
            <a:r>
              <a:rPr lang="tr-TR" sz="2400" b="1" i="0" dirty="0" err="1">
                <a:solidFill>
                  <a:srgbClr val="222222"/>
                </a:solidFill>
                <a:effectLst/>
                <a:latin typeface="Verdana" panose="020B0604030504040204" pitchFamily="34" charset="0"/>
              </a:rPr>
              <a:t>Kolomb</a:t>
            </a:r>
            <a:r>
              <a:rPr lang="tr-TR" sz="2400" b="1" i="0" dirty="0">
                <a:solidFill>
                  <a:srgbClr val="222222"/>
                </a:solidFill>
                <a:effectLst/>
                <a:latin typeface="Verdana" panose="020B0604030504040204" pitchFamily="34" charset="0"/>
              </a:rPr>
              <a:t>, hükümdarına hitaben kaleme aldığı yazısında şöyle diyordu:</a:t>
            </a:r>
            <a:endParaRPr lang="tr-TR" sz="2400" b="1" dirty="0">
              <a:solidFill>
                <a:srgbClr val="222222"/>
              </a:solidFill>
              <a:latin typeface="Verdana" panose="020B0604030504040204" pitchFamily="34" charset="0"/>
            </a:endParaRPr>
          </a:p>
          <a:p>
            <a:pPr>
              <a:lnSpc>
                <a:spcPct val="150000"/>
              </a:lnSpc>
            </a:pPr>
            <a:r>
              <a:rPr lang="tr-TR" sz="3200" b="1" i="0" dirty="0">
                <a:solidFill>
                  <a:srgbClr val="222222"/>
                </a:solidFill>
                <a:effectLst/>
                <a:latin typeface="Verdana" panose="020B0604030504040204" pitchFamily="34" charset="0"/>
              </a:rPr>
              <a:t>	</a:t>
            </a:r>
            <a:r>
              <a:rPr lang="tr-TR" sz="2400" b="1" i="0" dirty="0">
                <a:solidFill>
                  <a:srgbClr val="C00000"/>
                </a:solidFill>
                <a:effectLst/>
                <a:latin typeface="Verdana" panose="020B0604030504040204" pitchFamily="34" charset="0"/>
              </a:rPr>
              <a:t> “…Umarım İsa Efendimiz, bunlar gibi kalabalık toplulukların dinimize döndürülmesi ve </a:t>
            </a:r>
            <a:r>
              <a:rPr lang="tr-TR" sz="2400" b="1" i="0" dirty="0" err="1">
                <a:solidFill>
                  <a:srgbClr val="C00000"/>
                </a:solidFill>
                <a:effectLst/>
                <a:latin typeface="Verdana" panose="020B0604030504040204" pitchFamily="34" charset="0"/>
              </a:rPr>
              <a:t>Kilise’ye</a:t>
            </a:r>
            <a:r>
              <a:rPr lang="tr-TR" sz="2400" b="1" i="0" dirty="0">
                <a:solidFill>
                  <a:srgbClr val="C00000"/>
                </a:solidFill>
                <a:effectLst/>
                <a:latin typeface="Verdana" panose="020B0604030504040204" pitchFamily="34" charset="0"/>
              </a:rPr>
              <a:t> kazandırılması için, aynı zamanda Baba’ya, Oğul’a ve Kutsal </a:t>
            </a:r>
            <a:r>
              <a:rPr lang="tr-TR" sz="2400" b="1" i="0" dirty="0" err="1">
                <a:solidFill>
                  <a:srgbClr val="C00000"/>
                </a:solidFill>
                <a:effectLst/>
                <a:latin typeface="Verdana" panose="020B0604030504040204" pitchFamily="34" charset="0"/>
              </a:rPr>
              <a:t>Ruh’a</a:t>
            </a:r>
            <a:r>
              <a:rPr lang="tr-TR" sz="2400" b="1" i="0" dirty="0">
                <a:solidFill>
                  <a:srgbClr val="C00000"/>
                </a:solidFill>
                <a:effectLst/>
                <a:latin typeface="Verdana" panose="020B0604030504040204" pitchFamily="34" charset="0"/>
              </a:rPr>
              <a:t> inanmak istemeyenlerin de yok edilmesi için Siz Yüce </a:t>
            </a:r>
            <a:r>
              <a:rPr lang="tr-TR" sz="2400" b="1" i="0" dirty="0" err="1">
                <a:solidFill>
                  <a:srgbClr val="C00000"/>
                </a:solidFill>
                <a:effectLst/>
                <a:latin typeface="Verdana" panose="020B0604030504040204" pitchFamily="34" charset="0"/>
              </a:rPr>
              <a:t>Efendimiz’in</a:t>
            </a:r>
            <a:r>
              <a:rPr lang="tr-TR" sz="2400" b="1" i="0" dirty="0">
                <a:solidFill>
                  <a:srgbClr val="C00000"/>
                </a:solidFill>
                <a:effectLst/>
                <a:latin typeface="Verdana" panose="020B0604030504040204" pitchFamily="34" charset="0"/>
              </a:rPr>
              <a:t> karar vermesine yardım eder.”  </a:t>
            </a:r>
            <a:endParaRPr lang="tr-TR" sz="3200" b="1" i="0" dirty="0">
              <a:solidFill>
                <a:srgbClr val="C00000"/>
              </a:solidFill>
              <a:effectLst/>
              <a:latin typeface="Verdana" panose="020B0604030504040204" pitchFamily="34" charset="0"/>
            </a:endParaRPr>
          </a:p>
          <a:p>
            <a:pPr>
              <a:lnSpc>
                <a:spcPct val="150000"/>
              </a:lnSpc>
            </a:pPr>
            <a:endParaRPr lang="tr-TR" sz="2400" b="1" dirty="0">
              <a:solidFill>
                <a:srgbClr val="222222"/>
              </a:solidFill>
              <a:latin typeface="Verdana" panose="020B0604030504040204" pitchFamily="34" charset="0"/>
            </a:endParaRPr>
          </a:p>
          <a:p>
            <a:pPr>
              <a:lnSpc>
                <a:spcPct val="150000"/>
              </a:lnSpc>
            </a:pPr>
            <a:r>
              <a:rPr lang="tr-TR" sz="2400" b="1" i="0" dirty="0">
                <a:solidFill>
                  <a:srgbClr val="222222"/>
                </a:solidFill>
                <a:effectLst/>
                <a:latin typeface="Verdana" panose="020B0604030504040204" pitchFamily="34" charset="0"/>
              </a:rPr>
              <a:t>	Katliama maruz kalan yerliler, başlangıçta birer ilah gibi gördükleri bu vahşi insanlara artık direnmeye çalışmış, bu da katliamları daha da şiddetlendirmiştir</a:t>
            </a:r>
            <a:endParaRPr lang="tr-TR" sz="2400" b="1" dirty="0"/>
          </a:p>
        </p:txBody>
      </p:sp>
    </p:spTree>
    <p:extLst>
      <p:ext uri="{BB962C8B-B14F-4D97-AF65-F5344CB8AC3E}">
        <p14:creationId xmlns:p14="http://schemas.microsoft.com/office/powerpoint/2010/main" val="1835191117"/>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42CEC6C-BC78-46D7-B826-A13461B8C56C}"/>
              </a:ext>
            </a:extLst>
          </p:cNvPr>
          <p:cNvSpPr/>
          <p:nvPr/>
        </p:nvSpPr>
        <p:spPr>
          <a:xfrm>
            <a:off x="596348" y="304800"/>
            <a:ext cx="10933042" cy="5584606"/>
          </a:xfrm>
          <a:prstGeom prst="rect">
            <a:avLst/>
          </a:prstGeom>
          <a:solidFill>
            <a:schemeClr val="accent6">
              <a:lumMod val="40000"/>
              <a:lumOff val="60000"/>
            </a:schemeClr>
          </a:solidFill>
        </p:spPr>
        <p:txBody>
          <a:bodyPr wrap="square">
            <a:spAutoFit/>
          </a:bodyPr>
          <a:lstStyle/>
          <a:p>
            <a:pPr marL="342900" indent="-342900">
              <a:lnSpc>
                <a:spcPct val="150000"/>
              </a:lnSpc>
              <a:buFont typeface="Wingdings" panose="05000000000000000000" pitchFamily="2" charset="2"/>
              <a:buChar char="q"/>
            </a:pPr>
            <a:r>
              <a:rPr lang="tr-TR" sz="2000" b="1" i="0" dirty="0">
                <a:solidFill>
                  <a:srgbClr val="222222"/>
                </a:solidFill>
                <a:effectLst/>
                <a:latin typeface="Verdana" panose="020B0604030504040204" pitchFamily="34" charset="0"/>
              </a:rPr>
              <a:t>Tespit edilen bilgilere göre 1520’de tapınaklardan çalınan ve madenlerden çıkartılan toplam altın miktarı otuz ila otuz beş ton arasındadır. Bundan daha vahim olan ise bu toplama işlemi adalardaki on binlerce Kızılderili’nin hayatına mal olmuştur.</a:t>
            </a:r>
          </a:p>
          <a:p>
            <a:pPr>
              <a:lnSpc>
                <a:spcPct val="150000"/>
              </a:lnSpc>
            </a:pPr>
            <a:endParaRPr lang="tr-TR" sz="2000" b="1" dirty="0">
              <a:solidFill>
                <a:srgbClr val="222222"/>
              </a:solidFill>
              <a:latin typeface="Verdana" panose="020B0604030504040204" pitchFamily="34" charset="0"/>
            </a:endParaRPr>
          </a:p>
          <a:p>
            <a:pPr marL="342900" indent="-342900">
              <a:lnSpc>
                <a:spcPct val="150000"/>
              </a:lnSpc>
              <a:buFont typeface="Wingdings" panose="05000000000000000000" pitchFamily="2" charset="2"/>
              <a:buChar char="q"/>
            </a:pPr>
            <a:r>
              <a:rPr lang="tr-TR" sz="2000" b="1" i="0" dirty="0">
                <a:solidFill>
                  <a:srgbClr val="222222"/>
                </a:solidFill>
                <a:effectLst/>
                <a:latin typeface="Verdana" panose="020B0604030504040204" pitchFamily="34" charset="0"/>
              </a:rPr>
              <a:t>Öyle ki mesela </a:t>
            </a:r>
            <a:r>
              <a:rPr lang="tr-TR" sz="2000" b="1" i="0" dirty="0" err="1">
                <a:solidFill>
                  <a:srgbClr val="222222"/>
                </a:solidFill>
                <a:effectLst/>
                <a:latin typeface="Verdana" panose="020B0604030504040204" pitchFamily="34" charset="0"/>
              </a:rPr>
              <a:t>Guaxaca</a:t>
            </a:r>
            <a:r>
              <a:rPr lang="tr-TR" sz="2000" b="1" i="0" dirty="0">
                <a:solidFill>
                  <a:srgbClr val="222222"/>
                </a:solidFill>
                <a:effectLst/>
                <a:latin typeface="Verdana" panose="020B0604030504040204" pitchFamily="34" charset="0"/>
              </a:rPr>
              <a:t> madeninde yerlilerin çalışma şartları öylesine öldürücüdür ki, madenin çevresinde, çapı iki kilometrelik bir alanda, iskeletlerin ve cesetlerin üzerinde yürümek gerekmektedir.</a:t>
            </a:r>
          </a:p>
          <a:p>
            <a:pPr marL="342900" indent="-342900">
              <a:lnSpc>
                <a:spcPct val="150000"/>
              </a:lnSpc>
              <a:buFont typeface="Wingdings" panose="05000000000000000000" pitchFamily="2" charset="2"/>
              <a:buChar char="q"/>
            </a:pPr>
            <a:endParaRPr lang="tr-TR" sz="2000" b="1" i="0" dirty="0">
              <a:solidFill>
                <a:srgbClr val="222222"/>
              </a:solidFill>
              <a:effectLst/>
              <a:latin typeface="Verdana" panose="020B0604030504040204" pitchFamily="34" charset="0"/>
            </a:endParaRPr>
          </a:p>
          <a:p>
            <a:pPr marL="342900" indent="-342900">
              <a:lnSpc>
                <a:spcPct val="150000"/>
              </a:lnSpc>
              <a:buFont typeface="Wingdings" panose="05000000000000000000" pitchFamily="2" charset="2"/>
              <a:buChar char="q"/>
            </a:pPr>
            <a:r>
              <a:rPr lang="tr-TR" sz="2000" b="1" i="0" dirty="0">
                <a:solidFill>
                  <a:srgbClr val="222222"/>
                </a:solidFill>
                <a:effectLst/>
                <a:latin typeface="Verdana" panose="020B0604030504040204" pitchFamily="34" charset="0"/>
              </a:rPr>
              <a:t>Bu şekilde Avrupalılar, işgalciler, haydutlar ve köle avcıları olarak gelmişler, sömürgeci olarak kalmışlardır.</a:t>
            </a:r>
          </a:p>
          <a:p>
            <a:pPr marL="342900" indent="-342900">
              <a:lnSpc>
                <a:spcPct val="150000"/>
              </a:lnSpc>
              <a:buFont typeface="Wingdings" panose="05000000000000000000" pitchFamily="2" charset="2"/>
              <a:buChar char="q"/>
            </a:pPr>
            <a:endParaRPr lang="tr-TR" sz="2000" b="1" dirty="0"/>
          </a:p>
        </p:txBody>
      </p:sp>
    </p:spTree>
    <p:extLst>
      <p:ext uri="{BB962C8B-B14F-4D97-AF65-F5344CB8AC3E}">
        <p14:creationId xmlns:p14="http://schemas.microsoft.com/office/powerpoint/2010/main" val="3294173046"/>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1B8CF3E-682C-4C16-831F-2C2D6A82D3BB}"/>
              </a:ext>
            </a:extLst>
          </p:cNvPr>
          <p:cNvSpPr/>
          <p:nvPr/>
        </p:nvSpPr>
        <p:spPr>
          <a:xfrm>
            <a:off x="410817" y="278297"/>
            <a:ext cx="11423374" cy="6124049"/>
          </a:xfrm>
          <a:prstGeom prst="rect">
            <a:avLst/>
          </a:prstGeom>
          <a:solidFill>
            <a:srgbClr val="92D050"/>
          </a:solidFill>
        </p:spPr>
        <p:txBody>
          <a:bodyPr wrap="square">
            <a:spAutoFit/>
          </a:bodyPr>
          <a:lstStyle/>
          <a:p>
            <a:pPr>
              <a:lnSpc>
                <a:spcPct val="150000"/>
              </a:lnSpc>
            </a:pPr>
            <a:r>
              <a:rPr lang="tr-TR" sz="2400" b="1" i="0" dirty="0">
                <a:solidFill>
                  <a:srgbClr val="222222"/>
                </a:solidFill>
                <a:effectLst/>
                <a:latin typeface="Verdana" panose="020B0604030504040204" pitchFamily="34" charset="0"/>
              </a:rPr>
              <a:t>İspanyollar, 1532 yılında Meksika’dan çok daha zengin olan Peru’yu sömürge imparatorluğuna dâhil ettiler.</a:t>
            </a:r>
          </a:p>
          <a:p>
            <a:pPr>
              <a:lnSpc>
                <a:spcPct val="150000"/>
              </a:lnSpc>
            </a:pPr>
            <a:endParaRPr lang="tr-TR" sz="2400" b="1" dirty="0">
              <a:solidFill>
                <a:srgbClr val="222222"/>
              </a:solidFill>
              <a:latin typeface="Verdana" panose="020B0604030504040204" pitchFamily="34" charset="0"/>
            </a:endParaRPr>
          </a:p>
          <a:p>
            <a:pPr>
              <a:lnSpc>
                <a:spcPct val="150000"/>
              </a:lnSpc>
            </a:pPr>
            <a:r>
              <a:rPr lang="tr-TR" sz="2400" b="1" i="0" dirty="0">
                <a:solidFill>
                  <a:srgbClr val="222222"/>
                </a:solidFill>
                <a:effectLst/>
                <a:latin typeface="Verdana" panose="020B0604030504040204" pitchFamily="34" charset="0"/>
              </a:rPr>
              <a:t> Francisco </a:t>
            </a:r>
            <a:r>
              <a:rPr lang="tr-TR" sz="2400" b="1" i="0" dirty="0" err="1">
                <a:solidFill>
                  <a:srgbClr val="222222"/>
                </a:solidFill>
                <a:effectLst/>
                <a:latin typeface="Verdana" panose="020B0604030504040204" pitchFamily="34" charset="0"/>
              </a:rPr>
              <a:t>Pizarro</a:t>
            </a:r>
            <a:r>
              <a:rPr lang="tr-TR" sz="2400" b="1" i="0" dirty="0">
                <a:solidFill>
                  <a:srgbClr val="222222"/>
                </a:solidFill>
                <a:effectLst/>
                <a:latin typeface="Verdana" panose="020B0604030504040204" pitchFamily="34" charset="0"/>
              </a:rPr>
              <a:t>, Peru’yu aldığında  şunları söylüyordu:</a:t>
            </a:r>
          </a:p>
          <a:p>
            <a:pPr>
              <a:lnSpc>
                <a:spcPct val="150000"/>
              </a:lnSpc>
            </a:pPr>
            <a:endParaRPr lang="tr-TR" sz="2400" b="1" dirty="0">
              <a:solidFill>
                <a:srgbClr val="222222"/>
              </a:solidFill>
              <a:latin typeface="Verdana" panose="020B0604030504040204" pitchFamily="34" charset="0"/>
            </a:endParaRPr>
          </a:p>
          <a:p>
            <a:pPr>
              <a:lnSpc>
                <a:spcPct val="150000"/>
              </a:lnSpc>
            </a:pPr>
            <a:r>
              <a:rPr lang="tr-TR" sz="2400" b="1" i="0" dirty="0">
                <a:solidFill>
                  <a:srgbClr val="222222"/>
                </a:solidFill>
                <a:effectLst/>
                <a:latin typeface="Verdana" panose="020B0604030504040204" pitchFamily="34" charset="0"/>
              </a:rPr>
              <a:t> </a:t>
            </a:r>
            <a:r>
              <a:rPr lang="tr-TR" sz="2400" b="1" i="0" dirty="0">
                <a:solidFill>
                  <a:srgbClr val="C00000"/>
                </a:solidFill>
                <a:effectLst/>
                <a:latin typeface="Verdana" panose="020B0604030504040204" pitchFamily="34" charset="0"/>
              </a:rPr>
              <a:t>“Ben buraya altın elde etmek için geldim, bir köylü gibi toprağı sürmeye değil.”</a:t>
            </a:r>
            <a:endParaRPr lang="tr-TR" sz="2400" b="1" dirty="0">
              <a:solidFill>
                <a:srgbClr val="C00000"/>
              </a:solidFill>
              <a:latin typeface="Verdana" panose="020B0604030504040204" pitchFamily="34" charset="0"/>
            </a:endParaRPr>
          </a:p>
          <a:p>
            <a:pPr>
              <a:lnSpc>
                <a:spcPct val="150000"/>
              </a:lnSpc>
            </a:pPr>
            <a:endParaRPr lang="tr-TR" sz="2400" b="1" i="0" dirty="0">
              <a:solidFill>
                <a:srgbClr val="222222"/>
              </a:solidFill>
              <a:effectLst/>
              <a:latin typeface="Verdana" panose="020B0604030504040204" pitchFamily="34" charset="0"/>
            </a:endParaRPr>
          </a:p>
          <a:p>
            <a:pPr>
              <a:lnSpc>
                <a:spcPct val="150000"/>
              </a:lnSpc>
            </a:pPr>
            <a:r>
              <a:rPr lang="tr-TR" sz="2400" b="1" i="0" dirty="0">
                <a:solidFill>
                  <a:srgbClr val="222222"/>
                </a:solidFill>
                <a:effectLst/>
                <a:latin typeface="Verdana" panose="020B0604030504040204" pitchFamily="34" charset="0"/>
              </a:rPr>
              <a:t>Sömürgeciler burada yerli </a:t>
            </a:r>
            <a:r>
              <a:rPr lang="tr-TR" sz="2800" b="1" i="0" dirty="0">
                <a:solidFill>
                  <a:srgbClr val="222222"/>
                </a:solidFill>
                <a:effectLst/>
                <a:latin typeface="Verdana" panose="020B0604030504040204" pitchFamily="34" charset="0"/>
              </a:rPr>
              <a:t>halka</a:t>
            </a:r>
            <a:r>
              <a:rPr lang="tr-TR" sz="2400" b="1" i="0" dirty="0">
                <a:solidFill>
                  <a:srgbClr val="222222"/>
                </a:solidFill>
                <a:effectLst/>
                <a:latin typeface="Verdana" panose="020B0604030504040204" pitchFamily="34" charset="0"/>
              </a:rPr>
              <a:t> ait </a:t>
            </a:r>
            <a:r>
              <a:rPr lang="tr-TR" sz="2400" b="1" i="0" dirty="0" err="1">
                <a:solidFill>
                  <a:srgbClr val="222222"/>
                </a:solidFill>
                <a:effectLst/>
                <a:latin typeface="Verdana" panose="020B0604030504040204" pitchFamily="34" charset="0"/>
              </a:rPr>
              <a:t>İnka</a:t>
            </a:r>
            <a:r>
              <a:rPr lang="tr-TR" sz="2400" b="1" i="0" dirty="0">
                <a:solidFill>
                  <a:srgbClr val="222222"/>
                </a:solidFill>
                <a:effectLst/>
                <a:latin typeface="Verdana" panose="020B0604030504040204" pitchFamily="34" charset="0"/>
              </a:rPr>
              <a:t> </a:t>
            </a:r>
            <a:r>
              <a:rPr lang="tr-TR" sz="2400" b="1" i="0" dirty="0" err="1">
                <a:solidFill>
                  <a:srgbClr val="222222"/>
                </a:solidFill>
                <a:effectLst/>
                <a:latin typeface="Verdana" panose="020B0604030504040204" pitchFamily="34" charset="0"/>
              </a:rPr>
              <a:t>Medeniyeti’ni</a:t>
            </a:r>
            <a:r>
              <a:rPr lang="tr-TR" sz="2400" b="1" i="0" dirty="0">
                <a:solidFill>
                  <a:srgbClr val="222222"/>
                </a:solidFill>
                <a:effectLst/>
                <a:latin typeface="Verdana" panose="020B0604030504040204" pitchFamily="34" charset="0"/>
              </a:rPr>
              <a:t> de yok ettiler. </a:t>
            </a:r>
            <a:endParaRPr lang="tr-TR" sz="2000" b="1" dirty="0">
              <a:solidFill>
                <a:srgbClr val="222222"/>
              </a:solidFill>
              <a:latin typeface="Verdana" panose="020B0604030504040204" pitchFamily="34" charset="0"/>
            </a:endParaRPr>
          </a:p>
          <a:p>
            <a:pPr>
              <a:lnSpc>
                <a:spcPct val="150000"/>
              </a:lnSpc>
            </a:pPr>
            <a:endParaRPr lang="tr-TR" sz="2000" b="1" dirty="0">
              <a:solidFill>
                <a:srgbClr val="222222"/>
              </a:solidFill>
              <a:latin typeface="Verdana" panose="020B0604030504040204" pitchFamily="34" charset="0"/>
            </a:endParaRPr>
          </a:p>
        </p:txBody>
      </p:sp>
    </p:spTree>
    <p:extLst>
      <p:ext uri="{BB962C8B-B14F-4D97-AF65-F5344CB8AC3E}">
        <p14:creationId xmlns:p14="http://schemas.microsoft.com/office/powerpoint/2010/main" val="3845334242"/>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0A97462-6DC9-4AB7-BCA5-90A508C92EAA}"/>
              </a:ext>
            </a:extLst>
          </p:cNvPr>
          <p:cNvSpPr/>
          <p:nvPr/>
        </p:nvSpPr>
        <p:spPr>
          <a:xfrm>
            <a:off x="220790" y="278296"/>
            <a:ext cx="5875209" cy="5572616"/>
          </a:xfrm>
          <a:prstGeom prst="rect">
            <a:avLst/>
          </a:prstGeom>
          <a:solidFill>
            <a:schemeClr val="accent4">
              <a:lumMod val="60000"/>
              <a:lumOff val="40000"/>
            </a:schemeClr>
          </a:solidFill>
        </p:spPr>
        <p:txBody>
          <a:bodyPr wrap="square">
            <a:spAutoFit/>
          </a:bodyPr>
          <a:lstStyle/>
          <a:p>
            <a:pPr>
              <a:lnSpc>
                <a:spcPct val="150000"/>
              </a:lnSpc>
            </a:pPr>
            <a:r>
              <a:rPr lang="tr-TR" sz="2400" b="1" i="0" dirty="0">
                <a:solidFill>
                  <a:srgbClr val="000000"/>
                </a:solidFill>
                <a:effectLst/>
                <a:latin typeface="Open Sans"/>
              </a:rPr>
              <a:t>	</a:t>
            </a:r>
            <a:r>
              <a:rPr lang="tr-TR" sz="2400" b="1" i="0" dirty="0" err="1">
                <a:solidFill>
                  <a:srgbClr val="000000"/>
                </a:solidFill>
                <a:effectLst/>
                <a:latin typeface="Open Sans"/>
              </a:rPr>
              <a:t>Kristof</a:t>
            </a:r>
            <a:r>
              <a:rPr lang="tr-TR" sz="2400" b="1" i="0" dirty="0">
                <a:solidFill>
                  <a:srgbClr val="000000"/>
                </a:solidFill>
                <a:effectLst/>
                <a:latin typeface="Open Sans"/>
              </a:rPr>
              <a:t> </a:t>
            </a:r>
            <a:r>
              <a:rPr lang="tr-TR" sz="2400" b="1" i="0" dirty="0" err="1">
                <a:solidFill>
                  <a:srgbClr val="000000"/>
                </a:solidFill>
                <a:effectLst/>
                <a:latin typeface="Open Sans"/>
              </a:rPr>
              <a:t>Kolomb’un</a:t>
            </a:r>
            <a:r>
              <a:rPr lang="tr-TR" sz="2400" b="1" i="0" dirty="0">
                <a:solidFill>
                  <a:srgbClr val="000000"/>
                </a:solidFill>
                <a:effectLst/>
                <a:latin typeface="Open Sans"/>
              </a:rPr>
              <a:t> 1492 yılındaki keşfinin hemen sonrasında Kızılderili halkın “beyaz adamın” katliamlarıyla karşı karşıya kaldığını ve o tarihten 1886 yılına dek süren bu katliamlarda 70 milyon Kızılderili’nin öldürüldüğünü, milyonlarcasının yerlerinden edildiğini ve Kızılderililerin yaşamsal faaliyetlerinin sürdüğü tüm alanların talan edildiğini biliyoruz. </a:t>
            </a:r>
            <a:endParaRPr lang="tr-TR" sz="2400" b="1" dirty="0"/>
          </a:p>
        </p:txBody>
      </p:sp>
      <p:pic>
        <p:nvPicPr>
          <p:cNvPr id="4" name="Resim 3" descr="kişi, kadın, giyme, tutma içeren bir resim&#10;&#10;Açıklama otomatik olarak oluşturuldu">
            <a:extLst>
              <a:ext uri="{FF2B5EF4-FFF2-40B4-BE49-F238E27FC236}">
                <a16:creationId xmlns:a16="http://schemas.microsoft.com/office/drawing/2014/main" id="{6426E083-D6CE-4B25-8E6B-A053A302C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243508"/>
            <a:ext cx="5981227" cy="3349487"/>
          </a:xfrm>
          <a:prstGeom prst="rect">
            <a:avLst/>
          </a:prstGeom>
        </p:spPr>
      </p:pic>
    </p:spTree>
    <p:extLst>
      <p:ext uri="{BB962C8B-B14F-4D97-AF65-F5344CB8AC3E}">
        <p14:creationId xmlns:p14="http://schemas.microsoft.com/office/powerpoint/2010/main" val="2040428168"/>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fotoğraf, eski, siyah, beyaz içeren bir resim&#10;&#10;Açıklama otomatik olarak oluşturuldu">
            <a:extLst>
              <a:ext uri="{FF2B5EF4-FFF2-40B4-BE49-F238E27FC236}">
                <a16:creationId xmlns:a16="http://schemas.microsoft.com/office/drawing/2014/main" id="{214BE4B0-96AD-411F-B5B2-D35E573488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55" y="175131"/>
            <a:ext cx="10740732" cy="6549226"/>
          </a:xfrm>
          <a:prstGeom prst="rect">
            <a:avLst/>
          </a:prstGeom>
        </p:spPr>
      </p:pic>
    </p:spTree>
    <p:extLst>
      <p:ext uri="{BB962C8B-B14F-4D97-AF65-F5344CB8AC3E}">
        <p14:creationId xmlns:p14="http://schemas.microsoft.com/office/powerpoint/2010/main" val="4086060037"/>
      </p:ext>
    </p:extLst>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Resim 4" descr="saç, giyme, tutma, at içeren bir resim&#10;&#10;Açıklama otomatik olarak oluşturuldu">
            <a:extLst>
              <a:ext uri="{FF2B5EF4-FFF2-40B4-BE49-F238E27FC236}">
                <a16:creationId xmlns:a16="http://schemas.microsoft.com/office/drawing/2014/main" id="{7A36BD87-EF0A-4610-ADA0-DE62F94C0BF9}"/>
              </a:ext>
            </a:extLst>
          </p:cNvPr>
          <p:cNvPicPr>
            <a:picLocks noChangeAspect="1"/>
          </p:cNvPicPr>
          <p:nvPr/>
        </p:nvPicPr>
        <p:blipFill rotWithShape="1">
          <a:blip r:embed="rId2">
            <a:extLst>
              <a:ext uri="{28A0092B-C50C-407E-A947-70E740481C1C}">
                <a14:useLocalDpi xmlns:a14="http://schemas.microsoft.com/office/drawing/2010/main" val="0"/>
              </a:ext>
            </a:extLst>
          </a:blip>
          <a:srcRect t="8815" r="-1" b="-1"/>
          <a:stretch/>
        </p:blipFill>
        <p:spPr>
          <a:xfrm>
            <a:off x="5419264" y="3265080"/>
            <a:ext cx="6129269" cy="3592925"/>
          </a:xfrm>
          <a:prstGeom prst="rect">
            <a:avLst/>
          </a:prstGeom>
        </p:spPr>
      </p:pic>
      <p:pic>
        <p:nvPicPr>
          <p:cNvPr id="3" name="Resim 2" descr="kişi, açık hava, adam, fotoğraf içeren bir resim&#10;&#10;Açıklama otomatik olarak oluşturuldu">
            <a:extLst>
              <a:ext uri="{FF2B5EF4-FFF2-40B4-BE49-F238E27FC236}">
                <a16:creationId xmlns:a16="http://schemas.microsoft.com/office/drawing/2014/main" id="{440AED4C-1288-45E9-8739-2D6EA5C190BD}"/>
              </a:ext>
            </a:extLst>
          </p:cNvPr>
          <p:cNvPicPr>
            <a:picLocks noChangeAspect="1"/>
          </p:cNvPicPr>
          <p:nvPr/>
        </p:nvPicPr>
        <p:blipFill rotWithShape="1">
          <a:blip r:embed="rId3">
            <a:extLst>
              <a:ext uri="{28A0092B-C50C-407E-A947-70E740481C1C}">
                <a14:useLocalDpi xmlns:a14="http://schemas.microsoft.com/office/drawing/2010/main" val="0"/>
              </a:ext>
            </a:extLst>
          </a:blip>
          <a:srcRect b="3156"/>
          <a:stretch/>
        </p:blipFill>
        <p:spPr>
          <a:xfrm>
            <a:off x="643467" y="-5"/>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10" name="Rectangle 9">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7045" y="643467"/>
            <a:ext cx="4661488" cy="246074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4080063"/>
            <a:ext cx="4614930" cy="2156145"/>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4746321"/>
      </p:ext>
    </p:extLst>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açık hava, çayır, dik, geniş içeren bir resim&#10;&#10;Açıklama otomatik olarak oluşturuldu">
            <a:extLst>
              <a:ext uri="{FF2B5EF4-FFF2-40B4-BE49-F238E27FC236}">
                <a16:creationId xmlns:a16="http://schemas.microsoft.com/office/drawing/2014/main" id="{C3B3A038-06C6-4B68-AC4D-45FD4611D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52" y="488853"/>
            <a:ext cx="11701049" cy="5785338"/>
          </a:xfrm>
          <a:prstGeom prst="rect">
            <a:avLst/>
          </a:prstGeom>
        </p:spPr>
      </p:pic>
    </p:spTree>
    <p:extLst>
      <p:ext uri="{BB962C8B-B14F-4D97-AF65-F5344CB8AC3E}">
        <p14:creationId xmlns:p14="http://schemas.microsoft.com/office/powerpoint/2010/main" val="1297227946"/>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82BBBCC-8532-4C7B-850B-0CD6EFFC9746}"/>
              </a:ext>
            </a:extLst>
          </p:cNvPr>
          <p:cNvSpPr/>
          <p:nvPr/>
        </p:nvSpPr>
        <p:spPr>
          <a:xfrm>
            <a:off x="636103" y="384313"/>
            <a:ext cx="10548731" cy="6004849"/>
          </a:xfrm>
          <a:prstGeom prst="rect">
            <a:avLst/>
          </a:prstGeom>
          <a:solidFill>
            <a:schemeClr val="accent1">
              <a:lumMod val="40000"/>
              <a:lumOff val="60000"/>
            </a:schemeClr>
          </a:solidFill>
        </p:spPr>
        <p:txBody>
          <a:bodyPr wrap="square">
            <a:spAutoFit/>
          </a:bodyPr>
          <a:lstStyle/>
          <a:p>
            <a:pPr>
              <a:lnSpc>
                <a:spcPct val="150000"/>
              </a:lnSpc>
            </a:pPr>
            <a:r>
              <a:rPr lang="tr-TR" b="0" i="0" dirty="0">
                <a:solidFill>
                  <a:srgbClr val="222222"/>
                </a:solidFill>
                <a:effectLst/>
                <a:latin typeface="Verdana" panose="020B0604030504040204" pitchFamily="34" charset="0"/>
              </a:rPr>
              <a:t> 	</a:t>
            </a:r>
            <a:r>
              <a:rPr lang="tr-TR" sz="2400" b="1" i="0" dirty="0">
                <a:solidFill>
                  <a:srgbClr val="222222"/>
                </a:solidFill>
                <a:effectLst/>
              </a:rPr>
              <a:t>Zira New </a:t>
            </a:r>
            <a:r>
              <a:rPr lang="tr-TR" sz="2400" b="1" i="0" dirty="0" err="1">
                <a:solidFill>
                  <a:srgbClr val="222222"/>
                </a:solidFill>
                <a:effectLst/>
              </a:rPr>
              <a:t>Englandlı</a:t>
            </a:r>
            <a:r>
              <a:rPr lang="tr-TR" sz="2400" b="1" i="0" dirty="0">
                <a:solidFill>
                  <a:srgbClr val="222222"/>
                </a:solidFill>
                <a:effectLst/>
              </a:rPr>
              <a:t> </a:t>
            </a:r>
            <a:r>
              <a:rPr lang="tr-TR" sz="2400" b="1" i="0" dirty="0" err="1">
                <a:solidFill>
                  <a:srgbClr val="222222"/>
                </a:solidFill>
                <a:effectLst/>
              </a:rPr>
              <a:t>Puritenler</a:t>
            </a:r>
            <a:r>
              <a:rPr lang="tr-TR" sz="2400" b="1" i="0" dirty="0">
                <a:solidFill>
                  <a:srgbClr val="222222"/>
                </a:solidFill>
                <a:effectLst/>
              </a:rPr>
              <a:t>, 1703 yılında meclislerinin bir kararı ile, öldürülen her bir Kızılderili’nin kesik başı için 40 sterlin ödül koydu. İngiltere parlamentosu, bu vahşi av tarzlarını ve kelle kesilmesini “Tanrı ile tabiatın kendilerine ihsan ettiği kolaylıklar” olarak ilân etti.</a:t>
            </a:r>
          </a:p>
          <a:p>
            <a:pPr>
              <a:lnSpc>
                <a:spcPct val="150000"/>
              </a:lnSpc>
            </a:pPr>
            <a:br>
              <a:rPr lang="tr-TR" sz="2400" b="1" dirty="0"/>
            </a:br>
            <a:r>
              <a:rPr lang="tr-TR" sz="2400" b="1" dirty="0"/>
              <a:t>	</a:t>
            </a:r>
            <a:r>
              <a:rPr lang="tr-TR" sz="2400" b="1" i="0" dirty="0">
                <a:solidFill>
                  <a:srgbClr val="222222"/>
                </a:solidFill>
                <a:effectLst/>
              </a:rPr>
              <a:t>Güney Amerika kıtasındaki </a:t>
            </a:r>
            <a:r>
              <a:rPr lang="tr-TR" sz="2400" b="1" i="0" dirty="0" err="1">
                <a:solidFill>
                  <a:srgbClr val="C00000"/>
                </a:solidFill>
                <a:effectLst/>
              </a:rPr>
              <a:t>Selknam</a:t>
            </a:r>
            <a:r>
              <a:rPr lang="tr-TR" sz="2400" b="1" i="0" dirty="0">
                <a:solidFill>
                  <a:srgbClr val="C00000"/>
                </a:solidFill>
                <a:effectLst/>
              </a:rPr>
              <a:t> Soykırımı </a:t>
            </a:r>
            <a:r>
              <a:rPr lang="tr-TR" sz="2400" b="1" i="0" dirty="0">
                <a:solidFill>
                  <a:srgbClr val="222222"/>
                </a:solidFill>
                <a:effectLst/>
              </a:rPr>
              <a:t>olarak bilinen Arjantinli ve </a:t>
            </a:r>
            <a:r>
              <a:rPr lang="tr-TR" sz="2400" b="1" i="0" dirty="0" err="1">
                <a:solidFill>
                  <a:srgbClr val="222222"/>
                </a:solidFill>
                <a:effectLst/>
              </a:rPr>
              <a:t>Şili’li</a:t>
            </a:r>
            <a:r>
              <a:rPr lang="tr-TR" sz="2400" b="1" i="0" dirty="0">
                <a:solidFill>
                  <a:srgbClr val="222222"/>
                </a:solidFill>
                <a:effectLst/>
              </a:rPr>
              <a:t> yerlilere yönelik katliamda ise resmen insan avı başlatılmış ve ölü getirilen her </a:t>
            </a:r>
            <a:r>
              <a:rPr lang="tr-TR" sz="2400" b="1" i="0" dirty="0" err="1">
                <a:solidFill>
                  <a:srgbClr val="222222"/>
                </a:solidFill>
                <a:effectLst/>
              </a:rPr>
              <a:t>Selknam</a:t>
            </a:r>
            <a:r>
              <a:rPr lang="tr-TR" sz="2400" b="1" i="0" dirty="0">
                <a:solidFill>
                  <a:srgbClr val="222222"/>
                </a:solidFill>
                <a:effectLst/>
              </a:rPr>
              <a:t> adamı için (Kızılderili avcıları denen) ödül avcılarına dönemin değerleriyle 1 İngiliz sterlini verilmiştir. Öldürdüğünün kanıtı olarak bu Kızılderililerin kafası, elleri ya da kulakları getirilmiştir.</a:t>
            </a:r>
          </a:p>
          <a:p>
            <a:pPr>
              <a:lnSpc>
                <a:spcPct val="150000"/>
              </a:lnSpc>
            </a:pPr>
            <a:endParaRPr lang="tr-TR" b="1" dirty="0"/>
          </a:p>
        </p:txBody>
      </p:sp>
    </p:spTree>
    <p:extLst>
      <p:ext uri="{BB962C8B-B14F-4D97-AF65-F5344CB8AC3E}">
        <p14:creationId xmlns:p14="http://schemas.microsoft.com/office/powerpoint/2010/main" val="1521874376"/>
      </p:ext>
    </p:extLst>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7B37068-E5B4-44C2-A917-560F13006A5B}"/>
              </a:ext>
            </a:extLst>
          </p:cNvPr>
          <p:cNvSpPr/>
          <p:nvPr/>
        </p:nvSpPr>
        <p:spPr>
          <a:xfrm>
            <a:off x="821635" y="742122"/>
            <a:ext cx="10641495" cy="5575052"/>
          </a:xfrm>
          <a:prstGeom prst="rect">
            <a:avLst/>
          </a:prstGeom>
          <a:solidFill>
            <a:schemeClr val="accent4">
              <a:lumMod val="40000"/>
              <a:lumOff val="60000"/>
            </a:schemeClr>
          </a:solidFill>
        </p:spPr>
        <p:txBody>
          <a:bodyPr wrap="square">
            <a:spAutoFit/>
          </a:bodyPr>
          <a:lstStyle/>
          <a:p>
            <a:pPr>
              <a:lnSpc>
                <a:spcPct val="150000"/>
              </a:lnSpc>
            </a:pPr>
            <a:r>
              <a:rPr lang="tr-TR" sz="2400" b="1" i="0" dirty="0">
                <a:solidFill>
                  <a:srgbClr val="222222"/>
                </a:solidFill>
                <a:effectLst/>
              </a:rPr>
              <a:t>	Amerika kıtasında İspanyollar ile başlayan bu soykırım dönemi, Portekizliler, Hollandalılar, İngilizler, Fransızlar, Belçikalılar, Almanlar, İtalyanlar gibi bir çok Avrupa devletinin iştiraki ile sadece Amerika kıtasında değil dünyanın diğer bölgelerinde de devam etti. </a:t>
            </a:r>
            <a:endParaRPr lang="tr-TR" sz="2400" b="1" dirty="0">
              <a:solidFill>
                <a:srgbClr val="222222"/>
              </a:solidFill>
            </a:endParaRPr>
          </a:p>
          <a:p>
            <a:pPr>
              <a:lnSpc>
                <a:spcPct val="150000"/>
              </a:lnSpc>
            </a:pPr>
            <a:endParaRPr lang="tr-TR" sz="2400" b="1" i="0" dirty="0">
              <a:solidFill>
                <a:srgbClr val="222222"/>
              </a:solidFill>
              <a:effectLst/>
            </a:endParaRPr>
          </a:p>
          <a:p>
            <a:pPr>
              <a:lnSpc>
                <a:spcPct val="150000"/>
              </a:lnSpc>
            </a:pPr>
            <a:r>
              <a:rPr lang="tr-TR" sz="2400" b="1" dirty="0">
                <a:solidFill>
                  <a:srgbClr val="222222"/>
                </a:solidFill>
              </a:rPr>
              <a:t>	</a:t>
            </a:r>
            <a:r>
              <a:rPr lang="tr-TR" sz="2400" b="1" i="0" dirty="0">
                <a:solidFill>
                  <a:srgbClr val="222222"/>
                </a:solidFill>
                <a:effectLst/>
              </a:rPr>
              <a:t>Avusturalya kıtası da İngilizlerin istilasına uğradı ve oranın yerli halkı olan </a:t>
            </a:r>
            <a:r>
              <a:rPr lang="tr-TR" sz="2400" b="1" i="0" dirty="0" err="1">
                <a:solidFill>
                  <a:srgbClr val="222222"/>
                </a:solidFill>
                <a:effectLst/>
              </a:rPr>
              <a:t>Aborjinler</a:t>
            </a:r>
            <a:r>
              <a:rPr lang="tr-TR" sz="2400" b="1" i="0" dirty="0">
                <a:solidFill>
                  <a:srgbClr val="222222"/>
                </a:solidFill>
                <a:effectLst/>
              </a:rPr>
              <a:t> katledildi. Sonuç olarak dört kıtanın kanıyla beslenen Avrupa’nın bugünkü zenginliği Afrika, Kuzey Amerika, Güney Amerika ve Avusturalya kıtalarındaki sömürgecilik hareketleri ve katliamların sonucudur.</a:t>
            </a:r>
          </a:p>
          <a:p>
            <a:pPr>
              <a:lnSpc>
                <a:spcPct val="150000"/>
              </a:lnSpc>
            </a:pPr>
            <a:endParaRPr lang="tr-TR" sz="2400" b="1" dirty="0"/>
          </a:p>
        </p:txBody>
      </p:sp>
    </p:spTree>
    <p:extLst>
      <p:ext uri="{BB962C8B-B14F-4D97-AF65-F5344CB8AC3E}">
        <p14:creationId xmlns:p14="http://schemas.microsoft.com/office/powerpoint/2010/main" val="2545193211"/>
      </p:ext>
    </p:extLst>
  </p:cSld>
  <p:clrMapOvr>
    <a:masterClrMapping/>
  </p:clrMapOvr>
  <p:transition spd="slow">
    <p:cove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A5F716-98EF-42EF-A471-87C6DFDCC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0" name="Freeform: Shape 9">
            <a:extLst>
              <a:ext uri="{FF2B5EF4-FFF2-40B4-BE49-F238E27FC236}">
                <a16:creationId xmlns:a16="http://schemas.microsoft.com/office/drawing/2014/main" id="{B87687D8-4EF1-4EF2-BF7E-74BB4A3D1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30093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Resim 2" descr="açık hava, at, çayır, alan içeren bir resim&#10;&#10;Açıklama otomatik olarak oluşturuldu">
            <a:extLst>
              <a:ext uri="{FF2B5EF4-FFF2-40B4-BE49-F238E27FC236}">
                <a16:creationId xmlns:a16="http://schemas.microsoft.com/office/drawing/2014/main" id="{1E4B9991-0E01-45CD-A79E-CD555D294D68}"/>
              </a:ext>
            </a:extLst>
          </p:cNvPr>
          <p:cNvPicPr>
            <a:picLocks noChangeAspect="1"/>
          </p:cNvPicPr>
          <p:nvPr/>
        </p:nvPicPr>
        <p:blipFill rotWithShape="1">
          <a:blip r:embed="rId2">
            <a:extLst>
              <a:ext uri="{28A0092B-C50C-407E-A947-70E740481C1C}">
                <a14:useLocalDpi xmlns:a14="http://schemas.microsoft.com/office/drawing/2010/main" val="0"/>
              </a:ext>
            </a:extLst>
          </a:blip>
          <a:srcRect t="17396" r="1" b="1"/>
          <a:stretch/>
        </p:blipFill>
        <p:spPr>
          <a:xfrm>
            <a:off x="2354578" y="544297"/>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4147946755"/>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metin içeren bir resim&#10;&#10;Açıklama otomatik olarak oluşturuldu">
            <a:extLst>
              <a:ext uri="{FF2B5EF4-FFF2-40B4-BE49-F238E27FC236}">
                <a16:creationId xmlns:a16="http://schemas.microsoft.com/office/drawing/2014/main" id="{F9EB78D6-FC4D-456D-89CB-53F4B1E75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51" y="368442"/>
            <a:ext cx="6495501" cy="3997231"/>
          </a:xfrm>
          <a:prstGeom prst="rect">
            <a:avLst/>
          </a:prstGeom>
        </p:spPr>
      </p:pic>
      <p:pic>
        <p:nvPicPr>
          <p:cNvPr id="5" name="Resim 4">
            <a:extLst>
              <a:ext uri="{FF2B5EF4-FFF2-40B4-BE49-F238E27FC236}">
                <a16:creationId xmlns:a16="http://schemas.microsoft.com/office/drawing/2014/main" id="{574673EF-06C9-42D2-8B29-8C64B01A4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3163" y="368442"/>
            <a:ext cx="5312225" cy="4484911"/>
          </a:xfrm>
          <a:prstGeom prst="rect">
            <a:avLst/>
          </a:prstGeom>
        </p:spPr>
      </p:pic>
    </p:spTree>
    <p:extLst>
      <p:ext uri="{BB962C8B-B14F-4D97-AF65-F5344CB8AC3E}">
        <p14:creationId xmlns:p14="http://schemas.microsoft.com/office/powerpoint/2010/main" val="3340169421"/>
      </p:ext>
    </p:extLst>
  </p:cSld>
  <p:clrMapOvr>
    <a:masterClrMapping/>
  </p:clrMapOvr>
  <p:transition spd="slow">
    <p:cove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1E7FDA0-8094-4DC0-A3AE-8BB49B9FC7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99623"/>
            <a:ext cx="10607040" cy="6610726"/>
          </a:xfrm>
          <a:prstGeom prst="rect">
            <a:avLst/>
          </a:prstGeom>
        </p:spPr>
      </p:pic>
    </p:spTree>
    <p:extLst>
      <p:ext uri="{BB962C8B-B14F-4D97-AF65-F5344CB8AC3E}">
        <p14:creationId xmlns:p14="http://schemas.microsoft.com/office/powerpoint/2010/main" val="226714019"/>
      </p:ext>
    </p:extLst>
  </p:cSld>
  <p:clrMapOvr>
    <a:masterClrMapping/>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19F05AD-63D3-46D6-BD85-287C1223F9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031" y="450740"/>
            <a:ext cx="8019604" cy="6006963"/>
          </a:xfrm>
          <a:prstGeom prst="rect">
            <a:avLst/>
          </a:prstGeom>
        </p:spPr>
      </p:pic>
    </p:spTree>
    <p:extLst>
      <p:ext uri="{BB962C8B-B14F-4D97-AF65-F5344CB8AC3E}">
        <p14:creationId xmlns:p14="http://schemas.microsoft.com/office/powerpoint/2010/main" val="853602978"/>
      </p:ext>
    </p:extLst>
  </p:cSld>
  <p:clrMapOvr>
    <a:masterClrMapping/>
  </p:clrMapOvr>
  <p:transition spd="slow">
    <p:cove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Metin kutusu 5">
            <a:extLst>
              <a:ext uri="{FF2B5EF4-FFF2-40B4-BE49-F238E27FC236}">
                <a16:creationId xmlns:a16="http://schemas.microsoft.com/office/drawing/2014/main" id="{FBD3DAB1-982A-47EF-BF63-5626CDA6CEEB}"/>
              </a:ext>
            </a:extLst>
          </p:cNvPr>
          <p:cNvSpPr txBox="1"/>
          <p:nvPr/>
        </p:nvSpPr>
        <p:spPr>
          <a:xfrm>
            <a:off x="8842248" y="1481328"/>
            <a:ext cx="2926080" cy="2468880"/>
          </a:xfrm>
          <a:solidFill>
            <a:schemeClr val="accent4">
              <a:lumMod val="40000"/>
              <a:lumOff val="60000"/>
            </a:schemeClr>
          </a:solidFill>
        </p:spPr>
        <p:txBody>
          <a:bodyPr vert="horz" lIns="91440" tIns="45720" rIns="91440" bIns="45720" rtlCol="0" anchor="b">
            <a:normAutofit/>
          </a:bodyPr>
          <a:lstStyle/>
          <a:p>
            <a:pPr>
              <a:lnSpc>
                <a:spcPct val="90000"/>
              </a:lnSpc>
              <a:spcBef>
                <a:spcPct val="0"/>
              </a:spcBef>
              <a:spcAft>
                <a:spcPts val="600"/>
              </a:spcAft>
            </a:pPr>
            <a:r>
              <a:rPr lang="tr-TR" sz="3100" b="1" dirty="0">
                <a:latin typeface="+mj-lt"/>
                <a:ea typeface="+mj-ea"/>
                <a:cs typeface="+mj-cs"/>
              </a:rPr>
              <a:t>Afrika’da a</a:t>
            </a:r>
            <a:r>
              <a:rPr lang="en-US" sz="3100" b="1" dirty="0">
                <a:latin typeface="+mj-lt"/>
                <a:ea typeface="+mj-ea"/>
                <a:cs typeface="+mj-cs"/>
              </a:rPr>
              <a:t>z </a:t>
            </a:r>
            <a:r>
              <a:rPr lang="en-US" sz="3100" b="1" dirty="0" err="1">
                <a:latin typeface="+mj-lt"/>
                <a:ea typeface="+mj-ea"/>
                <a:cs typeface="+mj-cs"/>
              </a:rPr>
              <a:t>çalıştığı</a:t>
            </a:r>
            <a:r>
              <a:rPr lang="en-US" sz="3100" b="1" dirty="0">
                <a:latin typeface="+mj-lt"/>
                <a:ea typeface="+mj-ea"/>
                <a:cs typeface="+mj-cs"/>
              </a:rPr>
              <a:t> </a:t>
            </a:r>
            <a:r>
              <a:rPr lang="en-US" sz="3100" b="1" dirty="0" err="1">
                <a:latin typeface="+mj-lt"/>
                <a:ea typeface="+mj-ea"/>
                <a:cs typeface="+mj-cs"/>
              </a:rPr>
              <a:t>söylenen</a:t>
            </a:r>
            <a:r>
              <a:rPr lang="en-US" sz="3100" b="1" dirty="0">
                <a:latin typeface="+mj-lt"/>
                <a:ea typeface="+mj-ea"/>
                <a:cs typeface="+mj-cs"/>
              </a:rPr>
              <a:t> </a:t>
            </a:r>
            <a:r>
              <a:rPr lang="en-US" sz="3100" b="1" dirty="0" err="1">
                <a:latin typeface="+mj-lt"/>
                <a:ea typeface="+mj-ea"/>
                <a:cs typeface="+mj-cs"/>
              </a:rPr>
              <a:t>evladının</a:t>
            </a:r>
            <a:r>
              <a:rPr lang="en-US" sz="3100" b="1" dirty="0">
                <a:latin typeface="+mj-lt"/>
                <a:ea typeface="+mj-ea"/>
                <a:cs typeface="+mj-cs"/>
              </a:rPr>
              <a:t> </a:t>
            </a:r>
            <a:r>
              <a:rPr lang="en-US" sz="3100" b="1" dirty="0" err="1">
                <a:latin typeface="+mj-lt"/>
                <a:ea typeface="+mj-ea"/>
                <a:cs typeface="+mj-cs"/>
              </a:rPr>
              <a:t>kesilen</a:t>
            </a:r>
            <a:r>
              <a:rPr lang="en-US" sz="3100" b="1" dirty="0">
                <a:latin typeface="+mj-lt"/>
                <a:ea typeface="+mj-ea"/>
                <a:cs typeface="+mj-cs"/>
              </a:rPr>
              <a:t> el </a:t>
            </a:r>
            <a:r>
              <a:rPr lang="en-US" sz="3100" b="1" dirty="0" err="1">
                <a:latin typeface="+mj-lt"/>
                <a:ea typeface="+mj-ea"/>
                <a:cs typeface="+mj-cs"/>
              </a:rPr>
              <a:t>ve</a:t>
            </a:r>
            <a:r>
              <a:rPr lang="en-US" sz="3100" b="1" dirty="0">
                <a:latin typeface="+mj-lt"/>
                <a:ea typeface="+mj-ea"/>
                <a:cs typeface="+mj-cs"/>
              </a:rPr>
              <a:t> </a:t>
            </a:r>
            <a:r>
              <a:rPr lang="en-US" sz="3100" b="1" dirty="0" err="1">
                <a:latin typeface="+mj-lt"/>
                <a:ea typeface="+mj-ea"/>
                <a:cs typeface="+mj-cs"/>
              </a:rPr>
              <a:t>ayaklarına</a:t>
            </a:r>
            <a:r>
              <a:rPr lang="en-US" sz="3100" b="1" dirty="0">
                <a:latin typeface="+mj-lt"/>
                <a:ea typeface="+mj-ea"/>
                <a:cs typeface="+mj-cs"/>
              </a:rPr>
              <a:t> </a:t>
            </a:r>
            <a:r>
              <a:rPr lang="en-US" sz="3100" b="1" dirty="0" err="1">
                <a:latin typeface="+mj-lt"/>
                <a:ea typeface="+mj-ea"/>
                <a:cs typeface="+mj-cs"/>
              </a:rPr>
              <a:t>bakan</a:t>
            </a:r>
            <a:r>
              <a:rPr lang="en-US" sz="3100" b="1" dirty="0">
                <a:latin typeface="+mj-lt"/>
                <a:ea typeface="+mj-ea"/>
                <a:cs typeface="+mj-cs"/>
              </a:rPr>
              <a:t> </a:t>
            </a:r>
            <a:r>
              <a:rPr lang="en-US" sz="3100" b="1" dirty="0" err="1">
                <a:latin typeface="+mj-lt"/>
                <a:ea typeface="+mj-ea"/>
                <a:cs typeface="+mj-cs"/>
              </a:rPr>
              <a:t>bir</a:t>
            </a:r>
            <a:r>
              <a:rPr lang="en-US" sz="3100" b="1" dirty="0">
                <a:latin typeface="+mj-lt"/>
                <a:ea typeface="+mj-ea"/>
                <a:cs typeface="+mj-cs"/>
              </a:rPr>
              <a:t> baba</a:t>
            </a:r>
          </a:p>
        </p:txBody>
      </p:sp>
      <p:sp>
        <p:nvSpPr>
          <p:cNvPr id="39"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Shape 42">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5" name="Resim 4" descr="açık hava, çayır, adam, binme içeren bir resim&#10;&#10;Açıklama otomatik olarak oluşturuldu">
            <a:extLst>
              <a:ext uri="{FF2B5EF4-FFF2-40B4-BE49-F238E27FC236}">
                <a16:creationId xmlns:a16="http://schemas.microsoft.com/office/drawing/2014/main" id="{F1CE76DF-B248-494F-8725-ADC2C58E8D49}"/>
              </a:ext>
            </a:extLst>
          </p:cNvPr>
          <p:cNvPicPr>
            <a:picLocks noChangeAspect="1"/>
          </p:cNvPicPr>
          <p:nvPr/>
        </p:nvPicPr>
        <p:blipFill rotWithShape="1">
          <a:blip r:embed="rId2">
            <a:extLst>
              <a:ext uri="{28A0092B-C50C-407E-A947-70E740481C1C}">
                <a14:useLocalDpi xmlns:a14="http://schemas.microsoft.com/office/drawing/2010/main" val="0"/>
              </a:ext>
            </a:extLst>
          </a:blip>
          <a:srcRect l="16567" r="1" b="1"/>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1785222976"/>
      </p:ext>
    </p:extLst>
  </p:cSld>
  <p:clrMapOvr>
    <a:masterClrMapping/>
  </p:clrMapOvr>
  <p:transition spd="slow">
    <p:cove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bina, taş, oda içeren bir resim&#10;&#10;Açıklama otomatik olarak oluşturuldu">
            <a:extLst>
              <a:ext uri="{FF2B5EF4-FFF2-40B4-BE49-F238E27FC236}">
                <a16:creationId xmlns:a16="http://schemas.microsoft.com/office/drawing/2014/main" id="{425CD2D2-1BF9-47EB-90F7-15AA25D07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072" y="470809"/>
            <a:ext cx="10206624" cy="5916382"/>
          </a:xfrm>
          <a:prstGeom prst="rect">
            <a:avLst/>
          </a:prstGeom>
        </p:spPr>
      </p:pic>
    </p:spTree>
    <p:extLst>
      <p:ext uri="{BB962C8B-B14F-4D97-AF65-F5344CB8AC3E}">
        <p14:creationId xmlns:p14="http://schemas.microsoft.com/office/powerpoint/2010/main" val="2162371557"/>
      </p:ext>
    </p:extLst>
  </p:cSld>
  <p:clrMapOvr>
    <a:masterClrMapping/>
  </p:clrMapOvr>
  <p:transition spd="slow">
    <p:cove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5F4D120-3921-42A8-A063-46B023CB0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descr="açık hava, fotoğraf, adam, dik içeren bir resim&#10;&#10;Açıklama otomatik olarak oluşturuldu">
            <a:extLst>
              <a:ext uri="{FF2B5EF4-FFF2-40B4-BE49-F238E27FC236}">
                <a16:creationId xmlns:a16="http://schemas.microsoft.com/office/drawing/2014/main" id="{5C3AD630-BE2D-4B70-9B45-327CEF90822B}"/>
              </a:ext>
            </a:extLst>
          </p:cNvPr>
          <p:cNvPicPr>
            <a:picLocks noChangeAspect="1"/>
          </p:cNvPicPr>
          <p:nvPr/>
        </p:nvPicPr>
        <p:blipFill rotWithShape="1">
          <a:blip r:embed="rId2">
            <a:extLst>
              <a:ext uri="{28A0092B-C50C-407E-A947-70E740481C1C}">
                <a14:useLocalDpi xmlns:a14="http://schemas.microsoft.com/office/drawing/2010/main" val="0"/>
              </a:ext>
            </a:extLst>
          </a:blip>
          <a:srcRect r="-1" b="2091"/>
          <a:stretch/>
        </p:blipFill>
        <p:spPr>
          <a:xfrm>
            <a:off x="4476307" y="595421"/>
            <a:ext cx="7715693" cy="5658438"/>
          </a:xfrm>
          <a:prstGeom prst="rect">
            <a:avLst/>
          </a:prstGeom>
        </p:spPr>
      </p:pic>
      <p:pic>
        <p:nvPicPr>
          <p:cNvPr id="11" name="Picture 10">
            <a:extLst>
              <a:ext uri="{FF2B5EF4-FFF2-40B4-BE49-F238E27FC236}">
                <a16:creationId xmlns:a16="http://schemas.microsoft.com/office/drawing/2014/main" id="{9D01B3E5-85F4-41A9-A504-D5E6268DEC1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r="14729"/>
          <a:stretch>
            <a:fillRect/>
          </a:stretch>
        </p:blipFill>
        <p:spPr>
          <a:xfrm>
            <a:off x="3466214" y="550975"/>
            <a:ext cx="8725786" cy="5756049"/>
          </a:xfrm>
          <a:custGeom>
            <a:avLst/>
            <a:gdLst>
              <a:gd name="connsiteX0" fmla="*/ 0 w 8725786"/>
              <a:gd name="connsiteY0" fmla="*/ 0 h 5756049"/>
              <a:gd name="connsiteX1" fmla="*/ 8725786 w 8725786"/>
              <a:gd name="connsiteY1" fmla="*/ 0 h 5756049"/>
              <a:gd name="connsiteX2" fmla="*/ 8725786 w 8725786"/>
              <a:gd name="connsiteY2" fmla="*/ 5756049 h 5756049"/>
              <a:gd name="connsiteX3" fmla="*/ 0 w 8725786"/>
              <a:gd name="connsiteY3" fmla="*/ 5756049 h 5756049"/>
            </a:gdLst>
            <a:ahLst/>
            <a:cxnLst>
              <a:cxn ang="0">
                <a:pos x="connsiteX0" y="connsiteY0"/>
              </a:cxn>
              <a:cxn ang="0">
                <a:pos x="connsiteX1" y="connsiteY1"/>
              </a:cxn>
              <a:cxn ang="0">
                <a:pos x="connsiteX2" y="connsiteY2"/>
              </a:cxn>
              <a:cxn ang="0">
                <a:pos x="connsiteX3" y="connsiteY3"/>
              </a:cxn>
            </a:cxnLst>
            <a:rect l="l" t="t" r="r" b="b"/>
            <a:pathLst>
              <a:path w="8725786" h="5756049">
                <a:moveTo>
                  <a:pt x="0" y="0"/>
                </a:moveTo>
                <a:lnTo>
                  <a:pt x="8725786" y="0"/>
                </a:lnTo>
                <a:lnTo>
                  <a:pt x="8725786" y="5756049"/>
                </a:lnTo>
                <a:lnTo>
                  <a:pt x="0" y="5756049"/>
                </a:lnTo>
                <a:close/>
              </a:path>
            </a:pathLst>
          </a:custGeom>
        </p:spPr>
      </p:pic>
      <p:sp>
        <p:nvSpPr>
          <p:cNvPr id="4" name="Metin kutusu 3">
            <a:extLst>
              <a:ext uri="{FF2B5EF4-FFF2-40B4-BE49-F238E27FC236}">
                <a16:creationId xmlns:a16="http://schemas.microsoft.com/office/drawing/2014/main" id="{0D1211D0-00BF-4C46-A543-C63AD6D0C683}"/>
              </a:ext>
            </a:extLst>
          </p:cNvPr>
          <p:cNvSpPr txBox="1"/>
          <p:nvPr/>
        </p:nvSpPr>
        <p:spPr>
          <a:xfrm>
            <a:off x="804484" y="2546823"/>
            <a:ext cx="3948269" cy="2383844"/>
          </a:xfrm>
          <a:solidFill>
            <a:schemeClr val="accent4"/>
          </a:solidFill>
        </p:spPr>
        <p:txBody>
          <a:bodyPr vert="horz" lIns="91440" tIns="45720" rIns="91440" bIns="45720" rtlCol="0" anchor="t">
            <a:normAutofit fontScale="77500" lnSpcReduction="20000"/>
          </a:bodyPr>
          <a:lstStyle/>
          <a:p>
            <a:pPr>
              <a:lnSpc>
                <a:spcPct val="90000"/>
              </a:lnSpc>
              <a:spcBef>
                <a:spcPct val="0"/>
              </a:spcBef>
              <a:spcAft>
                <a:spcPts val="600"/>
              </a:spcAft>
            </a:pPr>
            <a:r>
              <a:rPr lang="en-US" sz="3100" b="1" dirty="0" err="1">
                <a:solidFill>
                  <a:srgbClr val="C00000"/>
                </a:solidFill>
                <a:latin typeface="+mj-lt"/>
                <a:ea typeface="+mj-ea"/>
                <a:cs typeface="+mj-cs"/>
              </a:rPr>
              <a:t>Batı’nın</a:t>
            </a:r>
            <a:r>
              <a:rPr lang="en-US" sz="3100" b="1" dirty="0">
                <a:solidFill>
                  <a:srgbClr val="C00000"/>
                </a:solidFill>
                <a:latin typeface="+mj-lt"/>
                <a:ea typeface="+mj-ea"/>
                <a:cs typeface="+mj-cs"/>
              </a:rPr>
              <a:t> </a:t>
            </a:r>
            <a:r>
              <a:rPr lang="en-US" sz="3100" b="1" dirty="0" err="1">
                <a:solidFill>
                  <a:srgbClr val="C00000"/>
                </a:solidFill>
                <a:latin typeface="+mj-lt"/>
                <a:ea typeface="+mj-ea"/>
                <a:cs typeface="+mj-cs"/>
              </a:rPr>
              <a:t>iğrençliği</a:t>
            </a:r>
            <a:endParaRPr lang="en-US" sz="3100" b="1" dirty="0">
              <a:solidFill>
                <a:srgbClr val="C00000"/>
              </a:solidFill>
              <a:latin typeface="+mj-lt"/>
              <a:ea typeface="+mj-ea"/>
              <a:cs typeface="+mj-cs"/>
            </a:endParaRPr>
          </a:p>
          <a:p>
            <a:pPr>
              <a:lnSpc>
                <a:spcPct val="90000"/>
              </a:lnSpc>
              <a:spcBef>
                <a:spcPct val="0"/>
              </a:spcBef>
              <a:spcAft>
                <a:spcPts val="600"/>
              </a:spcAft>
            </a:pPr>
            <a:endParaRPr lang="en-US" sz="3100" b="1" dirty="0">
              <a:solidFill>
                <a:srgbClr val="C00000"/>
              </a:solidFill>
              <a:latin typeface="+mj-lt"/>
              <a:ea typeface="+mj-ea"/>
              <a:cs typeface="+mj-cs"/>
            </a:endParaRPr>
          </a:p>
          <a:p>
            <a:pPr>
              <a:lnSpc>
                <a:spcPct val="170000"/>
              </a:lnSpc>
              <a:spcBef>
                <a:spcPct val="0"/>
              </a:spcBef>
              <a:spcAft>
                <a:spcPts val="600"/>
              </a:spcAft>
            </a:pPr>
            <a:r>
              <a:rPr lang="en-US" sz="3100" b="1" dirty="0" err="1">
                <a:latin typeface="+mj-lt"/>
                <a:ea typeface="+mj-ea"/>
                <a:cs typeface="+mj-cs"/>
              </a:rPr>
              <a:t>Avrupa’da</a:t>
            </a:r>
            <a:r>
              <a:rPr lang="en-US" sz="3100" b="1" dirty="0">
                <a:latin typeface="+mj-lt"/>
                <a:ea typeface="+mj-ea"/>
                <a:cs typeface="+mj-cs"/>
              </a:rPr>
              <a:t> </a:t>
            </a:r>
            <a:r>
              <a:rPr lang="en-US" sz="3100" b="1" dirty="0" err="1">
                <a:latin typeface="+mj-lt"/>
                <a:ea typeface="+mj-ea"/>
                <a:cs typeface="+mj-cs"/>
              </a:rPr>
              <a:t>hayvanat</a:t>
            </a:r>
            <a:r>
              <a:rPr lang="en-US" sz="3100" b="1" dirty="0">
                <a:latin typeface="+mj-lt"/>
                <a:ea typeface="+mj-ea"/>
                <a:cs typeface="+mj-cs"/>
              </a:rPr>
              <a:t> </a:t>
            </a:r>
            <a:r>
              <a:rPr lang="en-US" sz="3100" b="1" dirty="0" err="1">
                <a:latin typeface="+mj-lt"/>
                <a:ea typeface="+mj-ea"/>
                <a:cs typeface="+mj-cs"/>
              </a:rPr>
              <a:t>bahçesinde</a:t>
            </a:r>
            <a:r>
              <a:rPr lang="en-US" sz="3100" b="1" dirty="0">
                <a:latin typeface="+mj-lt"/>
                <a:ea typeface="+mj-ea"/>
                <a:cs typeface="+mj-cs"/>
              </a:rPr>
              <a:t> </a:t>
            </a:r>
            <a:r>
              <a:rPr lang="en-US" sz="3100" b="1" dirty="0" err="1">
                <a:latin typeface="+mj-lt"/>
                <a:ea typeface="+mj-ea"/>
                <a:cs typeface="+mj-cs"/>
              </a:rPr>
              <a:t>gösterilen</a:t>
            </a:r>
            <a:r>
              <a:rPr lang="en-US" sz="3100" b="1" dirty="0">
                <a:latin typeface="+mj-lt"/>
                <a:ea typeface="+mj-ea"/>
                <a:cs typeface="+mj-cs"/>
              </a:rPr>
              <a:t> </a:t>
            </a:r>
            <a:r>
              <a:rPr lang="en-US" sz="3100" b="1" dirty="0" err="1">
                <a:latin typeface="+mj-lt"/>
                <a:ea typeface="+mj-ea"/>
                <a:cs typeface="+mj-cs"/>
              </a:rPr>
              <a:t>bir</a:t>
            </a:r>
            <a:r>
              <a:rPr lang="en-US" sz="3100" b="1" dirty="0">
                <a:latin typeface="+mj-lt"/>
                <a:ea typeface="+mj-ea"/>
                <a:cs typeface="+mj-cs"/>
              </a:rPr>
              <a:t> </a:t>
            </a:r>
            <a:r>
              <a:rPr lang="en-US" sz="3100" b="1" dirty="0" err="1">
                <a:latin typeface="+mj-lt"/>
                <a:ea typeface="+mj-ea"/>
                <a:cs typeface="+mj-cs"/>
              </a:rPr>
              <a:t>Afrika’lı</a:t>
            </a:r>
            <a:r>
              <a:rPr lang="en-US" sz="3100" b="1" dirty="0">
                <a:latin typeface="+mj-lt"/>
                <a:ea typeface="+mj-ea"/>
                <a:cs typeface="+mj-cs"/>
              </a:rPr>
              <a:t> </a:t>
            </a:r>
            <a:r>
              <a:rPr lang="en-US" sz="3100" b="1" dirty="0" err="1">
                <a:latin typeface="+mj-lt"/>
                <a:ea typeface="+mj-ea"/>
                <a:cs typeface="+mj-cs"/>
              </a:rPr>
              <a:t>melek</a:t>
            </a:r>
            <a:r>
              <a:rPr lang="en-US" sz="3100" b="1" dirty="0">
                <a:latin typeface="+mj-lt"/>
                <a:ea typeface="+mj-ea"/>
                <a:cs typeface="+mj-cs"/>
              </a:rPr>
              <a:t>.</a:t>
            </a:r>
          </a:p>
        </p:txBody>
      </p:sp>
    </p:spTree>
    <p:extLst>
      <p:ext uri="{BB962C8B-B14F-4D97-AF65-F5344CB8AC3E}">
        <p14:creationId xmlns:p14="http://schemas.microsoft.com/office/powerpoint/2010/main" val="1329185245"/>
      </p:ext>
    </p:extLst>
  </p:cSld>
  <p:clrMapOvr>
    <a:masterClrMapping/>
  </p:clrMapOvr>
  <p:transition spd="slow">
    <p:cover/>
  </p:transition>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1116</Words>
  <Application>Microsoft Office PowerPoint</Application>
  <PresentationFormat>Geniş ekran</PresentationFormat>
  <Paragraphs>113</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Office Teması</vt:lpstr>
      <vt:lpstr>Coğrafi Keşifler ve Osmanlı Devleti’ne etkileri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Coğrafi Keşifler ve Osmanlı Devleti’ne etkileri</dc:title>
  <dc:creator>m.tarhan yılmaz</dc:creator>
  <cp:lastModifiedBy>yaşar aydın</cp:lastModifiedBy>
  <cp:revision>10</cp:revision>
  <dcterms:created xsi:type="dcterms:W3CDTF">2020-04-11T09:59:13Z</dcterms:created>
  <dcterms:modified xsi:type="dcterms:W3CDTF">2020-06-14T21:56:39Z</dcterms:modified>
</cp:coreProperties>
</file>