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7" r:id="rId2"/>
    <p:sldId id="257" r:id="rId3"/>
    <p:sldId id="258" r:id="rId4"/>
    <p:sldId id="259" r:id="rId5"/>
    <p:sldId id="298" r:id="rId6"/>
    <p:sldId id="260" r:id="rId7"/>
    <p:sldId id="261" r:id="rId8"/>
    <p:sldId id="29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32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41BD151-BCAC-4D70-9F70-7DBABEF5B8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23" t="34514" r="38409" b="32945"/>
          <a:stretch/>
        </p:blipFill>
        <p:spPr>
          <a:xfrm>
            <a:off x="1835727" y="2078182"/>
            <a:ext cx="8520545" cy="3243044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475C1FF-C76A-4CE4-A89E-DE2400EA343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r="1824" b="13037"/>
          <a:stretch/>
        </p:blipFill>
        <p:spPr>
          <a:xfrm>
            <a:off x="290945" y="325977"/>
            <a:ext cx="2147455" cy="17522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E558A10-F2AE-4E87-BEF7-E73C770CB92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" t="8054" r="546" b="8054"/>
          <a:stretch/>
        </p:blipFill>
        <p:spPr>
          <a:xfrm>
            <a:off x="10044544" y="325977"/>
            <a:ext cx="2008910" cy="2142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143C62E-C4C9-481B-91C2-F09CAF0238D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863" y="5689301"/>
            <a:ext cx="5770273" cy="550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336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0C5CBF1-02FA-457F-BD7C-55E5C3AD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333" y="463826"/>
            <a:ext cx="4597674" cy="8841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979ECAC-51E9-445B-9C06-D7A04A77D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71" y="2890113"/>
            <a:ext cx="4229563" cy="98583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0A4FDA6-2BD1-4D7D-8334-BFBAFE4FC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257" y="1498324"/>
            <a:ext cx="340042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8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0076BD5-2B53-4582-A180-8A1346D51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785" y="371061"/>
            <a:ext cx="5932393" cy="64521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53BA89B-8B19-4E4D-9A75-57C8FB74A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53" y="1621112"/>
            <a:ext cx="10527424" cy="1083574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28AC39B-7DD2-46D8-BC41-04286AA15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57" y="3309523"/>
            <a:ext cx="10591486" cy="108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BC009B6-1343-46D2-B8BF-51600C6C2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136" y="1020417"/>
            <a:ext cx="3233323" cy="57481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B46776B-7FD4-4FA0-B7AF-701CDB7DF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087" y="311840"/>
            <a:ext cx="5900219" cy="422331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8081B89-9294-4D76-8B96-89CABBA72D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013" b="58246"/>
          <a:stretch/>
        </p:blipFill>
        <p:spPr>
          <a:xfrm>
            <a:off x="184814" y="2519764"/>
            <a:ext cx="5093767" cy="279538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2C29017-2D19-4CF9-9AB1-541B68E368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79"/>
          <a:stretch/>
        </p:blipFill>
        <p:spPr>
          <a:xfrm>
            <a:off x="5980465" y="2301681"/>
            <a:ext cx="4946069" cy="30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4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3B0A463-A228-4DD4-A23D-5C705DDDE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01" b="62365"/>
          <a:stretch/>
        </p:blipFill>
        <p:spPr>
          <a:xfrm>
            <a:off x="175896" y="1806022"/>
            <a:ext cx="5551856" cy="27382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6C0A978-D375-4546-83F6-6E2C05A0D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1" t="41068"/>
          <a:stretch/>
        </p:blipFill>
        <p:spPr>
          <a:xfrm>
            <a:off x="6572879" y="1806021"/>
            <a:ext cx="4386066" cy="34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3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3EB8DBF-CD55-4985-AFFD-C20B6BBD9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1" y="2650435"/>
            <a:ext cx="3256973" cy="1000746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90100D9-913E-42A9-B6FA-2187F94B8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336" y="417651"/>
            <a:ext cx="5139029" cy="574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2F12120-5C3D-4609-A9FE-B30B4557C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4" t="11382" r="54134" b="59163"/>
          <a:stretch/>
        </p:blipFill>
        <p:spPr>
          <a:xfrm>
            <a:off x="244138" y="279369"/>
            <a:ext cx="11546080" cy="612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5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68B1453-DFD1-47E1-A91B-B329DA1340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97" t="40432" r="54130" b="27138"/>
          <a:stretch/>
        </p:blipFill>
        <p:spPr>
          <a:xfrm>
            <a:off x="651163" y="418526"/>
            <a:ext cx="10293927" cy="602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59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6BDD645-3ACA-4230-A821-7B9DAEB52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8" y="755374"/>
            <a:ext cx="9876279" cy="1890843"/>
          </a:xfrm>
          <a:prstGeom prst="rect">
            <a:avLst/>
          </a:prstGeom>
        </p:spPr>
      </p:pic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6126CA5-CEED-4F7C-BC49-E78C28B2462B}"/>
              </a:ext>
            </a:extLst>
          </p:cNvPr>
          <p:cNvSpPr/>
          <p:nvPr/>
        </p:nvSpPr>
        <p:spPr>
          <a:xfrm>
            <a:off x="269028" y="3670852"/>
            <a:ext cx="9630347" cy="13583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rgbClr val="C00000"/>
                </a:solidFill>
              </a:rPr>
              <a:t>Ülkemizin sahip olduğu güzellikler</a:t>
            </a:r>
          </a:p>
        </p:txBody>
      </p:sp>
    </p:spTree>
    <p:extLst>
      <p:ext uri="{BB962C8B-B14F-4D97-AF65-F5344CB8AC3E}">
        <p14:creationId xmlns:p14="http://schemas.microsoft.com/office/powerpoint/2010/main" val="6414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364CDDE-0C20-4C90-BB86-141C0479A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44" y="366596"/>
            <a:ext cx="9107801" cy="2474105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7D50FAC0-FD71-4405-AC1F-29476010B294}"/>
              </a:ext>
            </a:extLst>
          </p:cNvPr>
          <p:cNvSpPr/>
          <p:nvPr/>
        </p:nvSpPr>
        <p:spPr>
          <a:xfrm>
            <a:off x="303673" y="3258144"/>
            <a:ext cx="437651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Türkü söyler akşamların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37921D6-D6F9-4DAD-A9CF-6891C8BF9B69}"/>
              </a:ext>
            </a:extLst>
          </p:cNvPr>
          <p:cNvSpPr/>
          <p:nvPr/>
        </p:nvSpPr>
        <p:spPr>
          <a:xfrm>
            <a:off x="327144" y="4480458"/>
            <a:ext cx="359104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Kuşlarının söylediği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0620D08-5E62-44EB-8B10-CC296F692571}"/>
              </a:ext>
            </a:extLst>
          </p:cNvPr>
          <p:cNvSpPr/>
          <p:nvPr/>
        </p:nvSpPr>
        <p:spPr>
          <a:xfrm>
            <a:off x="303673" y="5702772"/>
            <a:ext cx="391004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Ninniyle salladın beni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52652D7-91ED-445C-B6F7-8DFFE7B0CD13}"/>
              </a:ext>
            </a:extLst>
          </p:cNvPr>
          <p:cNvSpPr/>
          <p:nvPr/>
        </p:nvSpPr>
        <p:spPr>
          <a:xfrm>
            <a:off x="6180958" y="3237362"/>
            <a:ext cx="393248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Şefkatle kolladın beni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26A6796-408A-410B-B5FE-7CB816424A51}"/>
              </a:ext>
            </a:extLst>
          </p:cNvPr>
          <p:cNvSpPr/>
          <p:nvPr/>
        </p:nvSpPr>
        <p:spPr>
          <a:xfrm>
            <a:off x="6359236" y="4480457"/>
            <a:ext cx="410240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Sevginle bağladın beni</a:t>
            </a:r>
            <a:endParaRPr lang="tr-T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77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5FA5E81-91EF-4E26-B430-E4B4DF657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65" y="1046922"/>
            <a:ext cx="10417017" cy="45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4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280D008-DA32-4600-A7D5-FD46A1427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17" y="1948070"/>
            <a:ext cx="4205425" cy="22938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BD554C7-3BD2-46DB-9AFE-52CDF13034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21" t="12428" r="69131" b="63484"/>
          <a:stretch/>
        </p:blipFill>
        <p:spPr>
          <a:xfrm>
            <a:off x="6215268" y="1138138"/>
            <a:ext cx="4946665" cy="397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6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A4BF903-A883-47E5-B083-5E5AA772F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02" y="1630018"/>
            <a:ext cx="4860684" cy="269019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848B381-A019-44DC-842C-F925E5F16F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13" t="36322" r="67717" b="39318"/>
          <a:stretch/>
        </p:blipFill>
        <p:spPr>
          <a:xfrm>
            <a:off x="6223899" y="742123"/>
            <a:ext cx="5207999" cy="388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9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2ADE575-F13C-4388-835F-6762A8B85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61" y="2027582"/>
            <a:ext cx="4336134" cy="2244587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A101BF7-75CA-4B33-AFD0-970624259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91" t="67255" r="69566" b="15539"/>
          <a:stretch/>
        </p:blipFill>
        <p:spPr>
          <a:xfrm>
            <a:off x="5618922" y="1159555"/>
            <a:ext cx="5482836" cy="34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9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06BC1C5-374E-485C-8BDB-6427272FE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17" y="2266122"/>
            <a:ext cx="4667912" cy="200770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57F60816-8FD3-413A-B432-7DDB3C5B7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48" t="30522" r="60761" b="44538"/>
          <a:stretch/>
        </p:blipFill>
        <p:spPr>
          <a:xfrm>
            <a:off x="5698433" y="1470992"/>
            <a:ext cx="5316690" cy="299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3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65AD9F8-E6B3-4F4B-BC2F-71CC0660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66" y="622852"/>
            <a:ext cx="10369671" cy="532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75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1A6D3E4-96A7-4E8F-AE55-BDCCC4506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57" y="689114"/>
            <a:ext cx="4522866" cy="211910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D8B4460-45D8-4269-B05C-F2583A61D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792" y="689114"/>
            <a:ext cx="4758773" cy="2187758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094D2CED-DF04-479D-B973-DAED42F15934}"/>
              </a:ext>
            </a:extLst>
          </p:cNvPr>
          <p:cNvSpPr/>
          <p:nvPr/>
        </p:nvSpPr>
        <p:spPr>
          <a:xfrm>
            <a:off x="157784" y="3121898"/>
            <a:ext cx="4970808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Türkiye’nin doğa güzellikleri konu edinilmiştir. Bu güzelliklere duyulan hayranlık ve sevgi duyguları işlenmiştir.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0BFEF22-6860-4E04-8220-54404CDA3546}"/>
              </a:ext>
            </a:extLst>
          </p:cNvPr>
          <p:cNvSpPr/>
          <p:nvPr/>
        </p:nvSpPr>
        <p:spPr>
          <a:xfrm>
            <a:off x="5751443" y="3429000"/>
            <a:ext cx="6096000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Türkiye’nin doğal güzellikleri yanı sıra, Türk insanı ve bu topraklarda yetişen ünlü şahsiyetler konu edinilmiştir. Memlekete olan sevgi, hayranlık ve gurur duyguları işlenmiştir. </a:t>
            </a:r>
          </a:p>
        </p:txBody>
      </p:sp>
    </p:spTree>
    <p:extLst>
      <p:ext uri="{BB962C8B-B14F-4D97-AF65-F5344CB8AC3E}">
        <p14:creationId xmlns:p14="http://schemas.microsoft.com/office/powerpoint/2010/main" val="147739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6C4BE63-A966-444D-B456-DEC9DEDB0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661" y="256246"/>
            <a:ext cx="7050156" cy="622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25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3A2CCCE-81C8-4268-9CDB-75DB82BD976A}"/>
              </a:ext>
            </a:extLst>
          </p:cNvPr>
          <p:cNvSpPr/>
          <p:nvPr/>
        </p:nvSpPr>
        <p:spPr>
          <a:xfrm>
            <a:off x="867670" y="1163743"/>
            <a:ext cx="273183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Verdana" panose="020B0604030504040204" pitchFamily="34" charset="0"/>
              </a:rPr>
              <a:t>15 mayısta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5A75008-36D6-41FA-96AE-C6794F588145}"/>
              </a:ext>
            </a:extLst>
          </p:cNvPr>
          <p:cNvSpPr/>
          <p:nvPr/>
        </p:nvSpPr>
        <p:spPr>
          <a:xfrm>
            <a:off x="867670" y="2555221"/>
            <a:ext cx="234872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Verdana" panose="020B0604030504040204" pitchFamily="34" charset="0"/>
              </a:rPr>
              <a:t>bu yer de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2B29331-1FAC-49DC-B3A0-C238430BFC30}"/>
              </a:ext>
            </a:extLst>
          </p:cNvPr>
          <p:cNvSpPr/>
          <p:nvPr/>
        </p:nvSpPr>
        <p:spPr>
          <a:xfrm>
            <a:off x="966896" y="3946699"/>
            <a:ext cx="206819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 err="1">
                <a:solidFill>
                  <a:srgbClr val="C00000"/>
                </a:solidFill>
                <a:latin typeface="Verdana" panose="020B0604030504040204" pitchFamily="34" charset="0"/>
              </a:rPr>
              <a:t>Osman’lı</a:t>
            </a:r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 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65356CF-AC12-4E14-8D0E-0F02F1D4D350}"/>
              </a:ext>
            </a:extLst>
          </p:cNvPr>
          <p:cNvSpPr/>
          <p:nvPr/>
        </p:nvSpPr>
        <p:spPr>
          <a:xfrm>
            <a:off x="966896" y="5297651"/>
            <a:ext cx="199926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 err="1">
                <a:solidFill>
                  <a:srgbClr val="C00000"/>
                </a:solidFill>
                <a:latin typeface="Verdana" panose="020B0604030504040204" pitchFamily="34" charset="0"/>
              </a:rPr>
              <a:t>heryerde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6027C297-059B-4172-8E52-38BD902FF1A3}"/>
              </a:ext>
            </a:extLst>
          </p:cNvPr>
          <p:cNvSpPr/>
          <p:nvPr/>
        </p:nvSpPr>
        <p:spPr>
          <a:xfrm>
            <a:off x="6944401" y="794411"/>
            <a:ext cx="395813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Mehmet </a:t>
            </a:r>
            <a:r>
              <a:rPr lang="tr-TR" sz="2400" b="1" dirty="0" err="1">
                <a:solidFill>
                  <a:srgbClr val="C00000"/>
                </a:solidFill>
                <a:latin typeface="Verdana" panose="020B0604030504040204" pitchFamily="34" charset="0"/>
              </a:rPr>
              <a:t>Âkif</a:t>
            </a:r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 </a:t>
            </a:r>
            <a:r>
              <a:rPr lang="tr-TR" sz="2400" b="1" dirty="0" err="1">
                <a:solidFill>
                  <a:srgbClr val="C00000"/>
                </a:solidFill>
                <a:latin typeface="Verdana" panose="020B0604030504040204" pitchFamily="34" charset="0"/>
              </a:rPr>
              <a:t>ersoy’un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14DC397-37A1-4C0D-8932-983E643DC062}"/>
              </a:ext>
            </a:extLst>
          </p:cNvPr>
          <p:cNvSpPr/>
          <p:nvPr/>
        </p:nvSpPr>
        <p:spPr>
          <a:xfrm>
            <a:off x="6792835" y="2185889"/>
            <a:ext cx="366158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burada ki gezime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04A54D6-EBEE-4E13-9A73-988DAEE3B720}"/>
              </a:ext>
            </a:extLst>
          </p:cNvPr>
          <p:cNvSpPr/>
          <p:nvPr/>
        </p:nvSpPr>
        <p:spPr>
          <a:xfrm>
            <a:off x="6944401" y="3454256"/>
            <a:ext cx="316144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Ankara kalesiydi.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BC5E02E-F308-4313-9A54-56FFBEF4D1AE}"/>
              </a:ext>
            </a:extLst>
          </p:cNvPr>
          <p:cNvSpPr/>
          <p:nvPr/>
        </p:nvSpPr>
        <p:spPr>
          <a:xfrm>
            <a:off x="7429067" y="4594038"/>
            <a:ext cx="170591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Ulustaki </a:t>
            </a:r>
            <a:endParaRPr lang="tr-T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333F96C-519A-40BF-ABC4-E07DF3464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17" y="702365"/>
            <a:ext cx="8443165" cy="521183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6C888B2-0F73-4EEC-AAD5-57DC174F1721}"/>
              </a:ext>
            </a:extLst>
          </p:cNvPr>
          <p:cNvSpPr/>
          <p:nvPr/>
        </p:nvSpPr>
        <p:spPr>
          <a:xfrm>
            <a:off x="695392" y="1879360"/>
            <a:ext cx="282320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Verdana" panose="020B0604030504040204" pitchFamily="34" charset="0"/>
              </a:rPr>
              <a:t>15 Mayıs’ta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D1BEA79-1422-4D42-BD8E-5581454CFB64}"/>
              </a:ext>
            </a:extLst>
          </p:cNvPr>
          <p:cNvSpPr/>
          <p:nvPr/>
        </p:nvSpPr>
        <p:spPr>
          <a:xfrm>
            <a:off x="700057" y="3119947"/>
            <a:ext cx="220765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Verdana" panose="020B0604030504040204" pitchFamily="34" charset="0"/>
              </a:rPr>
              <a:t>bu yerde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5387204-F030-4506-AAA2-3EE618C1C86D}"/>
              </a:ext>
            </a:extLst>
          </p:cNvPr>
          <p:cNvSpPr/>
          <p:nvPr/>
        </p:nvSpPr>
        <p:spPr>
          <a:xfrm>
            <a:off x="769787" y="4393866"/>
            <a:ext cx="1949573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Osmanlı 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59C5720-DEC8-4518-AD4C-F04B689A52EF}"/>
              </a:ext>
            </a:extLst>
          </p:cNvPr>
          <p:cNvSpPr/>
          <p:nvPr/>
        </p:nvSpPr>
        <p:spPr>
          <a:xfrm>
            <a:off x="790626" y="5431843"/>
            <a:ext cx="216758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Her yerde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A4D15B5-7440-45A1-A9FB-CABC9EE00A6A}"/>
              </a:ext>
            </a:extLst>
          </p:cNvPr>
          <p:cNvSpPr/>
          <p:nvPr/>
        </p:nvSpPr>
        <p:spPr>
          <a:xfrm>
            <a:off x="6359447" y="1830699"/>
            <a:ext cx="39629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Mehmet </a:t>
            </a:r>
            <a:r>
              <a:rPr lang="tr-TR" sz="2400" b="1" dirty="0" err="1">
                <a:solidFill>
                  <a:srgbClr val="C00000"/>
                </a:solidFill>
                <a:latin typeface="Verdana" panose="020B0604030504040204" pitchFamily="34" charset="0"/>
              </a:rPr>
              <a:t>Âkif</a:t>
            </a:r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 Ersoy’un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64E8798-5B53-4828-B80E-E63F98216E41}"/>
              </a:ext>
            </a:extLst>
          </p:cNvPr>
          <p:cNvSpPr/>
          <p:nvPr/>
        </p:nvSpPr>
        <p:spPr>
          <a:xfrm>
            <a:off x="6222992" y="3181502"/>
            <a:ext cx="366158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Verdana" panose="020B0604030504040204" pitchFamily="34" charset="0"/>
              </a:rPr>
              <a:t>buradaki gezime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E2AAF16-AF59-4783-866C-9961254ACF62}"/>
              </a:ext>
            </a:extLst>
          </p:cNvPr>
          <p:cNvSpPr/>
          <p:nvPr/>
        </p:nvSpPr>
        <p:spPr>
          <a:xfrm>
            <a:off x="6222992" y="4250318"/>
            <a:ext cx="329449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Ankara Kalesi’ydi.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0D2719D-EC57-4343-B33F-5AD58E8DBE67}"/>
              </a:ext>
            </a:extLst>
          </p:cNvPr>
          <p:cNvSpPr/>
          <p:nvPr/>
        </p:nvSpPr>
        <p:spPr>
          <a:xfrm>
            <a:off x="6359447" y="5431843"/>
            <a:ext cx="180850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Verdana" panose="020B0604030504040204" pitchFamily="34" charset="0"/>
              </a:rPr>
              <a:t>Ulus’taki </a:t>
            </a:r>
            <a:endParaRPr lang="tr-T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48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8E669D7-22E3-485E-AAF7-C51D24699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475" y="331304"/>
            <a:ext cx="3332408" cy="82805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480A8B7-DCE0-4A65-8223-57DC01807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938" y="1643062"/>
            <a:ext cx="6989849" cy="434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1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45C8FD1-E6FD-462D-901E-F427AD8B7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216" y="742121"/>
            <a:ext cx="9342282" cy="106162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44B9C8E-380D-4CFD-98F1-370AF6D2C3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61" t="51805" r="55761" b="42412"/>
          <a:stretch/>
        </p:blipFill>
        <p:spPr>
          <a:xfrm>
            <a:off x="1642488" y="3429000"/>
            <a:ext cx="9298010" cy="10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1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E680D00-E9D6-4969-9D83-BAA04719F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71" y="834888"/>
            <a:ext cx="8498860" cy="995362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C737C7F-7047-4FE2-B8A3-C2CF611E99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43" t="56235" r="55544" b="35838"/>
          <a:stretch/>
        </p:blipFill>
        <p:spPr>
          <a:xfrm>
            <a:off x="1207736" y="3000168"/>
            <a:ext cx="8822102" cy="135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9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6967613-8E6C-4B96-A111-193977974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615" y="556592"/>
            <a:ext cx="8436622" cy="88727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27ECE0D-F215-48A3-B8B2-B2D28C357E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5" t="62228" r="55326" b="30812"/>
          <a:stretch/>
        </p:blipFill>
        <p:spPr>
          <a:xfrm>
            <a:off x="1696277" y="2637181"/>
            <a:ext cx="8667298" cy="112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0BCD26D-A876-4B81-BC02-AFC744F87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32" y="490330"/>
            <a:ext cx="10107535" cy="117240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78512EA-0EC0-4AF3-9F64-22040B4687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09" t="67642" r="55435" b="22885"/>
          <a:stretch/>
        </p:blipFill>
        <p:spPr>
          <a:xfrm>
            <a:off x="1042232" y="2385391"/>
            <a:ext cx="9454749" cy="170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2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F6EE124-7424-4687-8EA5-66D7BE5F5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21" y="662609"/>
            <a:ext cx="8522031" cy="491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6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9302787-1519-4872-9833-B824919A8EE2}"/>
              </a:ext>
            </a:extLst>
          </p:cNvPr>
          <p:cNvSpPr/>
          <p:nvPr/>
        </p:nvSpPr>
        <p:spPr>
          <a:xfrm>
            <a:off x="689113" y="1178291"/>
            <a:ext cx="942229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[X] 1. </a:t>
            </a:r>
            <a:r>
              <a:rPr lang="tr-TR" sz="3200" b="1" u="sng" dirty="0">
                <a:solidFill>
                  <a:srgbClr val="C00000"/>
                </a:solidFill>
              </a:rPr>
              <a:t>Haftaya</a:t>
            </a:r>
            <a:r>
              <a:rPr lang="tr-TR" sz="3200" b="1" dirty="0">
                <a:solidFill>
                  <a:srgbClr val="C00000"/>
                </a:solidFill>
              </a:rPr>
              <a:t> biz de İstanbul’a </a:t>
            </a:r>
            <a:r>
              <a:rPr lang="tr-TR" sz="3200" b="1" u="sng" dirty="0">
                <a:solidFill>
                  <a:srgbClr val="C00000"/>
                </a:solidFill>
              </a:rPr>
              <a:t>geliyoruz.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AC9A15D-A5FB-48A1-B441-100A8F61D36D}"/>
              </a:ext>
            </a:extLst>
          </p:cNvPr>
          <p:cNvSpPr/>
          <p:nvPr/>
        </p:nvSpPr>
        <p:spPr>
          <a:xfrm>
            <a:off x="762000" y="2501731"/>
            <a:ext cx="942229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[X] 3. Annemleri havaalanından biz </a:t>
            </a:r>
            <a:r>
              <a:rPr lang="tr-TR" sz="2800" b="1" u="sng" dirty="0">
                <a:solidFill>
                  <a:srgbClr val="C00000"/>
                </a:solidFill>
              </a:rPr>
              <a:t>alırız.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31BB7E4-E7AC-4655-9B15-3A9E9868E765}"/>
              </a:ext>
            </a:extLst>
          </p:cNvPr>
          <p:cNvSpPr/>
          <p:nvPr/>
        </p:nvSpPr>
        <p:spPr>
          <a:xfrm>
            <a:off x="689113" y="4094659"/>
            <a:ext cx="956807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[X] 4. Aradığınız belgeler şu dosyada olacak.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B0B3A64-8693-4B5B-8BDF-36D7DB9476CD}"/>
              </a:ext>
            </a:extLst>
          </p:cNvPr>
          <p:cNvSpPr/>
          <p:nvPr/>
        </p:nvSpPr>
        <p:spPr>
          <a:xfrm>
            <a:off x="689113" y="5079544"/>
            <a:ext cx="97536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[X] 5. Genç adam dün sabah evden çıkar, işe gider. </a:t>
            </a:r>
          </a:p>
        </p:txBody>
      </p:sp>
    </p:spTree>
    <p:extLst>
      <p:ext uri="{BB962C8B-B14F-4D97-AF65-F5344CB8AC3E}">
        <p14:creationId xmlns:p14="http://schemas.microsoft.com/office/powerpoint/2010/main" val="199557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D79D121-7245-421A-8E6E-0230DCDE4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19" y="1563756"/>
            <a:ext cx="9646549" cy="15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2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2C29936-16F3-444A-9CAA-491A33753767}"/>
              </a:ext>
            </a:extLst>
          </p:cNvPr>
          <p:cNvSpPr/>
          <p:nvPr/>
        </p:nvSpPr>
        <p:spPr>
          <a:xfrm>
            <a:off x="1149928" y="595746"/>
            <a:ext cx="10196945" cy="487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500" b="1" dirty="0">
                <a:solidFill>
                  <a:srgbClr val="C00000"/>
                </a:solidFill>
              </a:rPr>
              <a:t>MEHMET POLAT</a:t>
            </a:r>
          </a:p>
        </p:txBody>
      </p:sp>
    </p:spTree>
    <p:extLst>
      <p:ext uri="{BB962C8B-B14F-4D97-AF65-F5344CB8AC3E}">
        <p14:creationId xmlns:p14="http://schemas.microsoft.com/office/powerpoint/2010/main" val="2318316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ğ Gözü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Ağ Gözü</Template>
  <TotalTime>64</TotalTime>
  <Words>142</Words>
  <Application>Microsoft Office PowerPoint</Application>
  <PresentationFormat>Geniş ekran</PresentationFormat>
  <Paragraphs>29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Verdana</vt:lpstr>
      <vt:lpstr>Ağ Gözü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Mehmet</dc:creator>
  <cp:lastModifiedBy>mehmet polat</cp:lastModifiedBy>
  <cp:revision>13</cp:revision>
  <dcterms:created xsi:type="dcterms:W3CDTF">2020-01-05T21:36:05Z</dcterms:created>
  <dcterms:modified xsi:type="dcterms:W3CDTF">2021-01-08T21:31:19Z</dcterms:modified>
</cp:coreProperties>
</file>