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handoutMasters/handoutMaster1.xml" ContentType="application/vnd.openxmlformats-officedocument.presentationml.handoutMaster+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Slides/notesSlide3.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4.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theme/theme4.xml" ContentType="application/vnd.openxmlformats-officedocument.theme+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firstSlideNum="1" rtl="0" saveSubsetFonts="0" serverZoom="0" showSpecialPlsOnTitleSld="1">
  <p:sldMasterIdLst>
    <p:sldMasterId id="2147483648" r:id="rId1"/>
  </p:sldMasterIdLst>
  <p:notesMasterIdLst>
    <p:notesMasterId r:id="rId2"/>
  </p:notesMasterIdLst>
  <p:handoutMasterIdLst>
    <p:handoutMasterId r:id="rId3"/>
  </p:handout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Lst>
  <p:sldSz type="custom" cy="6858000" cx="12192000"/>
  <p:notesSz cx="6858000" cy="9144000"/>
  <p:defaultTextStyle>
    <a:lvl1pPr algn="l" fontAlgn="base" indent="0" latinLnBrk="1" marL="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5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View">
  <p:normalViewPr showOutlineIcons="1" snapVertSplitter="0" vertBarState="restored" horzBarState="restored" preferSingleView="0">
    <p:restoredLeft sz="15074" autoAdjust="0"/>
    <p:restoredTop sz="97491" autoAdjust="0"/>
  </p:normalViewPr>
  <p:slideViewPr>
    <p:cSldViewPr showGuides="0" snapToGrid="0" snapToObjects="0">
      <p:cViewPr varScale="1">
        <p:scale>
          <a:sx n="101" d="100"/>
          <a:sy n="101" d="100"/>
        </p:scale>
        <p:origin x="1974" y="78"/>
      </p:cViewPr>
      <p:guideLst/>
    </p:cSldViewPr>
  </p:slideViewPr>
  <p:gridSpacing cx="0" cy="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handoutMaster" Target="handoutMasters/handout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white">
      <p:bgPr>
        <a:solidFill>
          <a:schemeClr val="lt1"/>
        </a:solidFill>
      </p:bgPr>
    </p:bg>
    <p:spTree>
      <p:nvGrpSpPr>
        <p:cNvPr id="104" name=""/>
        <p:cNvGrpSpPr/>
        <p:nvPr/>
      </p:nvGrpSpPr>
      <p:grpSpPr>
        <a:xfrm rot="0">
          <a:off x="0" y="0"/>
          <a:ext cx="0" cy="0"/>
          <a:chOff x="0" y="0"/>
          <a:chExt cx="0" cy="0"/>
        </a:xfrm>
      </p:grpSpPr>
      <p:sp>
        <p:nvSpPr>
          <p:cNvPr id="1048683" name=""/>
          <p:cNvSpPr/>
          <p:nvPr>
            <p:ph type="hdr" sz="quarter" idx="0"/>
          </p:nvPr>
        </p:nvSpPr>
        <p:spPr>
          <a:xfrm rot="0">
            <a:off x="0" y="0"/>
            <a:ext cx="2971800" cy="458787"/>
          </a:xfrm>
          <a:prstGeom prst="rect"/>
          <a:noFill/>
          <a:ln>
            <a:noFill/>
          </a:ln>
        </p:spPr>
        <p:txBody>
          <a:bodyPr anchor="t" bIns="45720" lIns="91440" rIns="91440" tIns="45720" vert="horz"/>
          <a:p>
            <a:pPr eaLnBrk="1" hangingPunct="1" latinLnBrk="1" lvl="0"/>
            <a:endParaRPr altLang="en-US" sz="1200" lang="tr-TR">
              <a:latin typeface="Calibri" pitchFamily="34" charset="0"/>
            </a:endParaRPr>
          </a:p>
        </p:txBody>
      </p:sp>
      <p:sp>
        <p:nvSpPr>
          <p:cNvPr id="1048684" name=""/>
          <p:cNvSpPr/>
          <p:nvPr>
            <p:ph type="dt" sz="quarter" idx="1"/>
          </p:nvPr>
        </p:nvSpPr>
        <p:spPr>
          <a:xfrm rot="0">
            <a:off x="3884612" y="0"/>
            <a:ext cx="2971800" cy="458787"/>
          </a:xfrm>
          <a:prstGeom prst="rect"/>
          <a:noFill/>
          <a:ln>
            <a:noFill/>
          </a:ln>
        </p:spPr>
        <p:txBody>
          <a:bodyPr anchor="t" bIns="45720" lIns="91440" rIns="91440" tIns="45720" vert="horz"/>
          <a:p>
            <a:pPr algn="r" eaLnBrk="1" hangingPunct="1" latinLnBrk="1" lvl="0"/>
            <a:fld id="{566ABCEB-ACFC-4714-9973-3DA970169C29}" type="datetime1">
              <a:rPr altLang="en-US" sz="1200" lang="tr-TR">
                <a:latin typeface="Calibri" pitchFamily="34" charset="0"/>
              </a:rPr>
              <a:pPr algn="r" eaLnBrk="1" hangingPunct="1" latinLnBrk="1" lvl="0"/>
            </a:fld>
            <a:endParaRPr altLang="en-US" sz="1200" lang="tr-TR">
              <a:latin typeface="Calibri" pitchFamily="34" charset="0"/>
            </a:endParaRPr>
          </a:p>
        </p:txBody>
      </p:sp>
      <p:sp>
        <p:nvSpPr>
          <p:cNvPr id="1048685" name=""/>
          <p:cNvSpPr/>
          <p:nvPr>
            <p:ph type="ftr" sz="quarter" idx="2"/>
          </p:nvPr>
        </p:nvSpPr>
        <p:spPr>
          <a:xfrm rot="0">
            <a:off x="0" y="8685212"/>
            <a:ext cx="2971800" cy="458787"/>
          </a:xfrm>
          <a:prstGeom prst="rect"/>
          <a:noFill/>
          <a:ln>
            <a:noFill/>
          </a:ln>
        </p:spPr>
        <p:txBody>
          <a:bodyPr anchor="b" bIns="45720" lIns="91440" rIns="91440" tIns="45720" vert="horz"/>
          <a:p>
            <a:pPr eaLnBrk="1" hangingPunct="1" latinLnBrk="1" lvl="0"/>
            <a:endParaRPr altLang="en-US" sz="1200" lang="tr-TR">
              <a:latin typeface="Calibri" pitchFamily="34" charset="0"/>
            </a:endParaRPr>
          </a:p>
        </p:txBody>
      </p:sp>
      <p:sp>
        <p:nvSpPr>
          <p:cNvPr id="1048686" name=""/>
          <p:cNvSpPr/>
          <p:nvPr>
            <p:ph type="sldNum" sz="quarter" idx="3"/>
          </p:nvPr>
        </p:nvSpPr>
        <p:spPr>
          <a:xfrm rot="0">
            <a:off x="3884612" y="8685212"/>
            <a:ext cx="2971800" cy="458787"/>
          </a:xfrm>
          <a:prstGeom prst="rect"/>
          <a:noFill/>
          <a:ln>
            <a:noFill/>
          </a:ln>
        </p:spPr>
        <p:txBody>
          <a:bodyPr anchor="b" bIns="45720" lIns="91440" rIns="91440" tIns="45720" vert="horz"/>
          <a:p>
            <a:pPr algn="r" eaLnBrk="1" hangingPunct="1" latinLnBrk="1" lvl="0"/>
            <a:fld id="{566ABCEB-ACFC-4714-9973-3DA970169C29}" type="slidenum">
              <a:rPr altLang="en-US" sz="1200" lang="tr-TR">
                <a:latin typeface="Calibri" pitchFamily="34" charset="0"/>
              </a:rPr>
              <a:pPr algn="r" eaLnBrk="1" hangingPunct="1" latinLnBrk="1" lvl="0"/>
            </a:fld>
            <a:endParaRPr altLang="en-US" sz="1200" lang="tr-TR">
              <a:latin typeface="Calibri" pitchFamily="34" charset="0"/>
            </a:endParaRPr>
          </a:p>
        </p:txBody>
      </p:sp>
    </p:spTree>
  </p:cSld>
  <p:clrMap accent1="dk1" accent2="dk1" accent3="dk1" accent4="dk1" accent5="dk1" accent6="dk1" bg1="dk1" bg2="dk1" tx1="dk1" tx2="dk1" hlink="dk1" folHlink="dk1"/>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02" name=""/>
        <p:cNvGrpSpPr/>
        <p:nvPr/>
      </p:nvGrpSpPr>
      <p:grpSpPr>
        <a:xfrm rot="0">
          <a:off x="0" y="0"/>
          <a:ext cx="0" cy="0"/>
          <a:chOff x="0" y="0"/>
          <a:chExt cx="0" cy="0"/>
        </a:xfrm>
      </p:grpSpPr>
      <p:sp>
        <p:nvSpPr>
          <p:cNvPr id="1048677" name=""/>
          <p:cNvSpPr/>
          <p:nvPr>
            <p:ph type="hdr" sz="quarter" idx="0"/>
          </p:nvPr>
        </p:nvSpPr>
        <p:spPr>
          <a:xfrm rot="0">
            <a:off x="0" y="0"/>
            <a:ext cx="2971800" cy="458787"/>
          </a:xfrm>
          <a:prstGeom prst="rect"/>
          <a:noFill/>
          <a:ln>
            <a:noFill/>
          </a:ln>
        </p:spPr>
        <p:txBody>
          <a:bodyPr anchor="t" bIns="45720" lIns="91440" rIns="91440" tIns="45720" vert="horz"/>
          <a:p>
            <a:pPr eaLnBrk="1" hangingPunct="1" latinLnBrk="1" lvl="0"/>
            <a:endParaRPr altLang="en-US" sz="1200" lang="tr-TR">
              <a:latin typeface="Calibri" pitchFamily="34" charset="0"/>
            </a:endParaRPr>
          </a:p>
        </p:txBody>
      </p:sp>
      <p:sp>
        <p:nvSpPr>
          <p:cNvPr id="1048678" name=""/>
          <p:cNvSpPr/>
          <p:nvPr>
            <p:ph type="dt" sz="full" idx="1"/>
          </p:nvPr>
        </p:nvSpPr>
        <p:spPr>
          <a:xfrm rot="0">
            <a:off x="3884612" y="0"/>
            <a:ext cx="2971800" cy="458787"/>
          </a:xfrm>
          <a:prstGeom prst="rect"/>
          <a:noFill/>
          <a:ln>
            <a:noFill/>
          </a:ln>
        </p:spPr>
        <p:txBody>
          <a:bodyPr anchor="t" bIns="45720" lIns="91440" rIns="91440" tIns="45720" vert="horz"/>
          <a:p>
            <a:pPr algn="r" eaLnBrk="1" hangingPunct="1" latinLnBrk="1" lvl="0"/>
            <a:fld id="{566ABCEB-ACFC-4714-9973-3DA970169C29}" type="datetime1">
              <a:rPr altLang="en-US" sz="1200" lang="tr-TR">
                <a:latin typeface="Calibri" pitchFamily="34" charset="0"/>
              </a:rPr>
              <a:pPr algn="r" eaLnBrk="1" hangingPunct="1" latinLnBrk="1" lvl="0"/>
            </a:fld>
            <a:endParaRPr altLang="en-US" sz="1200" lang="tr-TR">
              <a:latin typeface="Calibri" pitchFamily="34" charset="0"/>
            </a:endParaRPr>
          </a:p>
        </p:txBody>
      </p:sp>
      <p:sp>
        <p:nvSpPr>
          <p:cNvPr id="1048679" name=""/>
          <p:cNvSpPr/>
          <p:nvPr>
            <p:ph type="sldImg" sz="full" idx="2"/>
          </p:nvPr>
        </p:nvSpPr>
        <p:spPr>
          <a:xfrm rot="0">
            <a:off x="685800" y="1143000"/>
            <a:ext cx="5486400" cy="3086100"/>
          </a:xfrm>
          <a:prstGeom prst="rect"/>
          <a:noFill/>
          <a:ln w="12700" cap="flat" cmpd="sng">
            <a:solidFill>
              <a:srgbClr val="000000">
                <a:alpha val="100000"/>
              </a:srgbClr>
            </a:solidFill>
            <a:prstDash val="solid"/>
            <a:round/>
          </a:ln>
        </p:spPr>
        <p:txBody>
          <a:bodyPr anchor="ctr" bIns="45720" lIns="91440" rIns="91440" tIns="45720" vert="horz"/>
          <a:p/>
        </p:txBody>
      </p:sp>
      <p:sp>
        <p:nvSpPr>
          <p:cNvPr id="1048680" name=""/>
          <p:cNvSpPr/>
          <p:nvPr>
            <p:ph type="body" sz="quarter" idx="3"/>
          </p:nvPr>
        </p:nvSpPr>
        <p:spPr>
          <a:xfrm rot="0">
            <a:off x="685800" y="4400550"/>
            <a:ext cx="5486400" cy="3600450"/>
          </a:xfrm>
          <a:prstGeom prst="rect"/>
          <a:noFill/>
          <a:ln>
            <a:noFill/>
          </a:ln>
        </p:spPr>
        <p:txBody>
          <a:bodyPr anchor="t" bIns="45720" lIns="91440" rIns="91440" tIns="45720" vert="horz"/>
          <a:p>
            <a:pPr lvl="0"/>
            <a:r>
              <a:rPr altLang="en-US" lang="tr-TR"/>
              <a:t>Asıl metin stillerini düzenlemek için tıklatın</a:t>
            </a:r>
          </a:p>
          <a:p>
            <a:pPr lvl="1"/>
            <a:r>
              <a:rPr altLang="en-US" lang="tr-TR"/>
              <a:t>İkinci düzey</a:t>
            </a:r>
          </a:p>
          <a:p>
            <a:pPr lvl="2"/>
            <a:r>
              <a:rPr altLang="en-US" lang="tr-TR"/>
              <a:t>Üçüncü düzey</a:t>
            </a:r>
          </a:p>
          <a:p>
            <a:pPr lvl="3"/>
            <a:r>
              <a:rPr altLang="en-US" lang="tr-TR"/>
              <a:t>Dördüncü düzey</a:t>
            </a:r>
          </a:p>
          <a:p>
            <a:pPr lvl="4"/>
            <a:r>
              <a:rPr altLang="en-US" lang="tr-TR"/>
              <a:t>Beşinci düzey</a:t>
            </a:r>
          </a:p>
        </p:txBody>
      </p:sp>
      <p:sp>
        <p:nvSpPr>
          <p:cNvPr id="1048681" name=""/>
          <p:cNvSpPr/>
          <p:nvPr>
            <p:ph type="ftr" sz="quarter" idx="4"/>
          </p:nvPr>
        </p:nvSpPr>
        <p:spPr>
          <a:xfrm rot="0">
            <a:off x="0" y="8685212"/>
            <a:ext cx="2971800" cy="458787"/>
          </a:xfrm>
          <a:prstGeom prst="rect"/>
          <a:noFill/>
          <a:ln>
            <a:noFill/>
          </a:ln>
        </p:spPr>
        <p:txBody>
          <a:bodyPr anchor="b" bIns="45720" lIns="91440" rIns="91440" tIns="45720" vert="horz"/>
          <a:p>
            <a:pPr eaLnBrk="1" hangingPunct="1" latinLnBrk="1" lvl="0"/>
            <a:endParaRPr altLang="en-US" sz="1200" lang="tr-TR">
              <a:latin typeface="Calibri" pitchFamily="34" charset="0"/>
            </a:endParaRPr>
          </a:p>
        </p:txBody>
      </p:sp>
      <p:sp>
        <p:nvSpPr>
          <p:cNvPr id="1048682" name=""/>
          <p:cNvSpPr/>
          <p:nvPr>
            <p:ph type="sldNum" sz="quarter" idx="5"/>
          </p:nvPr>
        </p:nvSpPr>
        <p:spPr>
          <a:xfrm rot="0">
            <a:off x="3884612" y="8685212"/>
            <a:ext cx="2971800" cy="458787"/>
          </a:xfrm>
          <a:prstGeom prst="rect"/>
          <a:noFill/>
          <a:ln>
            <a:noFill/>
          </a:ln>
        </p:spPr>
        <p:txBody>
          <a:bodyPr anchor="b" bIns="45720" lIns="91440" rIns="91440" tIns="45720" vert="horz"/>
          <a:p>
            <a:pPr algn="r" eaLnBrk="1" hangingPunct="1" latinLnBrk="1" lvl="0"/>
            <a:fld id="{566ABCEB-ACFC-4714-9973-3DA970169C29}" type="slidenum">
              <a:rPr altLang="en-US" sz="1200" lang="tr-TR">
                <a:latin typeface="Calibri" pitchFamily="34" charset="0"/>
              </a:rPr>
              <a:pPr algn="r" eaLnBrk="1" hangingPunct="1" latinLnBrk="1" lvl="0"/>
            </a:fld>
            <a:endParaRPr altLang="en-US" sz="1200" lang="tr-TR">
              <a:latin typeface="Calibri" pitchFamily="34" charset="0"/>
            </a:endParaRPr>
          </a:p>
        </p:txBody>
      </p:sp>
    </p:spTree>
  </p:cSld>
  <p:clrMap accent1="dk1" accent2="dk1" accent3="dk1" accent4="dk1" accent5="dk1" accent6="dk1" bg1="dk1" bg2="dk1" tx1="dk1" tx2="dk1" hlink="dk1" folHlink="dk1"/>
  <p:notesStyle>
    <a:lvl1pPr algn="l" fontAlgn="base" indent="0" latinLnBrk="1" marL="0" rtl="0">
      <a:lnSpc>
        <a:spcPct val="100000"/>
      </a:lnSpc>
      <a:spcBef>
        <a:spcPct val="30000"/>
      </a:spcBef>
      <a:spcAft>
        <a:spcPct val="0"/>
      </a:spcAft>
      <a:buFontTx/>
      <a:buNone/>
      <a:defRPr baseline="0" b="0" sz="1200" i="0" u="none">
        <a:solidFill>
          <a:schemeClr val="dk1"/>
        </a:solidFill>
        <a:latin typeface="Calibri" pitchFamily="34" charset="0"/>
        <a:sym typeface="Arial" pitchFamily="34" charset="0"/>
      </a:defRPr>
    </a:lvl1pPr>
    <a:lvl2pPr algn="l" fontAlgn="base" indent="0" latinLnBrk="1" marL="457200" rtl="0">
      <a:lnSpc>
        <a:spcPct val="100000"/>
      </a:lnSpc>
      <a:spcBef>
        <a:spcPct val="30000"/>
      </a:spcBef>
      <a:spcAft>
        <a:spcPct val="0"/>
      </a:spcAft>
      <a:buFontTx/>
      <a:buNone/>
      <a:defRPr baseline="0" b="0" sz="1200" i="0" u="none">
        <a:solidFill>
          <a:schemeClr val="dk1"/>
        </a:solidFill>
        <a:latin typeface="Calibri" pitchFamily="34" charset="0"/>
        <a:sym typeface="Arial" pitchFamily="34" charset="0"/>
      </a:defRPr>
    </a:lvl2pPr>
    <a:lvl3pPr algn="l" fontAlgn="base" indent="0" latinLnBrk="1" marL="914400" rtl="0">
      <a:lnSpc>
        <a:spcPct val="100000"/>
      </a:lnSpc>
      <a:spcBef>
        <a:spcPct val="30000"/>
      </a:spcBef>
      <a:spcAft>
        <a:spcPct val="0"/>
      </a:spcAft>
      <a:buFontTx/>
      <a:buNone/>
      <a:defRPr baseline="0" b="0" sz="1200" i="0" u="none">
        <a:solidFill>
          <a:schemeClr val="dk1"/>
        </a:solidFill>
        <a:latin typeface="Calibri" pitchFamily="34" charset="0"/>
        <a:sym typeface="Arial" pitchFamily="34" charset="0"/>
      </a:defRPr>
    </a:lvl3pPr>
    <a:lvl4pPr algn="l" fontAlgn="base" indent="0" latinLnBrk="1" marL="1371600" rtl="0">
      <a:lnSpc>
        <a:spcPct val="100000"/>
      </a:lnSpc>
      <a:spcBef>
        <a:spcPct val="30000"/>
      </a:spcBef>
      <a:spcAft>
        <a:spcPct val="0"/>
      </a:spcAft>
      <a:buFontTx/>
      <a:buNone/>
      <a:defRPr baseline="0" b="0" sz="1200" i="0" u="none">
        <a:solidFill>
          <a:schemeClr val="dk1"/>
        </a:solidFill>
        <a:latin typeface="Calibri" pitchFamily="34" charset="0"/>
        <a:sym typeface="Arial" pitchFamily="34" charset="0"/>
      </a:defRPr>
    </a:lvl4pPr>
    <a:lvl5pPr algn="l" fontAlgn="base" indent="0" latinLnBrk="1" marL="1828800" rtl="0">
      <a:lnSpc>
        <a:spcPct val="100000"/>
      </a:lnSpc>
      <a:spcBef>
        <a:spcPct val="30000"/>
      </a:spcBef>
      <a:spcAft>
        <a:spcPct val="0"/>
      </a:spcAft>
      <a:buFontTx/>
      <a:buNone/>
      <a:defRPr baseline="0" b="0" sz="1200" i="0" u="none">
        <a:solidFill>
          <a:schemeClr val="dk1"/>
        </a:solidFill>
        <a:latin typeface="Calibri" pitchFamily="34" charset="0"/>
        <a:sym typeface="Arial" pitchFamily="34" charset="0"/>
      </a:defRPr>
    </a:lvl5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49" name=""/>
        <p:cNvGrpSpPr/>
        <p:nvPr/>
      </p:nvGrpSpPr>
      <p:grpSpPr>
        <a:xfrm rot="0">
          <a:off x="0" y="0"/>
          <a:ext cx="0" cy="0"/>
          <a:chOff x="0" y="0"/>
          <a:chExt cx="0" cy="0"/>
        </a:xfrm>
      </p:grpSpPr>
      <p:sp>
        <p:nvSpPr>
          <p:cNvPr id="1048598" name=""/>
          <p:cNvSpPr/>
          <p:nvPr>
            <p:ph type="body" sz="full" idx="1"/>
          </p:nvPr>
        </p:nvSpPr>
        <p:spPr bwMode="auto">
          <a:xfrm rot="0">
            <a:off x="685800" y="4400550"/>
            <a:ext cx="5486400" cy="3600450"/>
          </a:xfrm>
          <a:prstGeom prst="rect"/>
          <a:noFill/>
        </p:spPr>
        <p:txBody>
          <a:bodyPr anchor="t" bIns="45720" lIns="91440" rIns="91440" tIns="45720" vert="horz"/>
          <a:p>
            <a:pPr indent="-228600" lvl="0" marL="228600">
              <a:spcBef>
                <a:spcPct val="0"/>
              </a:spcBef>
              <a:buFont typeface="Calibri" pitchFamily="34" charset="0"/>
              <a:buAutoNum type="arabicPeriod" startAt="1"/>
            </a:pPr>
            <a:endParaRPr altLang="en-US" lang="tr-TR"/>
          </a:p>
        </p:txBody>
      </p:sp>
      <p:sp>
        <p:nvSpPr>
          <p:cNvPr id="1048599" name=""/>
          <p:cNvSpPr/>
          <p:nvPr>
            <p:ph type="sldImg" sz="full" idx="0"/>
          </p:nvPr>
        </p:nvSpPr>
        <p:spPr bwMode="auto">
          <a:xfrm rot="0">
            <a:off x="685800" y="1143000"/>
            <a:ext cx="5486400" cy="3086100"/>
          </a:xfrm>
          <a:prstGeom prst="rect"/>
          <a:noFill/>
          <a:ln w="9525" cap="flat" cmpd="sng">
            <a:solidFill>
              <a:srgbClr val="000000">
                <a:alpha val="100000"/>
              </a:srgbClr>
            </a:solidFill>
            <a:prstDash val="solid"/>
            <a:miter/>
          </a:ln>
        </p:spPr>
        <p:txBody>
          <a:bodyPr anchor="ctr" bIns="45720" lIns="91440" rIns="91440" tIns="45720" vert="hor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54" name=""/>
        <p:cNvGrpSpPr/>
        <p:nvPr/>
      </p:nvGrpSpPr>
      <p:grpSpPr>
        <a:xfrm rot="0">
          <a:off x="0" y="0"/>
          <a:ext cx="0" cy="0"/>
          <a:chOff x="0" y="0"/>
          <a:chExt cx="0" cy="0"/>
        </a:xfrm>
      </p:grpSpPr>
      <p:sp>
        <p:nvSpPr>
          <p:cNvPr id="1048601" name=""/>
          <p:cNvSpPr/>
          <p:nvPr>
            <p:ph type="body" sz="full" idx="1"/>
          </p:nvPr>
        </p:nvSpPr>
        <p:spPr bwMode="auto">
          <a:xfrm rot="0">
            <a:off x="685800" y="4400550"/>
            <a:ext cx="5486400" cy="3600450"/>
          </a:xfrm>
          <a:prstGeom prst="rect"/>
          <a:noFill/>
        </p:spPr>
        <p:txBody>
          <a:bodyPr anchor="t" bIns="45720" lIns="91440" rIns="91440" tIns="45720" vert="horz"/>
          <a:p>
            <a:pPr indent="-228600" lvl="0" marL="228600">
              <a:spcBef>
                <a:spcPct val="0"/>
              </a:spcBef>
              <a:buFont typeface="Calibri" pitchFamily="34" charset="0"/>
              <a:buAutoNum type="arabicPeriod" startAt="1"/>
            </a:pPr>
            <a:endParaRPr altLang="en-US" lang="tr-TR"/>
          </a:p>
        </p:txBody>
      </p:sp>
      <p:sp>
        <p:nvSpPr>
          <p:cNvPr id="1048602" name=""/>
          <p:cNvSpPr/>
          <p:nvPr>
            <p:ph type="sldImg" sz="full" idx="0"/>
          </p:nvPr>
        </p:nvSpPr>
        <p:spPr bwMode="auto">
          <a:xfrm rot="0">
            <a:off x="685800" y="1143000"/>
            <a:ext cx="5486400" cy="3086100"/>
          </a:xfrm>
          <a:prstGeom prst="rect"/>
          <a:noFill/>
          <a:ln w="9525" cap="flat" cmpd="sng">
            <a:solidFill>
              <a:srgbClr val="000000">
                <a:alpha val="100000"/>
              </a:srgbClr>
            </a:solidFill>
            <a:prstDash val="solid"/>
            <a:miter/>
          </a:ln>
        </p:spPr>
        <p:txBody>
          <a:bodyPr anchor="ctr" bIns="45720" lIns="91440" rIns="91440" tIns="45720" vert="hor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68" name=""/>
        <p:cNvGrpSpPr/>
        <p:nvPr/>
      </p:nvGrpSpPr>
      <p:grpSpPr>
        <a:xfrm rot="0">
          <a:off x="0" y="0"/>
          <a:ext cx="0" cy="0"/>
          <a:chOff x="0" y="0"/>
          <a:chExt cx="0" cy="0"/>
        </a:xfrm>
      </p:grpSpPr>
      <p:sp>
        <p:nvSpPr>
          <p:cNvPr id="1048618" name=""/>
          <p:cNvSpPr/>
          <p:nvPr>
            <p:ph type="body" sz="full" idx="1"/>
          </p:nvPr>
        </p:nvSpPr>
        <p:spPr bwMode="auto">
          <a:xfrm rot="0">
            <a:off x="685800" y="4400550"/>
            <a:ext cx="5486400" cy="3600450"/>
          </a:xfrm>
          <a:prstGeom prst="rect"/>
          <a:noFill/>
        </p:spPr>
        <p:txBody>
          <a:bodyPr anchor="t" bIns="45720" lIns="91440" rIns="91440" tIns="45720" vert="horz"/>
          <a:p>
            <a:pPr eaLnBrk="1" hangingPunct="1" latinLnBrk="1" lvl="0">
              <a:spcBef>
                <a:spcPct val="0"/>
              </a:spcBef>
            </a:pPr>
            <a:endParaRPr altLang="en-US" lang="tr-TR"/>
          </a:p>
        </p:txBody>
      </p:sp>
      <p:sp>
        <p:nvSpPr>
          <p:cNvPr id="1048619" name=""/>
          <p:cNvSpPr/>
          <p:nvPr>
            <p:ph type="sldImg" sz="full" idx="0"/>
          </p:nvPr>
        </p:nvSpPr>
        <p:spPr bwMode="auto">
          <a:xfrm rot="0">
            <a:off x="9525" y="460375"/>
            <a:ext cx="4192587" cy="2359025"/>
          </a:xfrm>
          <a:prstGeom prst="rect"/>
          <a:noFill/>
          <a:ln w="9525" cap="flat" cmpd="sng">
            <a:solidFill>
              <a:srgbClr val="000000">
                <a:alpha val="100000"/>
              </a:srgbClr>
            </a:solidFill>
            <a:prstDash val="solid"/>
            <a:miter/>
          </a:ln>
        </p:spPr>
        <p:txBody>
          <a:bodyPr anchor="ctr" bIns="45720" lIns="91440" rIns="91440" tIns="45720" vert="hor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79" name=""/>
        <p:cNvGrpSpPr/>
        <p:nvPr/>
      </p:nvGrpSpPr>
      <p:grpSpPr>
        <a:xfrm rot="0">
          <a:off x="0" y="0"/>
          <a:ext cx="0" cy="0"/>
          <a:chOff x="0" y="0"/>
          <a:chExt cx="0" cy="0"/>
        </a:xfrm>
      </p:grpSpPr>
      <p:sp>
        <p:nvSpPr>
          <p:cNvPr id="1048633" name=""/>
          <p:cNvSpPr/>
          <p:nvPr>
            <p:ph type="sldImg" sz="full" idx="0"/>
          </p:nvPr>
        </p:nvSpPr>
        <p:spPr bwMode="auto">
          <a:xfrm rot="0">
            <a:off x="685800" y="1143000"/>
            <a:ext cx="5486400" cy="3086100"/>
          </a:xfrm>
          <a:prstGeom prst="rect"/>
          <a:noFill/>
          <a:ln w="9525" cap="flat" cmpd="sng">
            <a:solidFill>
              <a:srgbClr val="000000">
                <a:alpha val="100000"/>
              </a:srgbClr>
            </a:solidFill>
            <a:prstDash val="solid"/>
            <a:miter/>
          </a:ln>
        </p:spPr>
        <p:txBody>
          <a:bodyPr anchor="ctr" bIns="45720" lIns="91440" rIns="91440" tIns="45720" vert="horz"/>
          <a:p/>
        </p:txBody>
      </p:sp>
      <p:sp>
        <p:nvSpPr>
          <p:cNvPr id="1048634" name=""/>
          <p:cNvSpPr/>
          <p:nvPr>
            <p:ph type="body" sz="full" idx="1"/>
          </p:nvPr>
        </p:nvSpPr>
        <p:spPr bwMode="auto">
          <a:xfrm rot="0">
            <a:off x="685800" y="4400550"/>
            <a:ext cx="5486400" cy="3600450"/>
          </a:xfrm>
          <a:prstGeom prst="rect"/>
          <a:noFill/>
        </p:spPr>
        <p:txBody>
          <a:bodyPr anchor="t" bIns="45720" lIns="91440" rIns="91440" tIns="45720" vert="horz"/>
          <a:p>
            <a:endParaRPr altLang="en-US" lang="tr-TR"/>
          </a:p>
        </p:txBody>
      </p:sp>
      <p:sp>
        <p:nvSpPr>
          <p:cNvPr id="1048635" name=""/>
          <p:cNvSpPr txBox="1"/>
          <p:nvPr/>
        </p:nvSpPr>
        <p:spPr>
          <a:xfrm rot="0">
            <a:off x="3884612" y="8685212"/>
            <a:ext cx="2971800" cy="458787"/>
          </a:xfrm>
          <a:prstGeom prst="rect"/>
          <a:noFill/>
          <a:ln>
            <a:noFill/>
          </a:ln>
        </p:spPr>
        <p:txBody>
          <a:bodyPr anchor="b" bIns="45720" lIns="91440" rIns="91440" tIns="45720" vert="horz"/>
          <a:p>
            <a:pPr algn="r" eaLnBrk="1" hangingPunct="1" latinLnBrk="1" lvl="0"/>
            <a:fld id="{566ABCEB-ACFC-4714-9973-3DA970169C29}" type="slidenum">
              <a:rPr altLang="en-US" sz="1200" lang="tr-TR">
                <a:latin typeface="Calibri" pitchFamily="34" charset="0"/>
              </a:rPr>
              <a:pPr algn="r" eaLnBrk="1" hangingPunct="1" latinLnBrk="1" lvl="0"/>
            </a:fld>
            <a:endParaRPr altLang="en-US" sz="1200" lang="tr-TR">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88" name=""/>
        <p:cNvGrpSpPr/>
        <p:nvPr/>
      </p:nvGrpSpPr>
      <p:grpSpPr>
        <a:xfrm rot="0">
          <a:off x="0" y="0"/>
          <a:ext cx="0" cy="0"/>
          <a:chOff x="0" y="0"/>
          <a:chExt cx="0" cy="0"/>
        </a:xfrm>
      </p:grpSpPr>
      <p:sp>
        <p:nvSpPr>
          <p:cNvPr id="1048648" name=""/>
          <p:cNvSpPr/>
          <p:nvPr>
            <p:ph type="body" sz="full" idx="1"/>
          </p:nvPr>
        </p:nvSpPr>
        <p:spPr bwMode="auto">
          <a:xfrm rot="0">
            <a:off x="685800" y="4400550"/>
            <a:ext cx="5486400" cy="3600450"/>
          </a:xfrm>
          <a:prstGeom prst="rect"/>
          <a:noFill/>
        </p:spPr>
        <p:txBody>
          <a:bodyPr anchor="t" bIns="45720" lIns="91440" rIns="91440" tIns="45720" vert="horz"/>
          <a:p>
            <a:pPr eaLnBrk="1" hangingPunct="1" indent="-228600" latinLnBrk="1" lvl="0" marL="228600">
              <a:spcBef>
                <a:spcPct val="0"/>
              </a:spcBef>
              <a:buFont typeface="Calibri" pitchFamily="34" charset="0"/>
              <a:buAutoNum type="arabicPeriod" startAt="1"/>
            </a:pPr>
            <a:endParaRPr altLang="en-US" lang="tr-TR"/>
          </a:p>
        </p:txBody>
      </p:sp>
      <p:sp>
        <p:nvSpPr>
          <p:cNvPr id="1048649" name=""/>
          <p:cNvSpPr/>
          <p:nvPr>
            <p:ph type="sldImg" sz="full" idx="0"/>
          </p:nvPr>
        </p:nvSpPr>
        <p:spPr bwMode="auto">
          <a:xfrm rot="0">
            <a:off x="685800" y="1143000"/>
            <a:ext cx="5486400" cy="3086100"/>
          </a:xfrm>
          <a:prstGeom prst="rect"/>
          <a:noFill/>
          <a:ln w="9525" cap="flat" cmpd="sng">
            <a:solidFill>
              <a:srgbClr val="000000">
                <a:alpha val="100000"/>
              </a:srgbClr>
            </a:solidFill>
            <a:prstDash val="solid"/>
            <a:miter/>
          </a:ln>
        </p:spPr>
        <p:txBody>
          <a:bodyPr anchor="ctr" bIns="45720" lIns="91440" rIns="91440" tIns="45720" vert="hor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cSld>
    <p:bg bwMode="white">
      <p:bgPr>
        <a:solidFill>
          <a:schemeClr val="accent1"/>
        </a:solidFill>
      </p:bgPr>
    </p:bg>
    <p:spTree>
      <p:nvGrpSpPr>
        <p:cNvPr id="44" name=""/>
        <p:cNvGrpSpPr/>
        <p:nvPr/>
      </p:nvGrpSpPr>
      <p:grpSpPr>
        <a:xfrm rot="0">
          <a:off x="0" y="0"/>
          <a:ext cx="0" cy="0"/>
          <a:chOff x="0" y="0"/>
          <a:chExt cx="0" cy="0"/>
        </a:xfrm>
      </p:grpSpPr>
      <p:sp>
        <p:nvSpPr>
          <p:cNvPr id="1048592" name=""/>
          <p:cNvSpPr/>
          <p:nvPr/>
        </p:nvSpPr>
        <p:spPr>
          <a:xfrm rot="0">
            <a:off x="304800" y="304800"/>
            <a:ext cx="11582400" cy="6248400"/>
          </a:xfrm>
          <a:prstGeom prst="rect"/>
          <a:noFill/>
          <a:ln w="50800" cap="flat" cmpd="sng">
            <a:solidFill>
              <a:schemeClr val="lt1">
                <a:alpha val="100000"/>
              </a:schemeClr>
            </a:solidFill>
            <a:prstDash val="solid"/>
            <a:round/>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ctr" eaLnBrk="1" hangingPunct="1" latinLnBrk="1" lvl="0"/>
            <a:endParaRPr altLang="en-US" lang="tr-TR">
              <a:solidFill>
                <a:srgbClr val="FFFFFF"/>
              </a:solidFill>
              <a:latin typeface="Calibri" pitchFamily="34" charset="0"/>
            </a:endParaRPr>
          </a:p>
        </p:txBody>
      </p:sp>
      <p:sp>
        <p:nvSpPr>
          <p:cNvPr id="1048596" name="Alt Başlık 2"/>
          <p:cNvSpPr>
            <a:spLocks noGrp="1"/>
          </p:cNvSpPr>
          <p:nvPr>
            <p:ph type="subTitle" idx="1"/>
          </p:nvPr>
        </p:nvSpPr>
        <p:spPr>
          <a:xfrm>
            <a:off x="838200" y="3854659"/>
            <a:ext cx="10515600" cy="1143000"/>
          </a:xfrm>
        </p:spPr>
        <p:txBody>
          <a:bodyPr>
            <a:normAutofit/>
          </a:bodyPr>
          <a:lstStyle>
            <a:lvl1pPr algn="ctr" indent="0" marL="0">
              <a:buNone/>
              <a:defRPr baseline="0" cap="all" sz="2000" spc="50">
                <a:solidFill>
                  <a:schemeClr val="bg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dirty="0" lang="tr-TR" smtClean="0"/>
              <a:t>Asıl alt başlık stilini düzenlemek için tıklatın</a:t>
            </a:r>
            <a:endParaRPr dirty="0" lang="tr-TR"/>
          </a:p>
        </p:txBody>
      </p:sp>
      <p:sp>
        <p:nvSpPr>
          <p:cNvPr id="1048595" name="Başlık 1"/>
          <p:cNvSpPr>
            <a:spLocks noGrp="1"/>
          </p:cNvSpPr>
          <p:nvPr>
            <p:ph type="ctrTitle"/>
          </p:nvPr>
        </p:nvSpPr>
        <p:spPr>
          <a:xfrm>
            <a:off x="838200" y="1600200"/>
            <a:ext cx="10515600" cy="2240280"/>
          </a:xfrm>
        </p:spPr>
        <p:txBody>
          <a:bodyPr/>
          <a:lstStyle>
            <a:lvl1pPr algn="ctr">
              <a:defRPr sz="4400">
                <a:solidFill>
                  <a:schemeClr val="bg1"/>
                </a:solidFill>
              </a:defRPr>
            </a:lvl1pPr>
          </a:lstStyle>
          <a:p>
            <a:r>
              <a:rPr dirty="0" lang="tr-TR" smtClean="0"/>
              <a:t>Asıl başlık stili için tıklatın</a:t>
            </a:r>
            <a:endParaRPr dirty="0" lang="tr-TR"/>
          </a:p>
        </p:txBody>
      </p:sp>
    </p:spTree>
  </p:cSld>
  <p:clrMapOvr>
    <a:masterClrMapping/>
  </p:clrMapOvr>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cSld>
    <p:bg bwMode="white">
      <p:bgPr>
        <a:solidFill>
          <a:schemeClr val="lt1"/>
        </a:solidFill>
      </p:bgPr>
    </p:bg>
    <p:spTree>
      <p:nvGrpSpPr>
        <p:cNvPr id="24" name=""/>
        <p:cNvGrpSpPr/>
        <p:nvPr/>
      </p:nvGrpSpPr>
      <p:grpSpPr>
        <a:xfrm rot="0">
          <a:off x="0" y="0"/>
          <a:ext cx="0" cy="0"/>
          <a:chOff x="0" y="0"/>
          <a:chExt cx="0" cy="0"/>
        </a:xfrm>
      </p:grpSpPr>
      <p:sp>
        <p:nvSpPr>
          <p:cNvPr id="1048582" name=""/>
          <p:cNvSpPr/>
          <p:nvPr/>
        </p:nvSpPr>
        <p:spPr>
          <a:xfrm rot="0">
            <a:off x="0" y="4800600"/>
            <a:ext cx="12192000" cy="2057400"/>
          </a:xfrm>
          <a:prstGeom prst="rect"/>
          <a:solidFill>
            <a:schemeClr val="accent1"/>
          </a:solid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ctr" eaLnBrk="1" hangingPunct="1" latinLnBrk="1" lvl="0"/>
            <a:endParaRPr altLang="en-US" lang="tr-TR">
              <a:solidFill>
                <a:srgbClr val="FFFFFF"/>
              </a:solidFill>
              <a:latin typeface="Calibri" pitchFamily="34" charset="0"/>
            </a:endParaRPr>
          </a:p>
        </p:txBody>
      </p:sp>
      <p:sp>
        <p:nvSpPr>
          <p:cNvPr id="1048589" name="Resim Yer Tutucusu 2"/>
          <p:cNvSpPr>
            <a:spLocks noGrp="1"/>
          </p:cNvSpPr>
          <p:nvPr>
            <p:ph type="pic" idx="12"/>
          </p:nvPr>
        </p:nvSpPr>
        <p:spPr>
          <a:xfrm>
            <a:off x="8168640" y="1"/>
            <a:ext cx="4023360" cy="4745736"/>
          </a:xfrm>
        </p:spPr>
        <p:txBody>
          <a:bodyPr anchor="t" anchorCtr="0" bIns="45720" compatLnSpc="1" lIns="91440" numCol="1" rIns="91440" rtlCol="0" tIns="457200" vert="horz" wrap="square">
            <a:prstTxWarp prst="textNoShape"/>
            <a:normAutofit/>
          </a:bodyPr>
          <a:lstStyle>
            <a:lvl1pPr algn="ctr" indent="0" marL="0">
              <a:buNone/>
              <a:defRPr sz="20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pPr algn="ctr" defTabSz="914400" eaLnBrk="0" fontAlgn="base" hangingPunct="0" indent="0" latinLnBrk="0" lvl="0" marL="0" marR="0" rtl="0">
              <a:lnSpc>
                <a:spcPct val="90000"/>
              </a:lnSpc>
              <a:spcBef>
                <a:spcPts val="1800"/>
              </a:spcBef>
              <a:spcAft>
                <a:spcPct val="0"/>
              </a:spcAft>
              <a:buClr>
                <a:schemeClr val="accent1"/>
              </a:buClr>
              <a:buSzPct val="100000"/>
              <a:buFont typeface="Arial" pitchFamily="34" charset="0"/>
              <a:buNone/>
            </a:pPr>
            <a:r>
              <a:rPr baseline="0" b="0" cap="none" dirty="0" sz="2000" i="0" kern="1200" kumimoji="0" lang="tr-TR" noProof="0" normalizeH="0" spc="0" strike="noStrike" u="none" smtClean="0">
                <a:ln>
                  <a:noFill/>
                </a:ln>
                <a:solidFill>
                  <a:schemeClr val="tx1"/>
                </a:solidFill>
                <a:effectLst/>
                <a:uLnTx/>
                <a:uFillTx/>
                <a:latin typeface="+mn-lt"/>
                <a:ea typeface="+mn-ea"/>
                <a:cs typeface="+mn-cs"/>
              </a:rPr>
              <a:t>Resim ekleme simgesini tıklatın</a:t>
            </a:r>
            <a:endParaRPr baseline="0" b="0" cap="none" dirty="0" sz="2000" i="0" kern="1200" kumimoji="0" lang="tr-TR" noProof="0" normalizeH="0" spc="0" strike="noStrike" u="none">
              <a:ln>
                <a:noFill/>
              </a:ln>
              <a:solidFill>
                <a:schemeClr val="tx1"/>
              </a:solidFill>
              <a:effectLst/>
              <a:uLnTx/>
              <a:uFillTx/>
              <a:latin typeface="+mn-lt"/>
              <a:ea typeface="+mn-ea"/>
              <a:cs typeface="+mn-cs"/>
            </a:endParaRPr>
          </a:p>
        </p:txBody>
      </p:sp>
      <p:sp>
        <p:nvSpPr>
          <p:cNvPr id="1048588" name="Resim Yer Tutucusu 2"/>
          <p:cNvSpPr>
            <a:spLocks noGrp="1"/>
          </p:cNvSpPr>
          <p:nvPr>
            <p:ph type="pic" idx="11"/>
          </p:nvPr>
        </p:nvSpPr>
        <p:spPr>
          <a:xfrm>
            <a:off x="4084320" y="1"/>
            <a:ext cx="4023360" cy="4745736"/>
          </a:xfrm>
        </p:spPr>
        <p:txBody>
          <a:bodyPr anchor="t" anchorCtr="0" bIns="45720" compatLnSpc="1" lIns="91440" numCol="1" rIns="91440" rtlCol="0" tIns="457200" vert="horz" wrap="square">
            <a:prstTxWarp prst="textNoShape"/>
            <a:normAutofit/>
          </a:bodyPr>
          <a:lstStyle>
            <a:lvl1pPr algn="ctr" indent="0" marL="0">
              <a:buNone/>
              <a:defRPr sz="20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pPr algn="ctr" defTabSz="914400" eaLnBrk="0" fontAlgn="base" hangingPunct="0" indent="0" latinLnBrk="0" lvl="0" marL="0" marR="0" rtl="0">
              <a:lnSpc>
                <a:spcPct val="90000"/>
              </a:lnSpc>
              <a:spcBef>
                <a:spcPts val="1800"/>
              </a:spcBef>
              <a:spcAft>
                <a:spcPct val="0"/>
              </a:spcAft>
              <a:buClr>
                <a:schemeClr val="accent1"/>
              </a:buClr>
              <a:buSzPct val="100000"/>
              <a:buFont typeface="Arial" pitchFamily="34" charset="0"/>
              <a:buNone/>
            </a:pPr>
            <a:r>
              <a:rPr baseline="0" b="0" cap="none" dirty="0" sz="2000" i="0" kern="1200" kumimoji="0" lang="tr-TR" noProof="0" normalizeH="0" spc="0" strike="noStrike" u="none" smtClean="0">
                <a:ln>
                  <a:noFill/>
                </a:ln>
                <a:solidFill>
                  <a:schemeClr val="tx1"/>
                </a:solidFill>
                <a:effectLst/>
                <a:uLnTx/>
                <a:uFillTx/>
                <a:latin typeface="+mn-lt"/>
                <a:ea typeface="+mn-ea"/>
                <a:cs typeface="+mn-cs"/>
              </a:rPr>
              <a:t>Resim ekleme simgesini tıklatın</a:t>
            </a:r>
            <a:endParaRPr baseline="0" b="0" cap="none" dirty="0" sz="2000" i="0" kern="1200" kumimoji="0" lang="tr-TR" noProof="0" normalizeH="0" spc="0" strike="noStrike" u="none">
              <a:ln>
                <a:noFill/>
              </a:ln>
              <a:solidFill>
                <a:schemeClr val="tx1"/>
              </a:solidFill>
              <a:effectLst/>
              <a:uLnTx/>
              <a:uFillTx/>
              <a:latin typeface="+mn-lt"/>
              <a:ea typeface="+mn-ea"/>
              <a:cs typeface="+mn-cs"/>
            </a:endParaRPr>
          </a:p>
        </p:txBody>
      </p:sp>
      <p:sp>
        <p:nvSpPr>
          <p:cNvPr id="1048587" name="Resim Yer Tutucusu 2"/>
          <p:cNvSpPr>
            <a:spLocks noGrp="1"/>
          </p:cNvSpPr>
          <p:nvPr>
            <p:ph type="pic" idx="10"/>
          </p:nvPr>
        </p:nvSpPr>
        <p:spPr>
          <a:xfrm>
            <a:off x="1" y="1"/>
            <a:ext cx="4023360" cy="4745736"/>
          </a:xfrm>
        </p:spPr>
        <p:txBody>
          <a:bodyPr anchor="t" anchorCtr="0" bIns="45720" compatLnSpc="1" lIns="91440" numCol="1" rIns="91440" rtlCol="0" tIns="457200" vert="horz" wrap="square">
            <a:prstTxWarp prst="textNoShape"/>
            <a:normAutofit/>
          </a:bodyPr>
          <a:lstStyle>
            <a:lvl1pPr algn="ctr" indent="0" marL="0">
              <a:buNone/>
              <a:defRPr sz="20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pPr algn="ctr" defTabSz="914400" eaLnBrk="0" fontAlgn="base" hangingPunct="0" indent="0" latinLnBrk="0" lvl="0" marL="0" marR="0" rtl="0">
              <a:lnSpc>
                <a:spcPct val="90000"/>
              </a:lnSpc>
              <a:spcBef>
                <a:spcPts val="1800"/>
              </a:spcBef>
              <a:spcAft>
                <a:spcPct val="0"/>
              </a:spcAft>
              <a:buClr>
                <a:schemeClr val="accent1"/>
              </a:buClr>
              <a:buSzPct val="100000"/>
              <a:buFont typeface="Arial" pitchFamily="34" charset="0"/>
              <a:buNone/>
            </a:pPr>
            <a:r>
              <a:rPr baseline="0" b="0" cap="none" dirty="0" sz="2000" i="0" kern="1200" kumimoji="0" lang="tr-TR" noProof="0" normalizeH="0" spc="0" strike="noStrike" u="none" smtClean="0">
                <a:ln>
                  <a:noFill/>
                </a:ln>
                <a:solidFill>
                  <a:schemeClr val="tx1"/>
                </a:solidFill>
                <a:effectLst/>
                <a:uLnTx/>
                <a:uFillTx/>
                <a:latin typeface="+mn-lt"/>
                <a:ea typeface="+mn-ea"/>
                <a:cs typeface="+mn-cs"/>
              </a:rPr>
              <a:t>Resim ekleme simgesini tıklatın</a:t>
            </a:r>
            <a:endParaRPr baseline="0" b="0" cap="none" dirty="0" sz="2000" i="0" kern="1200" kumimoji="0" lang="tr-TR" noProof="0" normalizeH="0" spc="0" strike="noStrike" u="none">
              <a:ln>
                <a:noFill/>
              </a:ln>
              <a:solidFill>
                <a:schemeClr val="tx1"/>
              </a:solidFill>
              <a:effectLst/>
              <a:uLnTx/>
              <a:uFillTx/>
              <a:latin typeface="+mn-lt"/>
              <a:ea typeface="+mn-ea"/>
              <a:cs typeface="+mn-cs"/>
            </a:endParaRPr>
          </a:p>
        </p:txBody>
      </p:sp>
      <p:sp>
        <p:nvSpPr>
          <p:cNvPr id="1048586" name="Alt Başlık 2"/>
          <p:cNvSpPr>
            <a:spLocks noGrp="1"/>
          </p:cNvSpPr>
          <p:nvPr>
            <p:ph type="subTitle" idx="1"/>
          </p:nvPr>
        </p:nvSpPr>
        <p:spPr>
          <a:xfrm>
            <a:off x="533400" y="6043123"/>
            <a:ext cx="11125200" cy="571500"/>
          </a:xfrm>
        </p:spPr>
        <p:txBody>
          <a:bodyPr>
            <a:normAutofit/>
          </a:bodyPr>
          <a:lstStyle>
            <a:lvl1pPr algn="ctr" indent="0" marL="0">
              <a:spcBef>
                <a:spcPts val="0"/>
              </a:spcBef>
              <a:buNone/>
              <a:defRPr baseline="0" cap="all" sz="2000" spc="50">
                <a:solidFill>
                  <a:schemeClr val="bg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dirty="0" lang="tr-TR" smtClean="0"/>
              <a:t>Asıl alt başlık stilini düzenlemek için tıklatın</a:t>
            </a:r>
            <a:endParaRPr dirty="0" lang="tr-TR"/>
          </a:p>
        </p:txBody>
      </p:sp>
      <p:sp>
        <p:nvSpPr>
          <p:cNvPr id="1048585" name="Başlık 1"/>
          <p:cNvSpPr>
            <a:spLocks noGrp="1"/>
          </p:cNvSpPr>
          <p:nvPr>
            <p:ph type="ctrTitle"/>
          </p:nvPr>
        </p:nvSpPr>
        <p:spPr>
          <a:xfrm>
            <a:off x="533400" y="5115656"/>
            <a:ext cx="11125200" cy="914400"/>
          </a:xfrm>
        </p:spPr>
        <p:txBody>
          <a:bodyPr/>
          <a:lstStyle>
            <a:lvl1pPr algn="ctr">
              <a:defRPr baseline="0" sz="4400" spc="-50">
                <a:solidFill>
                  <a:schemeClr val="bg1"/>
                </a:solidFill>
              </a:defRPr>
            </a:lvl1pPr>
          </a:lstStyle>
          <a:p>
            <a:r>
              <a:rPr dirty="0" lang="tr-TR" smtClean="0"/>
              <a:t>Asıl başlık stili için tıklatın</a:t>
            </a:r>
            <a:endParaRPr dirty="0" lang="tr-TR"/>
          </a:p>
        </p:txBody>
      </p:sp>
    </p:spTree>
  </p:cSld>
  <p:clrMapOvr>
    <a:masterClrMapping/>
  </p:clrMapOvr>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Başlık ve İçerik">
    <p:spTree>
      <p:nvGrpSpPr>
        <p:cNvPr id="56" name=""/>
        <p:cNvGrpSpPr/>
        <p:nvPr/>
      </p:nvGrpSpPr>
      <p:grpSpPr>
        <a:xfrm>
          <a:off x="0" y="0"/>
          <a:ext cx="0" cy="0"/>
          <a:chOff x="0" y="0"/>
          <a:chExt cx="0" cy="0"/>
        </a:xfrm>
      </p:grpSpPr>
      <p:sp>
        <p:nvSpPr>
          <p:cNvPr id="1048605" name="Başlık 1"/>
          <p:cNvSpPr>
            <a:spLocks noGrp="1"/>
          </p:cNvSpPr>
          <p:nvPr>
            <p:ph type="title"/>
          </p:nvPr>
        </p:nvSpPr>
        <p:spPr/>
        <p:txBody>
          <a:bodyPr/>
          <a:p>
            <a:r>
              <a:rPr dirty="0" lang="tr-TR" smtClean="0"/>
              <a:t>Asıl başlık stili için tıklatın</a:t>
            </a:r>
            <a:endParaRPr dirty="0" lang="tr-TR"/>
          </a:p>
        </p:txBody>
      </p:sp>
      <p:sp>
        <p:nvSpPr>
          <p:cNvPr id="1048606" name="İçerik Yer Tutucusu 2"/>
          <p:cNvSpPr>
            <a:spLocks noGrp="1"/>
          </p:cNvSpPr>
          <p:nvPr>
            <p:ph idx="1"/>
          </p:nvPr>
        </p:nvSpPr>
        <p:spPr/>
        <p:txBody>
          <a:bodyPr/>
          <a:p>
            <a:pPr lvl="0"/>
            <a:r>
              <a:rPr dirty="0" lang="tr-TR" smtClean="0"/>
              <a:t>Asıl metin stillerini düzenlemek için tıklatın</a:t>
            </a:r>
          </a:p>
          <a:p>
            <a:pPr lvl="1"/>
            <a:r>
              <a:rPr dirty="0" lang="tr-TR" smtClean="0"/>
              <a:t>İkinci düzey</a:t>
            </a:r>
          </a:p>
          <a:p>
            <a:pPr lvl="2"/>
            <a:r>
              <a:rPr dirty="0" lang="tr-TR" smtClean="0"/>
              <a:t>Üçüncü düzey</a:t>
            </a:r>
          </a:p>
          <a:p>
            <a:pPr lvl="3"/>
            <a:r>
              <a:rPr dirty="0" lang="tr-TR" smtClean="0"/>
              <a:t>Dördüncü düzey</a:t>
            </a:r>
          </a:p>
          <a:p>
            <a:pPr lvl="4"/>
            <a:r>
              <a:rPr dirty="0" lang="tr-TR" smtClean="0"/>
              <a:t>Beşinci düzey</a:t>
            </a:r>
            <a:endParaRPr dirty="0" lang="tr-TR"/>
          </a:p>
        </p:txBody>
      </p:sp>
      <p:sp>
        <p:nvSpPr>
          <p:cNvPr id="1048579" name=""/>
          <p:cNvSpPr/>
          <p:nvPr>
            <p:ph type="dt" sz="half" idx="2"/>
          </p:nvPr>
        </p:nvSpPr>
        <p:spPr>
          <a:xfrm rot="0">
            <a:off x="8188325" y="6600825"/>
            <a:ext cx="1533525"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r" eaLnBrk="1" hangingPunct="1" latinLnBrk="1" lvl="0"/>
            <a:fld id="{566ABCEB-ACFC-4714-9973-3DA970169C29}" type="datetime1">
              <a:rPr altLang="en-US" sz="800" lang="tr-TR">
                <a:solidFill>
                  <a:schemeClr val="lt1"/>
                </a:solidFill>
                <a:latin typeface="Calibri" pitchFamily="34" charset="0"/>
              </a:rPr>
              <a:pPr algn="r" eaLnBrk="1" hangingPunct="1" latinLnBrk="1" lvl="0"/>
            </a:fld>
            <a:endParaRPr altLang="en-US" sz="800" lang="tr-TR">
              <a:solidFill>
                <a:schemeClr val="lt1"/>
              </a:solidFill>
              <a:latin typeface="Calibri" pitchFamily="34" charset="0"/>
            </a:endParaRPr>
          </a:p>
        </p:txBody>
      </p:sp>
      <p:sp>
        <p:nvSpPr>
          <p:cNvPr id="1048581" name=""/>
          <p:cNvSpPr/>
          <p:nvPr>
            <p:ph type="sldNum" sz="quarter" idx="4"/>
          </p:nvPr>
        </p:nvSpPr>
        <p:spPr>
          <a:xfrm rot="0">
            <a:off x="9894888" y="6600825"/>
            <a:ext cx="773112"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r" eaLnBrk="1" hangingPunct="1" latinLnBrk="1" lvl="0"/>
            <a:fld id="{566ABCEB-ACFC-4714-9973-3DA970169C29}" type="slidenum">
              <a:rPr altLang="en-US" sz="800" lang="tr-TR">
                <a:solidFill>
                  <a:schemeClr val="lt1"/>
                </a:solidFill>
                <a:latin typeface="Calibri" pitchFamily="34" charset="0"/>
              </a:rPr>
              <a:pPr algn="r" eaLnBrk="1" hangingPunct="1" latinLnBrk="1" lvl="0"/>
            </a:fld>
            <a:endParaRPr altLang="en-US" sz="800" lang="tr-TR">
              <a:solidFill>
                <a:schemeClr val="lt1"/>
              </a:solidFill>
              <a:latin typeface="Calibri" pitchFamily="34" charset="0"/>
            </a:endParaRPr>
          </a:p>
        </p:txBody>
      </p:sp>
      <p:sp>
        <p:nvSpPr>
          <p:cNvPr id="1048580" name=""/>
          <p:cNvSpPr/>
          <p:nvPr>
            <p:ph type="ftr" sz="quarter" idx="3"/>
          </p:nvPr>
        </p:nvSpPr>
        <p:spPr>
          <a:xfrm rot="0">
            <a:off x="1524000" y="6600825"/>
            <a:ext cx="6491287"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eaLnBrk="1" hangingPunct="1" latinLnBrk="1" lvl="0"/>
            <a:endParaRPr altLang="en-US" sz="800" lang="tr-TR">
              <a:solidFill>
                <a:schemeClr val="lt1"/>
              </a:solidFill>
              <a:latin typeface="Calibri" pitchFamily="34" charset="0"/>
            </a:endParaRPr>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cSld>
    <p:bg bwMode="white">
      <p:bgPr>
        <a:solidFill>
          <a:schemeClr val="accent1"/>
        </a:solidFill>
      </p:bgPr>
    </p:bg>
    <p:spTree>
      <p:nvGrpSpPr>
        <p:cNvPr id="89" name=""/>
        <p:cNvGrpSpPr/>
        <p:nvPr/>
      </p:nvGrpSpPr>
      <p:grpSpPr>
        <a:xfrm rot="0">
          <a:off x="0" y="0"/>
          <a:ext cx="0" cy="0"/>
          <a:chOff x="0" y="0"/>
          <a:chExt cx="0" cy="0"/>
        </a:xfrm>
      </p:grpSpPr>
      <p:sp>
        <p:nvSpPr>
          <p:cNvPr id="1048650" name=""/>
          <p:cNvSpPr/>
          <p:nvPr/>
        </p:nvSpPr>
        <p:spPr>
          <a:xfrm rot="0">
            <a:off x="304800" y="304800"/>
            <a:ext cx="11582400" cy="6248400"/>
          </a:xfrm>
          <a:prstGeom prst="rect"/>
          <a:noFill/>
          <a:ln w="50800" cap="flat" cmpd="sng">
            <a:solidFill>
              <a:schemeClr val="lt1">
                <a:alpha val="100000"/>
              </a:schemeClr>
            </a:solidFill>
            <a:prstDash val="solid"/>
            <a:round/>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ctr" eaLnBrk="1" hangingPunct="1" latinLnBrk="1" lvl="0"/>
            <a:endParaRPr altLang="en-US" lang="tr-TR">
              <a:solidFill>
                <a:srgbClr val="FFFFFF"/>
              </a:solidFill>
              <a:latin typeface="Calibri" pitchFamily="34" charset="0"/>
            </a:endParaRPr>
          </a:p>
        </p:txBody>
      </p:sp>
      <p:sp>
        <p:nvSpPr>
          <p:cNvPr id="1048654" name="Metin Yer Tutucusu 2"/>
          <p:cNvSpPr>
            <a:spLocks noGrp="1"/>
          </p:cNvSpPr>
          <p:nvPr>
            <p:ph type="body" idx="1"/>
          </p:nvPr>
        </p:nvSpPr>
        <p:spPr>
          <a:xfrm>
            <a:off x="831850" y="5257800"/>
            <a:ext cx="10515600" cy="914400"/>
          </a:xfrm>
        </p:spPr>
        <p:txBody>
          <a:bodyPr>
            <a:normAutofit/>
          </a:bodyPr>
          <a:lstStyle>
            <a:lvl1pPr algn="ctr" indent="0" marL="0">
              <a:spcBef>
                <a:spcPts val="0"/>
              </a:spcBef>
              <a:buNone/>
              <a:defRPr baseline="0" cap="all" sz="2000" spc="50">
                <a:solidFill>
                  <a:schemeClr val="bg1"/>
                </a:solidFill>
              </a:defRPr>
            </a:lvl1pPr>
            <a:lvl2pPr indent="0" marL="457200">
              <a:buNone/>
              <a:defRPr sz="2000"/>
            </a:lvl2pPr>
            <a:lvl3pPr indent="0" marL="914400">
              <a:buNone/>
              <a:defRPr sz="18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pPr lvl="0"/>
            <a:r>
              <a:rPr dirty="0" lang="tr-TR" smtClean="0"/>
              <a:t>Asıl metin stillerini düzenlemek için tıklatın</a:t>
            </a:r>
          </a:p>
        </p:txBody>
      </p:sp>
      <p:sp>
        <p:nvSpPr>
          <p:cNvPr id="1048653" name="Başlık 1"/>
          <p:cNvSpPr>
            <a:spLocks noGrp="1"/>
          </p:cNvSpPr>
          <p:nvPr>
            <p:ph type="title"/>
          </p:nvPr>
        </p:nvSpPr>
        <p:spPr>
          <a:xfrm>
            <a:off x="831850" y="2514600"/>
            <a:ext cx="10515600" cy="2743200"/>
          </a:xfrm>
        </p:spPr>
        <p:txBody>
          <a:bodyPr/>
          <a:lstStyle>
            <a:lvl1pPr algn="ctr">
              <a:defRPr baseline="0" sz="4400" spc="-50">
                <a:solidFill>
                  <a:schemeClr val="bg1"/>
                </a:solidFill>
              </a:defRPr>
            </a:lvl1pPr>
          </a:lstStyle>
          <a:p>
            <a:r>
              <a:rPr dirty="0" lang="tr-TR" smtClean="0"/>
              <a:t>Asıl başlık stili için tıklatın</a:t>
            </a:r>
            <a:endParaRPr dirty="0" lang="tr-TR"/>
          </a:p>
        </p:txBody>
      </p:sp>
    </p:spTree>
  </p:cSld>
  <p:clrMapOvr>
    <a:masterClrMapping/>
  </p:clrMapOvr>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Obj">
  <p:cSld name="İki İçerik">
    <p:spTree>
      <p:nvGrpSpPr>
        <p:cNvPr id="95" name=""/>
        <p:cNvGrpSpPr/>
        <p:nvPr/>
      </p:nvGrpSpPr>
      <p:grpSpPr>
        <a:xfrm>
          <a:off x="0" y="0"/>
          <a:ext cx="0" cy="0"/>
          <a:chOff x="0" y="0"/>
          <a:chExt cx="0" cy="0"/>
        </a:xfrm>
      </p:grpSpPr>
      <p:sp>
        <p:nvSpPr>
          <p:cNvPr id="1048661" name="Başlık 1"/>
          <p:cNvSpPr>
            <a:spLocks noGrp="1"/>
          </p:cNvSpPr>
          <p:nvPr>
            <p:ph type="title"/>
          </p:nvPr>
        </p:nvSpPr>
        <p:spPr/>
        <p:txBody>
          <a:bodyPr/>
          <a:p>
            <a:r>
              <a:rPr dirty="0" lang="tr-TR" smtClean="0"/>
              <a:t>Asıl başlık stili için tıklatın</a:t>
            </a:r>
            <a:endParaRPr dirty="0" lang="tr-TR"/>
          </a:p>
        </p:txBody>
      </p:sp>
      <p:sp>
        <p:nvSpPr>
          <p:cNvPr id="1048662" name="İçerik Yer Tutucusu 2"/>
          <p:cNvSpPr>
            <a:spLocks noGrp="1"/>
          </p:cNvSpPr>
          <p:nvPr>
            <p:ph sz="half" idx="1"/>
          </p:nvPr>
        </p:nvSpPr>
        <p:spPr>
          <a:xfrm>
            <a:off x="1524000" y="1714500"/>
            <a:ext cx="4495800" cy="446227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dirty="0" lang="tr-TR" smtClean="0"/>
              <a:t>Asıl metin stillerini düzenlemek için tıklatın</a:t>
            </a:r>
          </a:p>
          <a:p>
            <a:pPr lvl="1"/>
            <a:r>
              <a:rPr dirty="0" lang="tr-TR" smtClean="0"/>
              <a:t>İkinci düzey</a:t>
            </a:r>
          </a:p>
          <a:p>
            <a:pPr lvl="2"/>
            <a:r>
              <a:rPr dirty="0" lang="tr-TR" smtClean="0"/>
              <a:t>Üçüncü düzey</a:t>
            </a:r>
          </a:p>
          <a:p>
            <a:pPr lvl="3"/>
            <a:r>
              <a:rPr dirty="0" lang="tr-TR" smtClean="0"/>
              <a:t>Dördüncü düzey</a:t>
            </a:r>
          </a:p>
          <a:p>
            <a:pPr lvl="4"/>
            <a:r>
              <a:rPr dirty="0" lang="tr-TR" smtClean="0"/>
              <a:t>Beşinci düzey</a:t>
            </a:r>
            <a:endParaRPr dirty="0" lang="tr-TR"/>
          </a:p>
        </p:txBody>
      </p:sp>
      <p:sp>
        <p:nvSpPr>
          <p:cNvPr id="1048663" name="İçerik Yer Tutucusu 3"/>
          <p:cNvSpPr>
            <a:spLocks noGrp="1"/>
          </p:cNvSpPr>
          <p:nvPr>
            <p:ph sz="half" idx="2"/>
          </p:nvPr>
        </p:nvSpPr>
        <p:spPr>
          <a:xfrm>
            <a:off x="6172200" y="1714500"/>
            <a:ext cx="4495800" cy="446227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dirty="0" lang="tr-TR" smtClean="0"/>
              <a:t>Asıl metin stillerini düzenlemek için tıklatın</a:t>
            </a:r>
          </a:p>
          <a:p>
            <a:pPr lvl="1"/>
            <a:r>
              <a:rPr dirty="0" lang="tr-TR" smtClean="0"/>
              <a:t>İkinci düzey</a:t>
            </a:r>
          </a:p>
          <a:p>
            <a:pPr lvl="2"/>
            <a:r>
              <a:rPr dirty="0" lang="tr-TR" smtClean="0"/>
              <a:t>Üçüncü düzey</a:t>
            </a:r>
          </a:p>
          <a:p>
            <a:pPr lvl="3"/>
            <a:r>
              <a:rPr dirty="0" lang="tr-TR" smtClean="0"/>
              <a:t>Dördüncü düzey</a:t>
            </a:r>
          </a:p>
          <a:p>
            <a:pPr lvl="4"/>
            <a:r>
              <a:rPr dirty="0" lang="tr-TR" smtClean="0"/>
              <a:t>Beşinci düzey</a:t>
            </a:r>
            <a:endParaRPr dirty="0" lang="tr-TR"/>
          </a:p>
        </p:txBody>
      </p:sp>
      <p:sp>
        <p:nvSpPr>
          <p:cNvPr id="1048579" name=""/>
          <p:cNvSpPr/>
          <p:nvPr>
            <p:ph type="dt" sz="half" idx="2"/>
          </p:nvPr>
        </p:nvSpPr>
        <p:spPr>
          <a:xfrm rot="0">
            <a:off x="8188325" y="6600825"/>
            <a:ext cx="1533525"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r" eaLnBrk="1" hangingPunct="1" latinLnBrk="1" lvl="0"/>
            <a:fld id="{566ABCEB-ACFC-4714-9973-3DA970169C29}" type="datetime1">
              <a:rPr altLang="en-US" sz="800" lang="tr-TR">
                <a:solidFill>
                  <a:schemeClr val="lt1"/>
                </a:solidFill>
                <a:latin typeface="Calibri" pitchFamily="34" charset="0"/>
              </a:rPr>
              <a:pPr algn="r" eaLnBrk="1" hangingPunct="1" latinLnBrk="1" lvl="0"/>
            </a:fld>
            <a:endParaRPr altLang="en-US" sz="800" lang="tr-TR">
              <a:solidFill>
                <a:schemeClr val="lt1"/>
              </a:solidFill>
              <a:latin typeface="Calibri" pitchFamily="34" charset="0"/>
            </a:endParaRPr>
          </a:p>
        </p:txBody>
      </p:sp>
      <p:sp>
        <p:nvSpPr>
          <p:cNvPr id="1048581" name=""/>
          <p:cNvSpPr/>
          <p:nvPr>
            <p:ph type="sldNum" sz="quarter" idx="4"/>
          </p:nvPr>
        </p:nvSpPr>
        <p:spPr>
          <a:xfrm rot="0">
            <a:off x="9894888" y="6600825"/>
            <a:ext cx="773112"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r" eaLnBrk="1" hangingPunct="1" latinLnBrk="1" lvl="0"/>
            <a:fld id="{566ABCEB-ACFC-4714-9973-3DA970169C29}" type="slidenum">
              <a:rPr altLang="en-US" sz="800" lang="tr-TR">
                <a:solidFill>
                  <a:schemeClr val="lt1"/>
                </a:solidFill>
                <a:latin typeface="Calibri" pitchFamily="34" charset="0"/>
              </a:rPr>
              <a:pPr algn="r" eaLnBrk="1" hangingPunct="1" latinLnBrk="1" lvl="0"/>
            </a:fld>
            <a:endParaRPr altLang="en-US" sz="800" lang="tr-TR">
              <a:solidFill>
                <a:schemeClr val="lt1"/>
              </a:solidFill>
              <a:latin typeface="Calibri" pitchFamily="34" charset="0"/>
            </a:endParaRPr>
          </a:p>
        </p:txBody>
      </p:sp>
      <p:sp>
        <p:nvSpPr>
          <p:cNvPr id="1048580" name=""/>
          <p:cNvSpPr/>
          <p:nvPr>
            <p:ph type="ftr" sz="quarter" idx="3"/>
          </p:nvPr>
        </p:nvSpPr>
        <p:spPr>
          <a:xfrm rot="0">
            <a:off x="1524000" y="6600825"/>
            <a:ext cx="6491287"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eaLnBrk="1" hangingPunct="1" latinLnBrk="1" lvl="0"/>
            <a:endParaRPr altLang="en-US" sz="800" lang="tr-TR">
              <a:solidFill>
                <a:schemeClr val="lt1"/>
              </a:solidFill>
              <a:latin typeface="Calibri" pitchFamily="34" charset="0"/>
            </a:endParaRPr>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woTxTwoObj">
  <p:cSld name="Karşılaştırma">
    <p:spTree>
      <p:nvGrpSpPr>
        <p:cNvPr id="96" name=""/>
        <p:cNvGrpSpPr/>
        <p:nvPr/>
      </p:nvGrpSpPr>
      <p:grpSpPr>
        <a:xfrm>
          <a:off x="0" y="0"/>
          <a:ext cx="0" cy="0"/>
          <a:chOff x="0" y="0"/>
          <a:chExt cx="0" cy="0"/>
        </a:xfrm>
      </p:grpSpPr>
      <p:sp>
        <p:nvSpPr>
          <p:cNvPr id="1048664" name="Başlık 1"/>
          <p:cNvSpPr>
            <a:spLocks noGrp="1"/>
          </p:cNvSpPr>
          <p:nvPr>
            <p:ph type="title"/>
          </p:nvPr>
        </p:nvSpPr>
        <p:spPr/>
        <p:txBody>
          <a:bodyPr/>
          <a:p>
            <a:r>
              <a:rPr dirty="0" lang="tr-TR" smtClean="0"/>
              <a:t>Asıl başlık stili için tıklatın</a:t>
            </a:r>
            <a:endParaRPr dirty="0" lang="tr-TR"/>
          </a:p>
        </p:txBody>
      </p:sp>
      <p:sp>
        <p:nvSpPr>
          <p:cNvPr id="1048665" name="Metin Yer Tutucusu 2"/>
          <p:cNvSpPr>
            <a:spLocks noGrp="1"/>
          </p:cNvSpPr>
          <p:nvPr>
            <p:ph type="body" idx="1"/>
          </p:nvPr>
        </p:nvSpPr>
        <p:spPr>
          <a:xfrm>
            <a:off x="1527048" y="1733162"/>
            <a:ext cx="4498848" cy="685800"/>
          </a:xfrm>
        </p:spPr>
        <p:txBody>
          <a:bodyPr anchor="b">
            <a:normAutofit/>
          </a:bodyPr>
          <a:lstStyle>
            <a:lvl1pPr indent="0" marL="0">
              <a:spcBef>
                <a:spcPts val="0"/>
              </a:spcBef>
              <a:buNone/>
              <a:defRPr baseline="0" b="1" cap="all" sz="1800">
                <a:latin typeface="+mj-lt"/>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dirty="0" lang="tr-TR" smtClean="0"/>
              <a:t>Asıl metin stillerini düzenlemek için tıklatın</a:t>
            </a:r>
          </a:p>
        </p:txBody>
      </p:sp>
      <p:sp>
        <p:nvSpPr>
          <p:cNvPr id="1048666" name="İçerik Yer Tutucusu 3"/>
          <p:cNvSpPr>
            <a:spLocks noGrp="1"/>
          </p:cNvSpPr>
          <p:nvPr>
            <p:ph sz="half" idx="2"/>
          </p:nvPr>
        </p:nvSpPr>
        <p:spPr>
          <a:xfrm>
            <a:off x="1527048" y="2481943"/>
            <a:ext cx="4498848" cy="3690257"/>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dirty="0" lang="tr-TR" smtClean="0"/>
              <a:t>Asıl metin stillerini düzenlemek için tıklatın</a:t>
            </a:r>
          </a:p>
          <a:p>
            <a:pPr lvl="1"/>
            <a:r>
              <a:rPr dirty="0" lang="tr-TR" smtClean="0"/>
              <a:t>İkinci düzey</a:t>
            </a:r>
          </a:p>
          <a:p>
            <a:pPr lvl="2"/>
            <a:r>
              <a:rPr dirty="0" lang="tr-TR" smtClean="0"/>
              <a:t>Üçüncü düzey</a:t>
            </a:r>
          </a:p>
          <a:p>
            <a:pPr lvl="3"/>
            <a:r>
              <a:rPr dirty="0" lang="tr-TR" smtClean="0"/>
              <a:t>Dördüncü düzey</a:t>
            </a:r>
          </a:p>
          <a:p>
            <a:pPr lvl="4"/>
            <a:r>
              <a:rPr dirty="0" lang="tr-TR" smtClean="0"/>
              <a:t>Beşinci düzey</a:t>
            </a:r>
            <a:endParaRPr dirty="0" lang="tr-TR"/>
          </a:p>
        </p:txBody>
      </p:sp>
      <p:sp>
        <p:nvSpPr>
          <p:cNvPr id="1048667" name="Metin Yer Tutucusu 4"/>
          <p:cNvSpPr>
            <a:spLocks noGrp="1"/>
          </p:cNvSpPr>
          <p:nvPr>
            <p:ph type="body" sz="quarter" idx="3"/>
          </p:nvPr>
        </p:nvSpPr>
        <p:spPr>
          <a:xfrm>
            <a:off x="6172200" y="1733162"/>
            <a:ext cx="4498848" cy="685800"/>
          </a:xfrm>
        </p:spPr>
        <p:txBody>
          <a:bodyPr anchor="b">
            <a:normAutofit/>
          </a:bodyPr>
          <a:lstStyle>
            <a:lvl1pPr indent="0" marL="0">
              <a:spcBef>
                <a:spcPts val="0"/>
              </a:spcBef>
              <a:buNone/>
              <a:defRPr baseline="0" b="1" cap="all" sz="1800">
                <a:latin typeface="+mj-lt"/>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dirty="0" lang="tr-TR" smtClean="0"/>
              <a:t>Asıl metin stillerini düzenlemek için tıklatın</a:t>
            </a:r>
          </a:p>
        </p:txBody>
      </p:sp>
      <p:sp>
        <p:nvSpPr>
          <p:cNvPr id="1048668" name="İçerik Yer Tutucusu 5"/>
          <p:cNvSpPr>
            <a:spLocks noGrp="1"/>
          </p:cNvSpPr>
          <p:nvPr>
            <p:ph sz="quarter" idx="4"/>
          </p:nvPr>
        </p:nvSpPr>
        <p:spPr>
          <a:xfrm>
            <a:off x="6172200" y="2481943"/>
            <a:ext cx="4498848" cy="3690257"/>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dirty="0" lang="tr-TR" smtClean="0"/>
              <a:t>Asıl metin stillerini düzenlemek için tıklatın</a:t>
            </a:r>
          </a:p>
          <a:p>
            <a:pPr lvl="1"/>
            <a:r>
              <a:rPr dirty="0" lang="tr-TR" smtClean="0"/>
              <a:t>İkinci düzey</a:t>
            </a:r>
          </a:p>
          <a:p>
            <a:pPr lvl="2"/>
            <a:r>
              <a:rPr dirty="0" lang="tr-TR" smtClean="0"/>
              <a:t>Üçüncü düzey</a:t>
            </a:r>
          </a:p>
          <a:p>
            <a:pPr lvl="3"/>
            <a:r>
              <a:rPr dirty="0" lang="tr-TR" smtClean="0"/>
              <a:t>Dördüncü düzey</a:t>
            </a:r>
          </a:p>
          <a:p>
            <a:pPr lvl="4"/>
            <a:r>
              <a:rPr dirty="0" lang="tr-TR" smtClean="0"/>
              <a:t>Beşinci düzey</a:t>
            </a:r>
            <a:endParaRPr dirty="0" lang="tr-TR"/>
          </a:p>
        </p:txBody>
      </p:sp>
      <p:sp>
        <p:nvSpPr>
          <p:cNvPr id="1048579" name=""/>
          <p:cNvSpPr/>
          <p:nvPr>
            <p:ph type="dt" sz="half" idx="2"/>
          </p:nvPr>
        </p:nvSpPr>
        <p:spPr>
          <a:xfrm rot="0">
            <a:off x="8188325" y="6600825"/>
            <a:ext cx="1533525"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r" eaLnBrk="1" hangingPunct="1" latinLnBrk="1" lvl="0"/>
            <a:fld id="{566ABCEB-ACFC-4714-9973-3DA970169C29}" type="datetime1">
              <a:rPr altLang="en-US" sz="800" lang="tr-TR">
                <a:solidFill>
                  <a:schemeClr val="lt1"/>
                </a:solidFill>
                <a:latin typeface="Calibri" pitchFamily="34" charset="0"/>
              </a:rPr>
              <a:pPr algn="r" eaLnBrk="1" hangingPunct="1" latinLnBrk="1" lvl="0"/>
            </a:fld>
            <a:endParaRPr altLang="en-US" sz="800" lang="tr-TR">
              <a:solidFill>
                <a:schemeClr val="lt1"/>
              </a:solidFill>
              <a:latin typeface="Calibri" pitchFamily="34" charset="0"/>
            </a:endParaRPr>
          </a:p>
        </p:txBody>
      </p:sp>
      <p:sp>
        <p:nvSpPr>
          <p:cNvPr id="1048581" name=""/>
          <p:cNvSpPr/>
          <p:nvPr>
            <p:ph type="sldNum" sz="quarter" idx="4"/>
          </p:nvPr>
        </p:nvSpPr>
        <p:spPr>
          <a:xfrm rot="0">
            <a:off x="9894888" y="6600825"/>
            <a:ext cx="773112"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r" eaLnBrk="1" hangingPunct="1" latinLnBrk="1" lvl="0"/>
            <a:fld id="{566ABCEB-ACFC-4714-9973-3DA970169C29}" type="slidenum">
              <a:rPr altLang="en-US" sz="800" lang="tr-TR">
                <a:solidFill>
                  <a:schemeClr val="lt1"/>
                </a:solidFill>
                <a:latin typeface="Calibri" pitchFamily="34" charset="0"/>
              </a:rPr>
              <a:pPr algn="r" eaLnBrk="1" hangingPunct="1" latinLnBrk="1" lvl="0"/>
            </a:fld>
            <a:endParaRPr altLang="en-US" sz="800" lang="tr-TR">
              <a:solidFill>
                <a:schemeClr val="lt1"/>
              </a:solidFill>
              <a:latin typeface="Calibri" pitchFamily="34" charset="0"/>
            </a:endParaRPr>
          </a:p>
        </p:txBody>
      </p:sp>
      <p:sp>
        <p:nvSpPr>
          <p:cNvPr id="1048580" name=""/>
          <p:cNvSpPr/>
          <p:nvPr>
            <p:ph type="ftr" sz="quarter" idx="3"/>
          </p:nvPr>
        </p:nvSpPr>
        <p:spPr>
          <a:xfrm rot="0">
            <a:off x="1524000" y="6600825"/>
            <a:ext cx="6491287"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eaLnBrk="1" hangingPunct="1" latinLnBrk="1" lvl="0"/>
            <a:endParaRPr altLang="en-US" sz="800" lang="tr-TR">
              <a:solidFill>
                <a:schemeClr val="lt1"/>
              </a:solidFill>
              <a:latin typeface="Calibri" pitchFamily="34" charset="0"/>
            </a:endParaRPr>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titleOnly">
  <p:cSld name="Yalnızca Başlık">
    <p:spTree>
      <p:nvGrpSpPr>
        <p:cNvPr id="97" name=""/>
        <p:cNvGrpSpPr/>
        <p:nvPr/>
      </p:nvGrpSpPr>
      <p:grpSpPr>
        <a:xfrm>
          <a:off x="0" y="0"/>
          <a:ext cx="0" cy="0"/>
          <a:chOff x="0" y="0"/>
          <a:chExt cx="0" cy="0"/>
        </a:xfrm>
      </p:grpSpPr>
      <p:sp>
        <p:nvSpPr>
          <p:cNvPr id="1048669" name="Başlık 1"/>
          <p:cNvSpPr>
            <a:spLocks noGrp="1"/>
          </p:cNvSpPr>
          <p:nvPr>
            <p:ph type="title"/>
          </p:nvPr>
        </p:nvSpPr>
        <p:spPr/>
        <p:txBody>
          <a:bodyPr/>
          <a:p>
            <a:r>
              <a:rPr dirty="0" lang="tr-TR" smtClean="0"/>
              <a:t>Asıl başlık stili için tıklatın</a:t>
            </a:r>
            <a:endParaRPr dirty="0" lang="tr-TR"/>
          </a:p>
        </p:txBody>
      </p:sp>
      <p:sp>
        <p:nvSpPr>
          <p:cNvPr id="1048579" name=""/>
          <p:cNvSpPr/>
          <p:nvPr>
            <p:ph type="dt" sz="half" idx="2"/>
          </p:nvPr>
        </p:nvSpPr>
        <p:spPr>
          <a:xfrm rot="0">
            <a:off x="8188325" y="6600825"/>
            <a:ext cx="1533525"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r" eaLnBrk="1" hangingPunct="1" latinLnBrk="1" lvl="0"/>
            <a:fld id="{566ABCEB-ACFC-4714-9973-3DA970169C29}" type="datetime1">
              <a:rPr altLang="en-US" sz="800" lang="tr-TR">
                <a:solidFill>
                  <a:schemeClr val="lt1"/>
                </a:solidFill>
                <a:latin typeface="Calibri" pitchFamily="34" charset="0"/>
              </a:rPr>
              <a:pPr algn="r" eaLnBrk="1" hangingPunct="1" latinLnBrk="1" lvl="0"/>
            </a:fld>
            <a:endParaRPr altLang="en-US" sz="800" lang="tr-TR">
              <a:solidFill>
                <a:schemeClr val="lt1"/>
              </a:solidFill>
              <a:latin typeface="Calibri" pitchFamily="34" charset="0"/>
            </a:endParaRPr>
          </a:p>
        </p:txBody>
      </p:sp>
      <p:sp>
        <p:nvSpPr>
          <p:cNvPr id="1048581" name=""/>
          <p:cNvSpPr/>
          <p:nvPr>
            <p:ph type="sldNum" sz="quarter" idx="4"/>
          </p:nvPr>
        </p:nvSpPr>
        <p:spPr>
          <a:xfrm rot="0">
            <a:off x="9894888" y="6600825"/>
            <a:ext cx="773112"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r" eaLnBrk="1" hangingPunct="1" latinLnBrk="1" lvl="0"/>
            <a:fld id="{566ABCEB-ACFC-4714-9973-3DA970169C29}" type="slidenum">
              <a:rPr altLang="en-US" sz="800" lang="tr-TR">
                <a:solidFill>
                  <a:schemeClr val="lt1"/>
                </a:solidFill>
                <a:latin typeface="Calibri" pitchFamily="34" charset="0"/>
              </a:rPr>
              <a:pPr algn="r" eaLnBrk="1" hangingPunct="1" latinLnBrk="1" lvl="0"/>
            </a:fld>
            <a:endParaRPr altLang="en-US" sz="800" lang="tr-TR">
              <a:solidFill>
                <a:schemeClr val="lt1"/>
              </a:solidFill>
              <a:latin typeface="Calibri" pitchFamily="34" charset="0"/>
            </a:endParaRPr>
          </a:p>
        </p:txBody>
      </p:sp>
      <p:sp>
        <p:nvSpPr>
          <p:cNvPr id="1048580" name=""/>
          <p:cNvSpPr/>
          <p:nvPr>
            <p:ph type="ftr" sz="quarter" idx="3"/>
          </p:nvPr>
        </p:nvSpPr>
        <p:spPr>
          <a:xfrm rot="0">
            <a:off x="1524000" y="6600825"/>
            <a:ext cx="6491287"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eaLnBrk="1" hangingPunct="1" latinLnBrk="1" lvl="0"/>
            <a:endParaRPr altLang="en-US" sz="800" lang="tr-TR">
              <a:solidFill>
                <a:schemeClr val="lt1"/>
              </a:solidFill>
              <a:latin typeface="Calibri" pitchFamily="34" charset="0"/>
            </a:endParaRPr>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cSld>
    <p:bg bwMode="white">
      <p:bgPr>
        <a:solidFill>
          <a:schemeClr val="lt1"/>
        </a:solidFill>
      </p:bgPr>
    </p:bg>
    <p:spTree>
      <p:nvGrpSpPr>
        <p:cNvPr id="63" name=""/>
        <p:cNvGrpSpPr/>
        <p:nvPr/>
      </p:nvGrpSpPr>
      <p:grpSpPr>
        <a:xfrm rot="0">
          <a:off x="0" y="0"/>
          <a:ext cx="0" cy="0"/>
          <a:chOff x="0" y="0"/>
          <a:chExt cx="0" cy="0"/>
        </a:xfrm>
      </p:grpSpPr>
    </p:spTree>
  </p:cSld>
  <p:clrMapOvr>
    <a:masterClrMapping/>
  </p:clrMapOvr>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şlıklı İçerik">
    <p:spTree>
      <p:nvGrpSpPr>
        <p:cNvPr id="98" name=""/>
        <p:cNvGrpSpPr/>
        <p:nvPr/>
      </p:nvGrpSpPr>
      <p:grpSpPr>
        <a:xfrm>
          <a:off x="0" y="0"/>
          <a:ext cx="0" cy="0"/>
          <a:chOff x="0" y="0"/>
          <a:chExt cx="0" cy="0"/>
        </a:xfrm>
      </p:grpSpPr>
      <p:sp>
        <p:nvSpPr>
          <p:cNvPr id="1048670" name="Başlık 1"/>
          <p:cNvSpPr>
            <a:spLocks noGrp="1"/>
          </p:cNvSpPr>
          <p:nvPr>
            <p:ph type="title"/>
          </p:nvPr>
        </p:nvSpPr>
        <p:spPr>
          <a:xfrm>
            <a:off x="8151812" y="1714498"/>
            <a:ext cx="3506788" cy="2880360"/>
          </a:xfrm>
        </p:spPr>
        <p:txBody>
          <a:bodyPr/>
          <a:lstStyle>
            <a:lvl1pPr>
              <a:defRPr sz="3000"/>
            </a:lvl1pPr>
          </a:lstStyle>
          <a:p>
            <a:r>
              <a:rPr dirty="0" lang="tr-TR" smtClean="0"/>
              <a:t>Asıl başlık stili için tıklatın</a:t>
            </a:r>
            <a:endParaRPr dirty="0" lang="tr-TR"/>
          </a:p>
        </p:txBody>
      </p:sp>
      <p:sp>
        <p:nvSpPr>
          <p:cNvPr id="1048671" name="İçerik Yer Tutucusu 2"/>
          <p:cNvSpPr>
            <a:spLocks noGrp="1"/>
          </p:cNvSpPr>
          <p:nvPr>
            <p:ph idx="1"/>
          </p:nvPr>
        </p:nvSpPr>
        <p:spPr>
          <a:xfrm>
            <a:off x="530352" y="457200"/>
            <a:ext cx="7242111" cy="5715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dirty="0" lang="tr-TR" smtClean="0"/>
              <a:t>Asıl metin stillerini düzenlemek için tıklatın</a:t>
            </a:r>
          </a:p>
          <a:p>
            <a:pPr lvl="1"/>
            <a:r>
              <a:rPr dirty="0" lang="tr-TR" smtClean="0"/>
              <a:t>İkinci düzey</a:t>
            </a:r>
          </a:p>
          <a:p>
            <a:pPr lvl="2"/>
            <a:r>
              <a:rPr dirty="0" lang="tr-TR" smtClean="0"/>
              <a:t>Üçüncü düzey</a:t>
            </a:r>
          </a:p>
          <a:p>
            <a:pPr lvl="3"/>
            <a:r>
              <a:rPr dirty="0" lang="tr-TR" smtClean="0"/>
              <a:t>Dördüncü düzey</a:t>
            </a:r>
          </a:p>
          <a:p>
            <a:pPr lvl="4"/>
            <a:r>
              <a:rPr dirty="0" lang="tr-TR" smtClean="0"/>
              <a:t>Beşinci düzey</a:t>
            </a:r>
            <a:endParaRPr dirty="0" lang="tr-TR"/>
          </a:p>
        </p:txBody>
      </p:sp>
      <p:sp>
        <p:nvSpPr>
          <p:cNvPr id="1048672" name="Metin Yer Tutucusu 3"/>
          <p:cNvSpPr>
            <a:spLocks noGrp="1"/>
          </p:cNvSpPr>
          <p:nvPr>
            <p:ph type="body" sz="half" idx="2"/>
          </p:nvPr>
        </p:nvSpPr>
        <p:spPr>
          <a:xfrm>
            <a:off x="8151812" y="4590288"/>
            <a:ext cx="3514564" cy="1581912"/>
          </a:xfrm>
        </p:spPr>
        <p:txBody>
          <a:bodyPr/>
          <a:lstStyle>
            <a:lvl1pPr indent="0" marL="0">
              <a:spcBef>
                <a:spcPts val="800"/>
              </a:spcBef>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dirty="0" lang="tr-TR" smtClean="0"/>
              <a:t>Asıl metin stillerini düzenlemek için tıklatın</a:t>
            </a:r>
          </a:p>
        </p:txBody>
      </p:sp>
      <p:sp>
        <p:nvSpPr>
          <p:cNvPr id="1048579" name=""/>
          <p:cNvSpPr/>
          <p:nvPr>
            <p:ph type="dt" sz="half" idx="2"/>
          </p:nvPr>
        </p:nvSpPr>
        <p:spPr>
          <a:xfrm rot="0">
            <a:off x="8188325" y="6600825"/>
            <a:ext cx="1533525"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r" eaLnBrk="1" hangingPunct="1" latinLnBrk="1" lvl="0"/>
            <a:fld id="{566ABCEB-ACFC-4714-9973-3DA970169C29}" type="datetime1">
              <a:rPr altLang="en-US" sz="800" lang="tr-TR">
                <a:solidFill>
                  <a:schemeClr val="lt1"/>
                </a:solidFill>
                <a:latin typeface="Calibri" pitchFamily="34" charset="0"/>
              </a:rPr>
              <a:pPr algn="r" eaLnBrk="1" hangingPunct="1" latinLnBrk="1" lvl="0"/>
            </a:fld>
            <a:endParaRPr altLang="en-US" sz="800" lang="tr-TR">
              <a:solidFill>
                <a:schemeClr val="lt1"/>
              </a:solidFill>
              <a:latin typeface="Calibri" pitchFamily="34" charset="0"/>
            </a:endParaRPr>
          </a:p>
        </p:txBody>
      </p:sp>
      <p:sp>
        <p:nvSpPr>
          <p:cNvPr id="1048581" name=""/>
          <p:cNvSpPr/>
          <p:nvPr>
            <p:ph type="sldNum" sz="quarter" idx="4"/>
          </p:nvPr>
        </p:nvSpPr>
        <p:spPr>
          <a:xfrm rot="0">
            <a:off x="9894888" y="6600825"/>
            <a:ext cx="773112"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r" eaLnBrk="1" hangingPunct="1" latinLnBrk="1" lvl="0"/>
            <a:fld id="{566ABCEB-ACFC-4714-9973-3DA970169C29}" type="slidenum">
              <a:rPr altLang="en-US" sz="800" lang="tr-TR">
                <a:solidFill>
                  <a:schemeClr val="lt1"/>
                </a:solidFill>
                <a:latin typeface="Calibri" pitchFamily="34" charset="0"/>
              </a:rPr>
              <a:pPr algn="r" eaLnBrk="1" hangingPunct="1" latinLnBrk="1" lvl="0"/>
            </a:fld>
            <a:endParaRPr altLang="en-US" sz="800" lang="tr-TR">
              <a:solidFill>
                <a:schemeClr val="lt1"/>
              </a:solidFill>
              <a:latin typeface="Calibri" pitchFamily="34" charset="0"/>
            </a:endParaRPr>
          </a:p>
        </p:txBody>
      </p:sp>
      <p:sp>
        <p:nvSpPr>
          <p:cNvPr id="1048580" name=""/>
          <p:cNvSpPr/>
          <p:nvPr>
            <p:ph type="ftr" sz="quarter" idx="3"/>
          </p:nvPr>
        </p:nvSpPr>
        <p:spPr>
          <a:xfrm rot="0">
            <a:off x="1524000" y="6600825"/>
            <a:ext cx="6491287"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eaLnBrk="1" hangingPunct="1" latinLnBrk="1" lvl="0"/>
            <a:endParaRPr altLang="en-US" sz="800" lang="tr-TR">
              <a:solidFill>
                <a:schemeClr val="lt1"/>
              </a:solidFill>
              <a:latin typeface="Calibri" pitchFamily="34" charset="0"/>
            </a:endParaRPr>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cSld>
    <p:bg bwMode="white">
      <p:bgPr>
        <a:solidFill>
          <a:schemeClr val="lt1"/>
        </a:solidFill>
      </p:bgPr>
    </p:bg>
    <p:spTree>
      <p:nvGrpSpPr>
        <p:cNvPr id="92" name=""/>
        <p:cNvGrpSpPr/>
        <p:nvPr/>
      </p:nvGrpSpPr>
      <p:grpSpPr>
        <a:xfrm rot="0">
          <a:off x="0" y="0"/>
          <a:ext cx="0" cy="0"/>
          <a:chOff x="0" y="0"/>
          <a:chExt cx="0" cy="0"/>
        </a:xfrm>
      </p:grpSpPr>
      <p:sp>
        <p:nvSpPr>
          <p:cNvPr id="1048655" name=""/>
          <p:cNvSpPr/>
          <p:nvPr/>
        </p:nvSpPr>
        <p:spPr>
          <a:xfrm rot="0">
            <a:off x="8153400" y="0"/>
            <a:ext cx="4038600" cy="6858000"/>
          </a:xfrm>
          <a:prstGeom prst="rect"/>
          <a:solidFill>
            <a:schemeClr val="accent1"/>
          </a:solid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ctr" eaLnBrk="1" hangingPunct="1" latinLnBrk="1" lvl="0"/>
            <a:endParaRPr altLang="en-US" lang="tr-TR">
              <a:solidFill>
                <a:srgbClr val="FFFFFF"/>
              </a:solidFill>
              <a:latin typeface="Calibri" pitchFamily="34" charset="0"/>
            </a:endParaRPr>
          </a:p>
        </p:txBody>
      </p:sp>
      <p:sp>
        <p:nvSpPr>
          <p:cNvPr id="1048660" name="Resim Yer Tutucusu 2"/>
          <p:cNvSpPr>
            <a:spLocks noGrp="1"/>
          </p:cNvSpPr>
          <p:nvPr>
            <p:ph type="pic" idx="1"/>
          </p:nvPr>
        </p:nvSpPr>
        <p:spPr>
          <a:xfrm>
            <a:off x="0" y="0"/>
            <a:ext cx="8101584" cy="6857999"/>
          </a:xfrm>
        </p:spPr>
        <p:txBody>
          <a:bodyPr anchor="t" anchorCtr="0" bIns="45720" compatLnSpc="1" lIns="91440" numCol="1" rIns="91440" rtlCol="0" tIns="457200" vert="horz" wrap="square">
            <a:prstTxWarp prst="textNoShape"/>
            <a:normAutofit/>
          </a:bodyPr>
          <a:lstStyle>
            <a:lvl1pPr algn="ctr" indent="0" marL="0">
              <a:buNone/>
              <a:defRPr sz="20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pPr algn="ctr" defTabSz="914400" eaLnBrk="0" fontAlgn="base" hangingPunct="0" indent="0" latinLnBrk="0" lvl="0" marL="0" marR="0" rtl="0">
              <a:lnSpc>
                <a:spcPct val="90000"/>
              </a:lnSpc>
              <a:spcBef>
                <a:spcPts val="1800"/>
              </a:spcBef>
              <a:spcAft>
                <a:spcPct val="0"/>
              </a:spcAft>
              <a:buClr>
                <a:schemeClr val="accent1"/>
              </a:buClr>
              <a:buSzPct val="100000"/>
              <a:buFont typeface="Arial" pitchFamily="34" charset="0"/>
              <a:buNone/>
            </a:pPr>
            <a:r>
              <a:rPr baseline="0" b="0" cap="none" dirty="0" sz="2000" i="0" kern="1200" kumimoji="0" lang="tr-TR" noProof="0" normalizeH="0" spc="0" strike="noStrike" u="none" smtClean="0">
                <a:ln>
                  <a:noFill/>
                </a:ln>
                <a:solidFill>
                  <a:schemeClr val="tx1"/>
                </a:solidFill>
                <a:effectLst/>
                <a:uLnTx/>
                <a:uFillTx/>
                <a:latin typeface="+mn-lt"/>
                <a:ea typeface="+mn-ea"/>
                <a:cs typeface="+mn-cs"/>
              </a:rPr>
              <a:t>Resim ekleme simgesini tıklatın</a:t>
            </a:r>
            <a:endParaRPr baseline="0" b="0" cap="none" dirty="0" sz="2000" i="0" kern="1200" kumimoji="0" lang="tr-TR" noProof="0" normalizeH="0" spc="0" strike="noStrike" u="none">
              <a:ln>
                <a:noFill/>
              </a:ln>
              <a:solidFill>
                <a:schemeClr val="tx1"/>
              </a:solidFill>
              <a:effectLst/>
              <a:uLnTx/>
              <a:uFillTx/>
              <a:latin typeface="+mn-lt"/>
              <a:ea typeface="+mn-ea"/>
              <a:cs typeface="+mn-cs"/>
            </a:endParaRPr>
          </a:p>
        </p:txBody>
      </p:sp>
      <p:sp>
        <p:nvSpPr>
          <p:cNvPr id="1048659" name="Başlık 1"/>
          <p:cNvSpPr>
            <a:spLocks noGrp="1"/>
          </p:cNvSpPr>
          <p:nvPr>
            <p:ph type="title"/>
          </p:nvPr>
        </p:nvSpPr>
        <p:spPr>
          <a:xfrm>
            <a:off x="8532813" y="1714500"/>
            <a:ext cx="3125787" cy="2877260"/>
          </a:xfrm>
        </p:spPr>
        <p:txBody>
          <a:bodyPr/>
          <a:lstStyle>
            <a:lvl1pPr>
              <a:defRPr sz="3000">
                <a:solidFill>
                  <a:schemeClr val="bg1"/>
                </a:solidFill>
              </a:defRPr>
            </a:lvl1pPr>
          </a:lstStyle>
          <a:p>
            <a:r>
              <a:rPr dirty="0" lang="tr-TR" smtClean="0"/>
              <a:t>Asıl başlık stili için tıklatın</a:t>
            </a:r>
            <a:endParaRPr dirty="0" lang="tr-TR"/>
          </a:p>
        </p:txBody>
      </p:sp>
      <p:sp>
        <p:nvSpPr>
          <p:cNvPr id="1048658" name="Metin Yer Tutucusu 3"/>
          <p:cNvSpPr>
            <a:spLocks noGrp="1"/>
          </p:cNvSpPr>
          <p:nvPr>
            <p:ph type="body" sz="half" idx="2"/>
          </p:nvPr>
        </p:nvSpPr>
        <p:spPr>
          <a:xfrm>
            <a:off x="8532813" y="4591761"/>
            <a:ext cx="3125787" cy="1580440"/>
          </a:xfrm>
        </p:spPr>
        <p:txBody>
          <a:bodyPr/>
          <a:lstStyle>
            <a:lvl1pPr indent="0" marL="0">
              <a:spcBef>
                <a:spcPts val="800"/>
              </a:spcBef>
              <a:buNone/>
              <a:defRPr sz="1600">
                <a:solidFill>
                  <a:schemeClr val="bg1"/>
                </a:solidFill>
              </a:defRPr>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dirty="0" lang="tr-TR" smtClean="0"/>
              <a:t>Asıl metin stillerini düzenlemek için tıklatın</a:t>
            </a:r>
          </a:p>
        </p:txBody>
      </p:sp>
    </p:spTree>
  </p:cSld>
  <p:clrMapOvr>
    <a:masterClrMapping/>
  </p:clrMapOvr>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x">
  <p:cSld name="Başlık, Dikey Metin">
    <p:spTree>
      <p:nvGrpSpPr>
        <p:cNvPr id="99" name=""/>
        <p:cNvGrpSpPr/>
        <p:nvPr/>
      </p:nvGrpSpPr>
      <p:grpSpPr>
        <a:xfrm>
          <a:off x="0" y="0"/>
          <a:ext cx="0" cy="0"/>
          <a:chOff x="0" y="0"/>
          <a:chExt cx="0" cy="0"/>
        </a:xfrm>
      </p:grpSpPr>
      <p:sp>
        <p:nvSpPr>
          <p:cNvPr id="1048673" name="Başlık 1"/>
          <p:cNvSpPr>
            <a:spLocks noGrp="1"/>
          </p:cNvSpPr>
          <p:nvPr>
            <p:ph type="title"/>
          </p:nvPr>
        </p:nvSpPr>
        <p:spPr/>
        <p:txBody>
          <a:bodyPr/>
          <a:p>
            <a:r>
              <a:rPr dirty="0" lang="tr-TR" smtClean="0"/>
              <a:t>Asıl başlık stili için tıklatın</a:t>
            </a:r>
            <a:endParaRPr dirty="0" lang="tr-TR"/>
          </a:p>
        </p:txBody>
      </p:sp>
      <p:sp>
        <p:nvSpPr>
          <p:cNvPr id="1048674" name="Dikey Metin Yer Tutucusu 2"/>
          <p:cNvSpPr>
            <a:spLocks noGrp="1"/>
          </p:cNvSpPr>
          <p:nvPr>
            <p:ph type="body" orient="vert" idx="1"/>
          </p:nvPr>
        </p:nvSpPr>
        <p:spPr/>
        <p:txBody>
          <a:bodyPr vert="eaVert"/>
          <a:p>
            <a:pPr lvl="0"/>
            <a:r>
              <a:rPr dirty="0" lang="tr-TR" smtClean="0"/>
              <a:t>Asıl metin stillerini düzenlemek için tıklatın</a:t>
            </a:r>
          </a:p>
          <a:p>
            <a:pPr lvl="1"/>
            <a:r>
              <a:rPr dirty="0" lang="tr-TR" smtClean="0"/>
              <a:t>İkinci düzey</a:t>
            </a:r>
          </a:p>
          <a:p>
            <a:pPr lvl="2"/>
            <a:r>
              <a:rPr dirty="0" lang="tr-TR" smtClean="0"/>
              <a:t>Üçüncü düzey</a:t>
            </a:r>
          </a:p>
          <a:p>
            <a:pPr lvl="3"/>
            <a:r>
              <a:rPr dirty="0" lang="tr-TR" smtClean="0"/>
              <a:t>Dördüncü düzey</a:t>
            </a:r>
          </a:p>
          <a:p>
            <a:pPr lvl="4"/>
            <a:r>
              <a:rPr dirty="0" lang="tr-TR" smtClean="0"/>
              <a:t>Beşinci düzey</a:t>
            </a:r>
            <a:endParaRPr dirty="0" lang="tr-TR"/>
          </a:p>
        </p:txBody>
      </p:sp>
      <p:sp>
        <p:nvSpPr>
          <p:cNvPr id="1048579" name=""/>
          <p:cNvSpPr/>
          <p:nvPr>
            <p:ph type="dt" sz="half" idx="2"/>
          </p:nvPr>
        </p:nvSpPr>
        <p:spPr>
          <a:xfrm rot="0">
            <a:off x="8188325" y="6600825"/>
            <a:ext cx="1533525"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r" eaLnBrk="1" hangingPunct="1" latinLnBrk="1" lvl="0"/>
            <a:fld id="{566ABCEB-ACFC-4714-9973-3DA970169C29}" type="datetime1">
              <a:rPr altLang="en-US" sz="800" lang="tr-TR">
                <a:solidFill>
                  <a:schemeClr val="lt1"/>
                </a:solidFill>
                <a:latin typeface="Calibri" pitchFamily="34" charset="0"/>
              </a:rPr>
              <a:pPr algn="r" eaLnBrk="1" hangingPunct="1" latinLnBrk="1" lvl="0"/>
            </a:fld>
            <a:endParaRPr altLang="en-US" sz="800" lang="tr-TR">
              <a:solidFill>
                <a:schemeClr val="lt1"/>
              </a:solidFill>
              <a:latin typeface="Calibri" pitchFamily="34" charset="0"/>
            </a:endParaRPr>
          </a:p>
        </p:txBody>
      </p:sp>
      <p:sp>
        <p:nvSpPr>
          <p:cNvPr id="1048581" name=""/>
          <p:cNvSpPr/>
          <p:nvPr>
            <p:ph type="sldNum" sz="quarter" idx="4"/>
          </p:nvPr>
        </p:nvSpPr>
        <p:spPr>
          <a:xfrm rot="0">
            <a:off x="9894888" y="6600825"/>
            <a:ext cx="773112"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r" eaLnBrk="1" hangingPunct="1" latinLnBrk="1" lvl="0"/>
            <a:fld id="{566ABCEB-ACFC-4714-9973-3DA970169C29}" type="slidenum">
              <a:rPr altLang="en-US" sz="800" lang="tr-TR">
                <a:solidFill>
                  <a:schemeClr val="lt1"/>
                </a:solidFill>
                <a:latin typeface="Calibri" pitchFamily="34" charset="0"/>
              </a:rPr>
              <a:pPr algn="r" eaLnBrk="1" hangingPunct="1" latinLnBrk="1" lvl="0"/>
            </a:fld>
            <a:endParaRPr altLang="en-US" sz="800" lang="tr-TR">
              <a:solidFill>
                <a:schemeClr val="lt1"/>
              </a:solidFill>
              <a:latin typeface="Calibri" pitchFamily="34" charset="0"/>
            </a:endParaRPr>
          </a:p>
        </p:txBody>
      </p:sp>
      <p:sp>
        <p:nvSpPr>
          <p:cNvPr id="1048580" name=""/>
          <p:cNvSpPr/>
          <p:nvPr>
            <p:ph type="ftr" sz="quarter" idx="3"/>
          </p:nvPr>
        </p:nvSpPr>
        <p:spPr>
          <a:xfrm rot="0">
            <a:off x="1524000" y="6600825"/>
            <a:ext cx="6491287"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eaLnBrk="1" hangingPunct="1" latinLnBrk="1" lvl="0"/>
            <a:endParaRPr altLang="en-US" sz="800" lang="tr-TR">
              <a:solidFill>
                <a:schemeClr val="lt1"/>
              </a:solidFill>
              <a:latin typeface="Calibri" pitchFamily="34" charset="0"/>
            </a:endParaRPr>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vertTitleAndTx">
  <p:cSld name="Dikey Başlık ve Metin">
    <p:spTree>
      <p:nvGrpSpPr>
        <p:cNvPr id="100" name=""/>
        <p:cNvGrpSpPr/>
        <p:nvPr/>
      </p:nvGrpSpPr>
      <p:grpSpPr>
        <a:xfrm>
          <a:off x="0" y="0"/>
          <a:ext cx="0" cy="0"/>
          <a:chOff x="0" y="0"/>
          <a:chExt cx="0" cy="0"/>
        </a:xfrm>
      </p:grpSpPr>
      <p:sp>
        <p:nvSpPr>
          <p:cNvPr id="1048675" name="Dikey Başlık 1"/>
          <p:cNvSpPr>
            <a:spLocks noGrp="1"/>
          </p:cNvSpPr>
          <p:nvPr>
            <p:ph type="title" orient="vert"/>
          </p:nvPr>
        </p:nvSpPr>
        <p:spPr>
          <a:xfrm>
            <a:off x="8724900" y="457200"/>
            <a:ext cx="1943100" cy="5719762"/>
          </a:xfrm>
        </p:spPr>
        <p:txBody>
          <a:bodyPr vert="eaVert"/>
          <a:p>
            <a:r>
              <a:rPr dirty="0" lang="tr-TR" smtClean="0"/>
              <a:t>Asıl başlık stili için tıklatın</a:t>
            </a:r>
            <a:endParaRPr dirty="0" lang="tr-TR"/>
          </a:p>
        </p:txBody>
      </p:sp>
      <p:sp>
        <p:nvSpPr>
          <p:cNvPr id="1048676" name="Dikey Metin Yer Tutucusu 2"/>
          <p:cNvSpPr>
            <a:spLocks noGrp="1"/>
          </p:cNvSpPr>
          <p:nvPr>
            <p:ph type="body" orient="vert" idx="1"/>
          </p:nvPr>
        </p:nvSpPr>
        <p:spPr>
          <a:xfrm>
            <a:off x="1524000" y="457200"/>
            <a:ext cx="7048500" cy="5719762"/>
          </a:xfrm>
        </p:spPr>
        <p:txBody>
          <a:bodyPr vert="eaVert"/>
          <a:p>
            <a:pPr lvl="0"/>
            <a:r>
              <a:rPr dirty="0" lang="tr-TR" smtClean="0"/>
              <a:t>Asıl metin stillerini düzenlemek için tıklatın</a:t>
            </a:r>
          </a:p>
          <a:p>
            <a:pPr lvl="1"/>
            <a:r>
              <a:rPr dirty="0" lang="tr-TR" smtClean="0"/>
              <a:t>İkinci düzey</a:t>
            </a:r>
          </a:p>
          <a:p>
            <a:pPr lvl="2"/>
            <a:r>
              <a:rPr dirty="0" lang="tr-TR" smtClean="0"/>
              <a:t>Üçüncü düzey</a:t>
            </a:r>
          </a:p>
          <a:p>
            <a:pPr lvl="3"/>
            <a:r>
              <a:rPr dirty="0" lang="tr-TR" smtClean="0"/>
              <a:t>Dördüncü düzey</a:t>
            </a:r>
          </a:p>
          <a:p>
            <a:pPr lvl="4"/>
            <a:r>
              <a:rPr dirty="0" lang="tr-TR" smtClean="0"/>
              <a:t>Beşinci düzey</a:t>
            </a:r>
            <a:endParaRPr dirty="0" lang="tr-TR"/>
          </a:p>
        </p:txBody>
      </p:sp>
      <p:sp>
        <p:nvSpPr>
          <p:cNvPr id="1048579" name=""/>
          <p:cNvSpPr/>
          <p:nvPr>
            <p:ph type="dt" sz="half" idx="2"/>
          </p:nvPr>
        </p:nvSpPr>
        <p:spPr>
          <a:xfrm rot="0">
            <a:off x="8188325" y="6600825"/>
            <a:ext cx="1533525"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r" eaLnBrk="1" hangingPunct="1" latinLnBrk="1" lvl="0"/>
            <a:fld id="{566ABCEB-ACFC-4714-9973-3DA970169C29}" type="datetime1">
              <a:rPr altLang="en-US" sz="800" lang="tr-TR">
                <a:solidFill>
                  <a:schemeClr val="lt1"/>
                </a:solidFill>
                <a:latin typeface="Calibri" pitchFamily="34" charset="0"/>
              </a:rPr>
              <a:pPr algn="r" eaLnBrk="1" hangingPunct="1" latinLnBrk="1" lvl="0"/>
            </a:fld>
            <a:endParaRPr altLang="en-US" sz="800" lang="tr-TR">
              <a:solidFill>
                <a:schemeClr val="lt1"/>
              </a:solidFill>
              <a:latin typeface="Calibri" pitchFamily="34" charset="0"/>
            </a:endParaRPr>
          </a:p>
        </p:txBody>
      </p:sp>
      <p:sp>
        <p:nvSpPr>
          <p:cNvPr id="1048581" name=""/>
          <p:cNvSpPr/>
          <p:nvPr>
            <p:ph type="sldNum" sz="quarter" idx="4"/>
          </p:nvPr>
        </p:nvSpPr>
        <p:spPr>
          <a:xfrm rot="0">
            <a:off x="9894888" y="6600825"/>
            <a:ext cx="773112"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r" eaLnBrk="1" hangingPunct="1" latinLnBrk="1" lvl="0"/>
            <a:fld id="{566ABCEB-ACFC-4714-9973-3DA970169C29}" type="slidenum">
              <a:rPr altLang="en-US" sz="800" lang="tr-TR">
                <a:solidFill>
                  <a:schemeClr val="lt1"/>
                </a:solidFill>
                <a:latin typeface="Calibri" pitchFamily="34" charset="0"/>
              </a:rPr>
              <a:pPr algn="r" eaLnBrk="1" hangingPunct="1" latinLnBrk="1" lvl="0"/>
            </a:fld>
            <a:endParaRPr altLang="en-US" sz="800" lang="tr-TR">
              <a:solidFill>
                <a:schemeClr val="lt1"/>
              </a:solidFill>
              <a:latin typeface="Calibri" pitchFamily="34" charset="0"/>
            </a:endParaRPr>
          </a:p>
        </p:txBody>
      </p:sp>
      <p:sp>
        <p:nvSpPr>
          <p:cNvPr id="1048580" name=""/>
          <p:cNvSpPr/>
          <p:nvPr>
            <p:ph type="ftr" sz="quarter" idx="3"/>
          </p:nvPr>
        </p:nvSpPr>
        <p:spPr>
          <a:xfrm rot="0">
            <a:off x="1524000" y="6600825"/>
            <a:ext cx="6491287"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eaLnBrk="1" hangingPunct="1" latinLnBrk="1" lvl="0"/>
            <a:endParaRPr altLang="en-US" sz="800" lang="tr-TR">
              <a:solidFill>
                <a:schemeClr val="lt1"/>
              </a:solidFill>
              <a:latin typeface="Calibri" pitchFamily="34" charset="0"/>
            </a:endParaRPr>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white">
      <p:bgPr>
        <a:solidFill>
          <a:schemeClr val="lt1"/>
        </a:solidFill>
      </p:bgPr>
    </p:bg>
    <p:spTree>
      <p:nvGrpSpPr>
        <p:cNvPr id="23" name=""/>
        <p:cNvGrpSpPr/>
        <p:nvPr/>
      </p:nvGrpSpPr>
      <p:grpSpPr>
        <a:xfrm rot="0">
          <a:off x="0" y="0"/>
          <a:ext cx="0" cy="0"/>
          <a:chOff x="0" y="0"/>
          <a:chExt cx="0" cy="0"/>
        </a:xfrm>
      </p:grpSpPr>
      <p:sp>
        <p:nvSpPr>
          <p:cNvPr id="1048576" name=""/>
          <p:cNvSpPr/>
          <p:nvPr/>
        </p:nvSpPr>
        <p:spPr>
          <a:xfrm rot="0">
            <a:off x="0" y="6583362"/>
            <a:ext cx="12192000" cy="274637"/>
          </a:xfrm>
          <a:prstGeom prst="rect"/>
          <a:solidFill>
            <a:schemeClr val="accent1"/>
          </a:solid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ctr" eaLnBrk="1" hangingPunct="1" latinLnBrk="1" lvl="0"/>
            <a:endParaRPr altLang="en-US" lang="tr-TR">
              <a:solidFill>
                <a:srgbClr val="FFFFFF"/>
              </a:solidFill>
              <a:latin typeface="Calibri" pitchFamily="34" charset="0"/>
            </a:endParaRPr>
          </a:p>
        </p:txBody>
      </p:sp>
      <p:sp>
        <p:nvSpPr>
          <p:cNvPr id="1048577" name=""/>
          <p:cNvSpPr/>
          <p:nvPr>
            <p:ph type="title" sz="full" idx="0"/>
          </p:nvPr>
        </p:nvSpPr>
        <p:spPr>
          <a:xfrm rot="0">
            <a:off x="1524000" y="457200"/>
            <a:ext cx="9144000" cy="1143000"/>
          </a:xfrm>
          <a:prstGeom prst="rect"/>
          <a:noFill/>
          <a:ln>
            <a:noFill/>
          </a:ln>
        </p:spPr>
        <p:txBody>
          <a:bodyPr anchor="b" bIns="45720" lIns="91440" rIns="91440" tIns="45720" vert="horz"/>
          <a:p>
            <a:pPr lvl="0"/>
            <a:r>
              <a:rPr altLang="en-US" lang="tr-TR"/>
              <a:t>Asıl başlık stili için tıklatın</a:t>
            </a:r>
          </a:p>
        </p:txBody>
      </p:sp>
      <p:sp>
        <p:nvSpPr>
          <p:cNvPr id="1048578" name=""/>
          <p:cNvSpPr/>
          <p:nvPr>
            <p:ph type="body" sz="full" idx="1"/>
          </p:nvPr>
        </p:nvSpPr>
        <p:spPr>
          <a:xfrm rot="0">
            <a:off x="1524000" y="1714500"/>
            <a:ext cx="9144000" cy="4457700"/>
          </a:xfrm>
          <a:prstGeom prst="rect"/>
          <a:noFill/>
          <a:ln>
            <a:noFill/>
          </a:ln>
        </p:spPr>
        <p:txBody>
          <a:bodyPr anchor="t" bIns="45720" lIns="91440" rIns="91440" tIns="45720" vert="horz"/>
          <a:p>
            <a:pPr lvl="0"/>
            <a:r>
              <a:rPr altLang="en-US" lang="tr-TR"/>
              <a:t>Asıl metin stillerini düzenlemek için tıklatın</a:t>
            </a:r>
          </a:p>
          <a:p>
            <a:pPr lvl="1"/>
            <a:r>
              <a:rPr altLang="en-US" lang="tr-TR"/>
              <a:t>İkinci düzey</a:t>
            </a:r>
          </a:p>
          <a:p>
            <a:pPr lvl="2"/>
            <a:r>
              <a:rPr altLang="en-US" lang="tr-TR"/>
              <a:t>Üçüncü düzey</a:t>
            </a:r>
          </a:p>
          <a:p>
            <a:pPr lvl="3"/>
            <a:r>
              <a:rPr altLang="en-US" lang="tr-TR"/>
              <a:t>Dördüncü düzey</a:t>
            </a:r>
          </a:p>
          <a:p>
            <a:pPr lvl="4"/>
            <a:r>
              <a:rPr altLang="en-US" lang="tr-TR"/>
              <a:t>Beşinci düzey</a:t>
            </a:r>
          </a:p>
        </p:txBody>
      </p:sp>
      <p:sp>
        <p:nvSpPr>
          <p:cNvPr id="1048579" name=""/>
          <p:cNvSpPr/>
          <p:nvPr>
            <p:ph type="dt" sz="half" idx="2"/>
          </p:nvPr>
        </p:nvSpPr>
        <p:spPr>
          <a:xfrm rot="0">
            <a:off x="8188325" y="6600825"/>
            <a:ext cx="1533525"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r" eaLnBrk="1" hangingPunct="1" latinLnBrk="1" lvl="0"/>
            <a:fld id="{566ABCEB-ACFC-4714-9973-3DA970169C29}" type="datetime1">
              <a:rPr altLang="en-US" sz="800" lang="tr-TR">
                <a:solidFill>
                  <a:schemeClr val="lt1"/>
                </a:solidFill>
                <a:latin typeface="Calibri" pitchFamily="34" charset="0"/>
              </a:rPr>
              <a:pPr algn="r" eaLnBrk="1" hangingPunct="1" latinLnBrk="1" lvl="0"/>
            </a:fld>
            <a:endParaRPr altLang="en-US" sz="800" lang="tr-TR">
              <a:solidFill>
                <a:schemeClr val="lt1"/>
              </a:solidFill>
              <a:latin typeface="Calibri" pitchFamily="34" charset="0"/>
            </a:endParaRPr>
          </a:p>
        </p:txBody>
      </p:sp>
      <p:sp>
        <p:nvSpPr>
          <p:cNvPr id="1048580" name=""/>
          <p:cNvSpPr/>
          <p:nvPr>
            <p:ph type="ftr" sz="quarter" idx="3"/>
          </p:nvPr>
        </p:nvSpPr>
        <p:spPr>
          <a:xfrm rot="0">
            <a:off x="1524000" y="6600825"/>
            <a:ext cx="6491287"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eaLnBrk="1" hangingPunct="1" latinLnBrk="1" lvl="0"/>
            <a:endParaRPr altLang="en-US" sz="800" lang="tr-TR">
              <a:solidFill>
                <a:schemeClr val="lt1"/>
              </a:solidFill>
              <a:latin typeface="Calibri" pitchFamily="34" charset="0"/>
            </a:endParaRPr>
          </a:p>
        </p:txBody>
      </p:sp>
      <p:sp>
        <p:nvSpPr>
          <p:cNvPr id="1048581" name=""/>
          <p:cNvSpPr/>
          <p:nvPr>
            <p:ph type="sldNum" sz="quarter" idx="4"/>
          </p:nvPr>
        </p:nvSpPr>
        <p:spPr>
          <a:xfrm rot="0">
            <a:off x="9894888" y="6600825"/>
            <a:ext cx="773112" cy="228600"/>
          </a:xfrm>
          <a:prstGeom prst="rect"/>
          <a:noFill/>
          <a:ln>
            <a:noFill/>
          </a:ln>
        </p:spPr>
        <p:txBody>
          <a:bodyPr anchor="ctr" bIns="45720" lIns="91440" rIns="91440" tIns="45720" vert="horz"/>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Calibri" pitchFamily="34" charset="0"/>
                <a:sym typeface="Arial" pitchFamily="34" charset="0"/>
              </a:defRPr>
            </a:lvl5pPr>
          </a:lstStyle>
          <a:p>
            <a:pPr algn="r" eaLnBrk="1" hangingPunct="1" latinLnBrk="1" lvl="0"/>
            <a:fld id="{566ABCEB-ACFC-4714-9973-3DA970169C29}" type="slidenum">
              <a:rPr altLang="en-US" sz="800" lang="tr-TR">
                <a:solidFill>
                  <a:schemeClr val="lt1"/>
                </a:solidFill>
                <a:latin typeface="Calibri" pitchFamily="34" charset="0"/>
              </a:rPr>
              <a:pPr algn="r" eaLnBrk="1" hangingPunct="1" latinLnBrk="1" lvl="0"/>
            </a:fld>
            <a:endParaRPr altLang="en-US" sz="800" lang="tr-TR">
              <a:solidFill>
                <a:schemeClr val="lt1"/>
              </a:solidFill>
              <a:latin typeface="Calibri" pitchFamily="34" charset="0"/>
            </a:endParaRPr>
          </a:p>
        </p:txBody>
      </p:sp>
    </p:spTree>
  </p:cSld>
  <p:clrMap accent1="accent1" accent2="accent2" accent3="accent3" accent4="accent4" accent5="accent5" accent6="accent6" bg1="lt1" bg2="dk2" tx1="dk1" tx2="lt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hf dt="0" ftr="0" sldNum="0"/>
  <p:txStyles>
    <p:titleStyle>
      <a:lvl1pPr algn="l" eaLnBrk="0" fontAlgn="base" hangingPunct="0" rtl="0">
        <a:lnSpc>
          <a:spcPct val="90000"/>
        </a:lnSpc>
        <a:spcBef>
          <a:spcPct val="0"/>
        </a:spcBef>
        <a:spcAft>
          <a:spcPct val="0"/>
        </a:spcAft>
        <a:defRPr cap="all" sz="3400" kern="1200">
          <a:solidFill>
            <a:schemeClr val="accent1"/>
          </a:solidFill>
          <a:latin typeface="Calibri Light"/>
          <a:ea typeface="宋体"/>
          <a:cs typeface="+mj-cs"/>
        </a:defRPr>
      </a:lvl1pPr>
      <a:lvl2pPr algn="l" eaLnBrk="0" fontAlgn="base" hangingPunct="0" rtl="0">
        <a:lnSpc>
          <a:spcPct val="90000"/>
        </a:lnSpc>
        <a:spcBef>
          <a:spcPct val="0"/>
        </a:spcBef>
        <a:spcAft>
          <a:spcPct val="0"/>
        </a:spcAft>
        <a:defRPr sz="3400">
          <a:solidFill>
            <a:schemeClr val="accent1"/>
          </a:solidFill>
          <a:latin typeface="Calibri Light"/>
        </a:defRPr>
      </a:lvl2pPr>
      <a:lvl3pPr algn="l" eaLnBrk="0" fontAlgn="base" hangingPunct="0" rtl="0">
        <a:lnSpc>
          <a:spcPct val="90000"/>
        </a:lnSpc>
        <a:spcBef>
          <a:spcPct val="0"/>
        </a:spcBef>
        <a:spcAft>
          <a:spcPct val="0"/>
        </a:spcAft>
        <a:defRPr sz="3400">
          <a:solidFill>
            <a:schemeClr val="accent1"/>
          </a:solidFill>
          <a:latin typeface="Calibri Light"/>
        </a:defRPr>
      </a:lvl3pPr>
      <a:lvl4pPr algn="l" eaLnBrk="0" fontAlgn="base" hangingPunct="0" rtl="0">
        <a:lnSpc>
          <a:spcPct val="90000"/>
        </a:lnSpc>
        <a:spcBef>
          <a:spcPct val="0"/>
        </a:spcBef>
        <a:spcAft>
          <a:spcPct val="0"/>
        </a:spcAft>
        <a:defRPr sz="3400">
          <a:solidFill>
            <a:schemeClr val="accent1"/>
          </a:solidFill>
          <a:latin typeface="Calibri Light"/>
        </a:defRPr>
      </a:lvl4pPr>
      <a:lvl5pPr algn="l" eaLnBrk="0" fontAlgn="base" hangingPunct="0" rtl="0">
        <a:lnSpc>
          <a:spcPct val="90000"/>
        </a:lnSpc>
        <a:spcBef>
          <a:spcPct val="0"/>
        </a:spcBef>
        <a:spcAft>
          <a:spcPct val="0"/>
        </a:spcAft>
        <a:defRPr sz="3400">
          <a:solidFill>
            <a:schemeClr val="accent1"/>
          </a:solidFill>
          <a:latin typeface="Calibri Light"/>
        </a:defRPr>
      </a:lvl5pPr>
      <a:lvl6pPr algn="l" fontAlgn="base" marL="457200" rtl="0">
        <a:lnSpc>
          <a:spcPct val="90000"/>
        </a:lnSpc>
        <a:spcBef>
          <a:spcPct val="0"/>
        </a:spcBef>
        <a:spcAft>
          <a:spcPct val="0"/>
        </a:spcAft>
        <a:defRPr sz="3400">
          <a:solidFill>
            <a:schemeClr val="accent1"/>
          </a:solidFill>
          <a:latin typeface="Calibri Light"/>
        </a:defRPr>
      </a:lvl6pPr>
      <a:lvl7pPr algn="l" fontAlgn="base" marL="914400" rtl="0">
        <a:lnSpc>
          <a:spcPct val="90000"/>
        </a:lnSpc>
        <a:spcBef>
          <a:spcPct val="0"/>
        </a:spcBef>
        <a:spcAft>
          <a:spcPct val="0"/>
        </a:spcAft>
        <a:defRPr sz="3400">
          <a:solidFill>
            <a:schemeClr val="accent1"/>
          </a:solidFill>
          <a:latin typeface="Calibri Light"/>
        </a:defRPr>
      </a:lvl7pPr>
      <a:lvl8pPr algn="l" fontAlgn="base" marL="1371600" rtl="0">
        <a:lnSpc>
          <a:spcPct val="90000"/>
        </a:lnSpc>
        <a:spcBef>
          <a:spcPct val="0"/>
        </a:spcBef>
        <a:spcAft>
          <a:spcPct val="0"/>
        </a:spcAft>
        <a:defRPr sz="3400">
          <a:solidFill>
            <a:schemeClr val="accent1"/>
          </a:solidFill>
          <a:latin typeface="Calibri Light"/>
        </a:defRPr>
      </a:lvl8pPr>
      <a:lvl9pPr algn="l" fontAlgn="base" marL="1828800" rtl="0">
        <a:lnSpc>
          <a:spcPct val="90000"/>
        </a:lnSpc>
        <a:spcBef>
          <a:spcPct val="0"/>
        </a:spcBef>
        <a:spcAft>
          <a:spcPct val="0"/>
        </a:spcAft>
        <a:defRPr sz="3400">
          <a:solidFill>
            <a:schemeClr val="accent1"/>
          </a:solidFill>
          <a:latin typeface="Calibri Light"/>
        </a:defRPr>
      </a:lvl9pPr>
    </p:titleStyle>
    <p:bodyStyle>
      <a:lvl1pPr algn="l" eaLnBrk="0" fontAlgn="base" hangingPunct="0" indent="-228600" marL="273050" rtl="0">
        <a:lnSpc>
          <a:spcPct val="90000"/>
        </a:lnSpc>
        <a:spcBef>
          <a:spcPts val="1800"/>
        </a:spcBef>
        <a:spcAft>
          <a:spcPct val="0"/>
        </a:spcAft>
        <a:buClr>
          <a:schemeClr val="accent1"/>
        </a:buClr>
        <a:buSzPct val="100000"/>
        <a:buFont typeface="Arial" pitchFamily="34" charset="0"/>
        <a:buChar char="▪"/>
        <a:defRPr sz="2000" kern="1200">
          <a:solidFill>
            <a:schemeClr val="tx1"/>
          </a:solidFill>
          <a:latin typeface="Calibri"/>
          <a:ea typeface="宋体"/>
          <a:cs typeface="+mn-cs"/>
        </a:defRPr>
      </a:lvl1pPr>
      <a:lvl2pPr algn="l" eaLnBrk="0" fontAlgn="base" hangingPunct="0" indent="-228600" marL="593725" rtl="0">
        <a:lnSpc>
          <a:spcPct val="90000"/>
        </a:lnSpc>
        <a:spcBef>
          <a:spcPts val="800"/>
        </a:spcBef>
        <a:spcAft>
          <a:spcPct val="0"/>
        </a:spcAft>
        <a:buClr>
          <a:schemeClr val="accent1"/>
        </a:buClr>
        <a:buSzPct val="100000"/>
        <a:buFont typeface="Arial" pitchFamily="34" charset="0"/>
        <a:buChar char="▪"/>
        <a:defRPr sz="2800" kern="1200">
          <a:solidFill>
            <a:schemeClr val="tx1"/>
          </a:solidFill>
          <a:latin typeface="Calibri"/>
          <a:ea typeface="宋体"/>
          <a:cs typeface="+mn-cs"/>
        </a:defRPr>
      </a:lvl2pPr>
      <a:lvl3pPr algn="l" eaLnBrk="0" fontAlgn="base" hangingPunct="0" indent="-228600" marL="914400" rtl="0">
        <a:lnSpc>
          <a:spcPct val="90000"/>
        </a:lnSpc>
        <a:spcBef>
          <a:spcPts val="800"/>
        </a:spcBef>
        <a:spcAft>
          <a:spcPct val="0"/>
        </a:spcAft>
        <a:buClr>
          <a:schemeClr val="accent1"/>
        </a:buClr>
        <a:buSzPct val="100000"/>
        <a:buFont typeface="Arial" pitchFamily="34" charset="0"/>
        <a:buChar char="▪"/>
        <a:defRPr sz="1600" kern="1200">
          <a:solidFill>
            <a:schemeClr val="tx1"/>
          </a:solidFill>
          <a:latin typeface="Calibri"/>
          <a:ea typeface="宋体"/>
          <a:cs typeface="+mn-cs"/>
        </a:defRPr>
      </a:lvl3pPr>
      <a:lvl4pPr algn="l" eaLnBrk="0" fontAlgn="base" hangingPunct="0" indent="-182563" marL="1187450" rtl="0">
        <a:lnSpc>
          <a:spcPct val="90000"/>
        </a:lnSpc>
        <a:spcBef>
          <a:spcPts val="800"/>
        </a:spcBef>
        <a:spcAft>
          <a:spcPct val="0"/>
        </a:spcAft>
        <a:buClr>
          <a:schemeClr val="accent1"/>
        </a:buClr>
        <a:buSzPct val="100000"/>
        <a:buFont typeface="Arial" pitchFamily="34" charset="0"/>
        <a:buChar char="▪"/>
        <a:defRPr sz="1400" kern="1200">
          <a:solidFill>
            <a:schemeClr val="tx1"/>
          </a:solidFill>
          <a:latin typeface="Calibri"/>
          <a:ea typeface="宋体"/>
          <a:cs typeface="+mn-cs"/>
        </a:defRPr>
      </a:lvl4pPr>
      <a:lvl5pPr algn="l" eaLnBrk="0" fontAlgn="base" hangingPunct="0" indent="-182563" marL="1462088" rtl="0">
        <a:lnSpc>
          <a:spcPct val="90000"/>
        </a:lnSpc>
        <a:spcBef>
          <a:spcPts val="800"/>
        </a:spcBef>
        <a:spcAft>
          <a:spcPct val="0"/>
        </a:spcAft>
        <a:buClr>
          <a:schemeClr val="accent1"/>
        </a:buClr>
        <a:buSzPct val="100000"/>
        <a:buFont typeface="Arial" pitchFamily="34" charset="0"/>
        <a:buChar char="▪"/>
        <a:defRPr sz="1400" kern="1200">
          <a:solidFill>
            <a:schemeClr val="tx1"/>
          </a:solidFill>
          <a:latin typeface="Calibri"/>
          <a:ea typeface="宋体"/>
          <a:cs typeface="+mn-cs"/>
        </a:defRPr>
      </a:lvl5pPr>
      <a:lvl6pPr algn="l" defTabSz="914400" eaLnBrk="1" hangingPunct="1" indent="-182880" latinLnBrk="0" marL="1691640" rtl="0">
        <a:lnSpc>
          <a:spcPct val="90000"/>
        </a:lnSpc>
        <a:spcBef>
          <a:spcPts val="800"/>
        </a:spcBef>
        <a:buClr>
          <a:schemeClr val="accent1"/>
        </a:buClr>
        <a:buSzPct val="100000"/>
        <a:buFont typeface="Arial" pitchFamily="34" charset="0"/>
        <a:buChar char="▪"/>
        <a:defRPr sz="1400" kern="1200">
          <a:solidFill>
            <a:schemeClr val="tx1"/>
          </a:solidFill>
          <a:latin typeface="+mn-lt"/>
          <a:ea typeface="+mn-ea"/>
          <a:cs typeface="+mn-cs"/>
        </a:defRPr>
      </a:lvl6pPr>
      <a:lvl7pPr algn="l" defTabSz="914400" eaLnBrk="1" hangingPunct="1" indent="-182880" latinLnBrk="0" marL="1920240" rtl="0">
        <a:lnSpc>
          <a:spcPct val="90000"/>
        </a:lnSpc>
        <a:spcBef>
          <a:spcPts val="800"/>
        </a:spcBef>
        <a:buClr>
          <a:schemeClr val="accent1"/>
        </a:buClr>
        <a:buSzPct val="100000"/>
        <a:buFont typeface="Arial" pitchFamily="34" charset="0"/>
        <a:buChar char="▪"/>
        <a:defRPr sz="1400" kern="1200">
          <a:solidFill>
            <a:schemeClr val="tx1"/>
          </a:solidFill>
          <a:latin typeface="+mn-lt"/>
          <a:ea typeface="+mn-ea"/>
          <a:cs typeface="+mn-cs"/>
        </a:defRPr>
      </a:lvl7pPr>
      <a:lvl8pPr algn="l" defTabSz="914400" eaLnBrk="1" hangingPunct="1" indent="-182880" latinLnBrk="0" marL="2148840" rtl="0">
        <a:lnSpc>
          <a:spcPct val="90000"/>
        </a:lnSpc>
        <a:spcBef>
          <a:spcPts val="800"/>
        </a:spcBef>
        <a:buClr>
          <a:schemeClr val="accent1"/>
        </a:buClr>
        <a:buSzPct val="100000"/>
        <a:buFont typeface="Arial" pitchFamily="34" charset="0"/>
        <a:buChar char="▪"/>
        <a:defRPr sz="1400" kern="1200">
          <a:solidFill>
            <a:schemeClr val="tx1"/>
          </a:solidFill>
          <a:latin typeface="+mn-lt"/>
          <a:ea typeface="+mn-ea"/>
          <a:cs typeface="+mn-cs"/>
        </a:defRPr>
      </a:lvl8pPr>
      <a:lvl9pPr algn="l" defTabSz="914400" eaLnBrk="1" hangingPunct="1" indent="-182880" latinLnBrk="0" marL="2377440" rtl="0">
        <a:lnSpc>
          <a:spcPct val="90000"/>
        </a:lnSpc>
        <a:spcBef>
          <a:spcPts val="800"/>
        </a:spcBef>
        <a:buClr>
          <a:schemeClr val="accent1"/>
        </a:buClr>
        <a:buSzPct val="100000"/>
        <a:buFont typeface="Arial" pitchFamily="34" charset="0"/>
        <a:buChar char="▪"/>
        <a:defRPr sz="14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Calibri"/>
          <a:ea typeface="宋体"/>
          <a:cs typeface="+mn-cs"/>
        </a:defRPr>
      </a:lvl1pPr>
      <a:lvl2pPr algn="l" defTabSz="914400" eaLnBrk="1" hangingPunct="1" latinLnBrk="0" marL="457200" rtl="0">
        <a:defRPr sz="1800" kern="1200">
          <a:solidFill>
            <a:schemeClr val="tx1"/>
          </a:solidFill>
          <a:latin typeface="Calibri"/>
          <a:ea typeface="宋体"/>
          <a:cs typeface="+mn-cs"/>
        </a:defRPr>
      </a:lvl2pPr>
      <a:lvl3pPr algn="l" defTabSz="914400" eaLnBrk="1" hangingPunct="1" latinLnBrk="0" marL="914400" rtl="0">
        <a:defRPr sz="1800" kern="1200">
          <a:solidFill>
            <a:schemeClr val="tx1"/>
          </a:solidFill>
          <a:latin typeface="Calibri"/>
          <a:ea typeface="宋体"/>
          <a:cs typeface="+mn-cs"/>
        </a:defRPr>
      </a:lvl3pPr>
      <a:lvl4pPr algn="l" defTabSz="914400" eaLnBrk="1" hangingPunct="1" latinLnBrk="0" marL="1371600" rtl="0">
        <a:defRPr sz="1800" kern="1200">
          <a:solidFill>
            <a:schemeClr val="tx1"/>
          </a:solidFill>
          <a:latin typeface="Calibri"/>
          <a:ea typeface="宋体"/>
          <a:cs typeface="+mn-cs"/>
        </a:defRPr>
      </a:lvl4pPr>
      <a:lvl5pPr algn="l" defTabSz="914400" eaLnBrk="1" hangingPunct="1" latinLnBrk="0" marL="1828800" rtl="0">
        <a:defRPr sz="1800" kern="1200">
          <a:solidFill>
            <a:schemeClr val="tx1"/>
          </a:solidFill>
          <a:latin typeface="Calibri"/>
          <a:ea typeface="宋体"/>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image" Target="../media/image5.png"/><Relationship Id="rId3" Type="http://schemas.openxmlformats.org/officeDocument/2006/relationships/image" Target="../media/image6.jpe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8.xml"/><Relationship Id="rId3"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 Id="rId3"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image" Target="../media/image28.jpeg"/><Relationship Id="rId2"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image" Target="../media/image29.jpeg"/><Relationship Id="rId2" Type="http://schemas.openxmlformats.org/officeDocument/2006/relationships/image" Target="../media/image30.jpeg"/><Relationship Id="rId3"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image" Target="../media/image33.png"/><Relationship Id="rId2" Type="http://schemas.openxmlformats.org/officeDocument/2006/relationships/image" Target="../media/image34.png"/><Relationship Id="rId3" Type="http://schemas.openxmlformats.org/officeDocument/2006/relationships/image" Target="../media/image35.jpeg"/><Relationship Id="rId4" Type="http://schemas.openxmlformats.org/officeDocument/2006/relationships/slideLayout" Target="../slideLayouts/slideLayout3.xml"/><Relationship Id="rId5" Type="http://schemas.openxmlformats.org/officeDocument/2006/relationships/notesSlide" Target="../notesSlides/notesSlide4.xml"/></Relationships>
</file>

<file path=ppt/slides/_rels/slide2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image" Target="../media/image37.png"/><Relationship Id="rId2"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image" Target="../media/image38.jpeg"/><Relationship Id="rId2"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image" Target="../media/image39.jpeg"/><Relationship Id="rId2"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image" Target="../media/image40.jpeg"/><Relationship Id="rId2" Type="http://schemas.openxmlformats.org/officeDocument/2006/relationships/image" Target="../media/image41.jpeg"/><Relationship Id="rId3"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42.jpe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showMasterSp="1">
  <p:cSld>
    <p:spTree>
      <p:nvGrpSpPr>
        <p:cNvPr id="27" name=""/>
        <p:cNvGrpSpPr/>
        <p:nvPr/>
      </p:nvGrpSpPr>
      <p:grpSpPr>
        <a:xfrm rot="0">
          <a:off x="0" y="0"/>
          <a:ext cx="0" cy="0"/>
          <a:chOff x="0" y="0"/>
          <a:chExt cx="0" cy="0"/>
        </a:xfrm>
      </p:grpSpPr>
      <p:sp>
        <p:nvSpPr>
          <p:cNvPr id="1048590" name=""/>
          <p:cNvSpPr/>
          <p:nvPr>
            <p:ph type="ctrTitle" sz="full" idx="0"/>
          </p:nvPr>
        </p:nvSpPr>
        <p:spPr>
          <a:xfrm rot="0">
            <a:off x="533400" y="5114925"/>
            <a:ext cx="11125200" cy="914400"/>
          </a:xfrm>
          <a:prstGeom prst="rect"/>
          <a:noFill/>
          <a:ln>
            <a:noFill/>
          </a:ln>
        </p:spPr>
        <p:txBody>
          <a:bodyPr anchor="b" bIns="45720" lIns="91440" rIns="91440" tIns="45720" vert="horz"/>
          <a:lstStyle>
            <a:lvl1pPr algn="l">
              <a:defRPr sz="3400"/>
            </a:lvl1pPr>
          </a:lstStyle>
          <a:p>
            <a:pPr algn="ctr" eaLnBrk="1" hangingPunct="1" latinLnBrk="1" lvl="0"/>
            <a:r>
              <a:rPr altLang="en-US" sz="4400" lang="tr-TR">
                <a:solidFill>
                  <a:schemeClr val="lt1"/>
                </a:solidFill>
              </a:rPr>
              <a:t>ÇEVRE BİLGİLENDİRME EĞİTİMİ</a:t>
            </a:r>
          </a:p>
        </p:txBody>
      </p:sp>
      <p:sp>
        <p:nvSpPr>
          <p:cNvPr id="1048591" name=""/>
          <p:cNvSpPr/>
          <p:nvPr>
            <p:ph type="subTitle" sz="full" idx="1"/>
          </p:nvPr>
        </p:nvSpPr>
        <p:spPr>
          <a:xfrm rot="0">
            <a:off x="-123570" y="6350439"/>
            <a:ext cx="12315570" cy="507561"/>
          </a:xfrm>
          <a:prstGeom prst="rect"/>
          <a:noFill/>
          <a:ln>
            <a:noFill/>
          </a:ln>
        </p:spPr>
        <p:txBody>
          <a:bodyPr anchor="t" bIns="45720" lIns="91440" rIns="91440" tIns="45720" vert="horz">
            <a:normAutofit/>
          </a:bodyPr>
          <a:lstStyle>
            <a:lvl1pPr algn="ctr" marL="44450">
              <a:buNone/>
              <a:defRPr sz="2000">
                <a:solidFill>
                  <a:schemeClr val="dk1"/>
                </a:solidFill>
              </a:defRPr>
            </a:lvl1pPr>
            <a:lvl2pPr algn="ctr" marL="365125">
              <a:buNone/>
            </a:lvl2pPr>
            <a:lvl3pPr algn="ctr" marL="685800">
              <a:buNone/>
            </a:lvl3pPr>
            <a:lvl4pPr algn="ctr" marL="1004887">
              <a:buNone/>
            </a:lvl4pPr>
            <a:lvl5pPr algn="ctr" marL="1279525">
              <a:buNone/>
            </a:lvl5pPr>
          </a:lstStyle>
          <a:p>
            <a:pPr algn="r" eaLnBrk="1" hangingPunct="1" indent="0" latinLnBrk="1" lvl="0" marL="0">
              <a:spcBef>
                <a:spcPct val="0"/>
              </a:spcBef>
            </a:pPr>
            <a:r>
              <a:rPr altLang="tr" lang="en-US">
                <a:solidFill>
                  <a:schemeClr val="lt1"/>
                </a:solidFill>
              </a:rPr>
              <a:t>teknolojitasarimkitabi.com</a:t>
            </a:r>
            <a:endParaRPr altLang="en-US" lang="zh-CN"/>
          </a:p>
        </p:txBody>
      </p:sp>
      <p:pic>
        <p:nvPicPr>
          <p:cNvPr id="2097152" name="" descr="C:\Users\arzu\Desktop\cam-sise-2010-01-16.jpg"/>
          <p:cNvPicPr>
            <a:picLocks/>
          </p:cNvPicPr>
          <p:nvPr>
            <p:ph type="pic" sz="full" idx="7"/>
          </p:nvPr>
        </p:nvPicPr>
        <p:blipFill>
          <a:blip xmlns:r="http://schemas.openxmlformats.org/officeDocument/2006/relationships" r:embed="rId1"/>
          <a:srcRect l="0" t="10789" r="0" b="10789"/>
          <a:stretch>
            <a:fillRect/>
          </a:stretch>
        </p:blipFill>
        <p:spPr>
          <a:xfrm rot="0">
            <a:off x="0" y="0"/>
            <a:ext cx="4022725" cy="4745037"/>
          </a:xfrm>
          <a:prstGeom prst="rect"/>
          <a:noFill/>
          <a:ln>
            <a:noFill/>
          </a:ln>
        </p:spPr>
      </p:pic>
      <p:pic>
        <p:nvPicPr>
          <p:cNvPr id="2097153" name="" descr="C:\Users\arzu\Desktop\tetra-pak1-298x300.jpg"/>
          <p:cNvPicPr>
            <a:picLocks/>
          </p:cNvPicPr>
          <p:nvPr>
            <p:ph type="pic" sz="full" idx="4294967295"/>
          </p:nvPr>
        </p:nvPicPr>
        <p:blipFill>
          <a:blip xmlns:r="http://schemas.openxmlformats.org/officeDocument/2006/relationships" r:embed="rId2"/>
          <a:srcRect l="7327" t="0" r="7327" b="0"/>
          <a:stretch>
            <a:fillRect/>
          </a:stretch>
        </p:blipFill>
        <p:spPr>
          <a:xfrm rot="0">
            <a:off x="8169275" y="0"/>
            <a:ext cx="4022725" cy="4745037"/>
          </a:xfrm>
          <a:prstGeom prst="rect"/>
          <a:noFill/>
          <a:ln>
            <a:noFill/>
          </a:ln>
        </p:spPr>
      </p:pic>
      <p:pic>
        <p:nvPicPr>
          <p:cNvPr id="2097154" name="" descr="http://www.agaclar.net/forum/attachments/yasantimizda-ve-sanatta-bitkiler/23869d1194272011-tree_logo_300x400.jpg"/>
          <p:cNvPicPr>
            <a:picLocks/>
          </p:cNvPicPr>
          <p:nvPr>
            <p:ph type="pic" sz="full" idx="4294967295"/>
          </p:nvPr>
        </p:nvPicPr>
        <p:blipFill>
          <a:blip xmlns:r="http://schemas.openxmlformats.org/officeDocument/2006/relationships" r:embed="rId3"/>
          <a:srcRect l="0" t="5321" r="0" b="5321"/>
          <a:stretch>
            <a:fillRect/>
          </a:stretch>
        </p:blipFill>
        <p:spPr>
          <a:xfrm rot="0">
            <a:off x="4084637" y="0"/>
            <a:ext cx="4022725" cy="4745037"/>
          </a:xfrm>
          <a:prstGeom prst="rect"/>
          <a:noFill/>
          <a:ln>
            <a:noFill/>
          </a:ln>
        </p:spPr>
      </p:pic>
    </p:spTree>
  </p:cSld>
  <p:clrMapOvr>
    <a:masterClrMapping/>
  </p:clrMapOvr>
  <p:transition spd="med" advClick="1">
    <p:fade thruBlk="1"/>
  </p:transition>
  <p:timing/>
</p:sld>
</file>

<file path=ppt/slides/slide2.xml><?xml version="1.0" encoding="utf-8"?>
<p:sld xmlns:a="http://schemas.openxmlformats.org/drawingml/2006/main" xmlns:r="http://schemas.openxmlformats.org/officeDocument/2006/relationships" xmlns:p="http://schemas.openxmlformats.org/presentationml/2006/main" showMasterSp="1">
  <p:cSld>
    <p:spTree>
      <p:nvGrpSpPr>
        <p:cNvPr id="47" name=""/>
        <p:cNvGrpSpPr/>
        <p:nvPr/>
      </p:nvGrpSpPr>
      <p:grpSpPr>
        <a:xfrm rot="0">
          <a:off x="0" y="0"/>
          <a:ext cx="0" cy="0"/>
          <a:chOff x="0" y="0"/>
          <a:chExt cx="0" cy="0"/>
        </a:xfrm>
      </p:grpSpPr>
      <p:sp>
        <p:nvSpPr>
          <p:cNvPr id="1048597" name=""/>
          <p:cNvSpPr txBox="1"/>
          <p:nvPr/>
        </p:nvSpPr>
        <p:spPr>
          <a:xfrm rot="0">
            <a:off x="814387" y="833437"/>
            <a:ext cx="4745037" cy="2428241"/>
          </a:xfrm>
          <a:prstGeom prst="rect"/>
          <a:noFill/>
          <a:ln>
            <a:noFill/>
          </a:ln>
        </p:spPr>
        <p:txBody>
          <a:bodyPr anchor="t" bIns="45720" lIns="91440" rIns="91440" tIns="45720" vert="horz">
            <a:spAutoFit/>
          </a:bodyPr>
          <a:lstStyle>
            <a:lvl1pPr algn="l" fontAlgn="base" indent="0" latinLnBrk="1" marL="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5pPr>
          </a:lstStyle>
          <a:p>
            <a:pPr eaLnBrk="1" hangingPunct="1" latinLnBrk="1" lvl="0"/>
            <a:r>
              <a:rPr altLang="en-US" b="1" sz="3400" lang="tr-TR">
                <a:solidFill>
                  <a:schemeClr val="lt1"/>
                </a:solidFill>
                <a:latin typeface="Calibri Light" pitchFamily="0" charset="1"/>
              </a:rPr>
              <a:t>ÇEVRE</a:t>
            </a:r>
          </a:p>
          <a:p>
            <a:pPr eaLnBrk="1" hangingPunct="1" latinLnBrk="1" lvl="0"/>
            <a:endParaRPr altLang="en-US" sz="2000" lang="tr-TR">
              <a:solidFill>
                <a:schemeClr val="lt1"/>
              </a:solidFill>
              <a:latin typeface="Calibri" pitchFamily="34" charset="0"/>
            </a:endParaRPr>
          </a:p>
          <a:p>
            <a:pPr eaLnBrk="1" hangingPunct="1" latinLnBrk="1" lvl="0"/>
            <a:r>
              <a:rPr altLang="en-US" sz="2000" lang="tr-TR">
                <a:solidFill>
                  <a:schemeClr val="lt1"/>
                </a:solidFill>
                <a:latin typeface="Calibri" pitchFamily="34" charset="0"/>
              </a:rPr>
              <a:t>Çevre ; canlıların yaşamları boyunca ilişkilerini sürdürdükleri ve karşılıklı olarak etkileşim içinde bulundukları biyolojik, fiziksel, sosyal, ekonomik ve kültürel ortamdır.</a:t>
            </a:r>
          </a:p>
        </p:txBody>
      </p:sp>
      <p:pic>
        <p:nvPicPr>
          <p:cNvPr id="2097155" name="" descr="2691865550_e969fdcb0c_b.jpg"/>
          <p:cNvPicPr>
            <a:picLocks/>
          </p:cNvPicPr>
          <p:nvPr/>
        </p:nvPicPr>
        <p:blipFill>
          <a:blip xmlns:r="http://schemas.openxmlformats.org/officeDocument/2006/relationships" r:embed="rId1"/>
          <a:srcRect l="0" t="0" r="0" b="0"/>
          <a:stretch>
            <a:fillRect/>
          </a:stretch>
        </p:blipFill>
        <p:spPr>
          <a:xfrm rot="0">
            <a:off x="6096000" y="0"/>
            <a:ext cx="6096000" cy="6858000"/>
          </a:xfrm>
          <a:prstGeom prst="rect"/>
          <a:noFill/>
          <a:ln>
            <a:noFill/>
          </a:ln>
        </p:spPr>
      </p:pic>
      <p:pic>
        <p:nvPicPr>
          <p:cNvPr id="2097156" name=""/>
          <p:cNvPicPr>
            <a:picLocks/>
          </p:cNvPicPr>
          <p:nvPr/>
        </p:nvPicPr>
        <p:blipFill>
          <a:blip xmlns:r="http://schemas.openxmlformats.org/officeDocument/2006/relationships" r:embed="rId2"/>
          <a:srcRect l="0" t="0" r="0" b="0"/>
          <a:stretch>
            <a:fillRect/>
          </a:stretch>
        </p:blipFill>
        <p:spPr>
          <a:xfrm rot="0">
            <a:off x="6003925" y="-79375"/>
            <a:ext cx="184150" cy="7016750"/>
          </a:xfrm>
          <a:prstGeom prst="rect"/>
          <a:noFill/>
          <a:ln>
            <a:noFill/>
          </a:ln>
        </p:spPr>
      </p:pic>
      <p:pic>
        <p:nvPicPr>
          <p:cNvPr id="2097157" name=""/>
          <p:cNvPicPr>
            <a:picLocks/>
          </p:cNvPicPr>
          <p:nvPr/>
        </p:nvPicPr>
        <p:blipFill>
          <a:blip xmlns:r="http://schemas.openxmlformats.org/officeDocument/2006/relationships" r:embed="rId2"/>
          <a:srcRect l="0" t="0" r="0" b="0"/>
          <a:stretch>
            <a:fillRect/>
          </a:stretch>
        </p:blipFill>
        <p:spPr>
          <a:xfrm rot="0">
            <a:off x="12198350" y="-79375"/>
            <a:ext cx="182562" cy="7016750"/>
          </a:xfrm>
          <a:prstGeom prst="rect"/>
          <a:noFill/>
          <a:ln>
            <a:noFill/>
          </a:ln>
        </p:spPr>
      </p:pic>
      <p:pic>
        <p:nvPicPr>
          <p:cNvPr id="2097158" name="" descr="http://www.forumacil.com/attachments/ekoloji-ve-cevre-6744d1345129087/cevre.jpg"/>
          <p:cNvPicPr>
            <a:picLocks/>
          </p:cNvPicPr>
          <p:nvPr/>
        </p:nvPicPr>
        <p:blipFill>
          <a:blip xmlns:r="http://schemas.openxmlformats.org/officeDocument/2006/relationships" r:embed="rId3"/>
          <a:srcRect l="0" t="0" r="0" b="0"/>
          <a:stretch>
            <a:fillRect/>
          </a:stretch>
        </p:blipFill>
        <p:spPr>
          <a:xfrm rot="0">
            <a:off x="663575" y="3717925"/>
            <a:ext cx="5059362" cy="2762250"/>
          </a:xfrm>
          <a:prstGeom prst="rect"/>
          <a:noFill/>
          <a:ln>
            <a:noFill/>
          </a:ln>
        </p:spPr>
      </p:pic>
    </p:spTree>
  </p:cSld>
  <p:clrMapOvr>
    <a:masterClrMapping/>
  </p:clrMapOvr>
  <p:transition spd="med" advClick="1">
    <p:fade/>
  </p:transition>
  <p:timing>
    <p:tnLst>
      <p:par>
        <p:cTn dur="indefinite" id="1" nodeType="tmRoot">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id="5" nodeType="afterEffect" presetClass="entr" presetID="2" presetSubtype="8">
                                  <p:stCondLst>
                                    <p:cond delay="0"/>
                                  </p:stCondLst>
                                  <p:childTnLst>
                                    <p:set>
                                      <p:cBhvr>
                                        <p:cTn dur="1" fill="hold" id="6">
                                          <p:stCondLst>
                                            <p:cond delay="0"/>
                                          </p:stCondLst>
                                        </p:cTn>
                                        <p:tgtEl>
                                          <p:spTgt spid="2097157"/>
                                        </p:tgtEl>
                                        <p:attrNameLst>
                                          <p:attrName>style.visibility</p:attrName>
                                        </p:attrNameLst>
                                      </p:cBhvr>
                                      <p:to>
                                        <p:strVal val="visible"/>
                                      </p:to>
                                    </p:set>
                                    <p:anim calcmode="lin" valueType="num">
                                      <p:cBhvr additive="base">
                                        <p:cTn dur="1000" fill="hold" id="7"/>
                                        <p:tgtEl>
                                          <p:spTgt spid="2097157"/>
                                        </p:tgtEl>
                                        <p:attrNameLst>
                                          <p:attrName>ppt_x</p:attrName>
                                        </p:attrNameLst>
                                      </p:cBhvr>
                                      <p:tavLst>
                                        <p:tav tm="0">
                                          <p:val>
                                            <p:strVal val="0-#ppt_w/2"/>
                                          </p:val>
                                        </p:tav>
                                        <p:tav tm="100000">
                                          <p:val>
                                            <p:strVal val="#ppt_x"/>
                                          </p:val>
                                        </p:tav>
                                      </p:tavLst>
                                    </p:anim>
                                    <p:anim calcmode="lin" valueType="num">
                                      <p:cBhvr additive="base">
                                        <p:cTn dur="1000" fill="hold" id="8"/>
                                        <p:tgtEl>
                                          <p:spTgt spid="2097157"/>
                                        </p:tgtEl>
                                        <p:attrNameLst>
                                          <p:attrName>ppt_y</p:attrName>
                                        </p:attrNameLst>
                                      </p:cBhvr>
                                      <p:tavLst>
                                        <p:tav tm="0">
                                          <p:val>
                                            <p:strVal val="#ppt_y"/>
                                          </p:val>
                                        </p:tav>
                                        <p:tav tm="100000">
                                          <p:val>
                                            <p:strVal val="#ppt_y"/>
                                          </p:val>
                                        </p:tav>
                                      </p:tavLst>
                                    </p:anim>
                                  </p:childTnLst>
                                </p:cTn>
                              </p:par>
                            </p:childTnLst>
                          </p:cTn>
                        </p:par>
                        <p:par>
                          <p:cTn fill="hold" id="9">
                            <p:stCondLst>
                              <p:cond delay="1000"/>
                            </p:stCondLst>
                            <p:childTnLst>
                              <p:par>
                                <p:cTn fill="hold" id="10" nodeType="afterEffect" presetClass="entr" presetID="2" presetSubtype="2">
                                  <p:stCondLst>
                                    <p:cond delay="0"/>
                                  </p:stCondLst>
                                  <p:childTnLst>
                                    <p:set>
                                      <p:cBhvr>
                                        <p:cTn dur="1" fill="hold" id="11">
                                          <p:stCondLst>
                                            <p:cond delay="0"/>
                                          </p:stCondLst>
                                        </p:cTn>
                                        <p:tgtEl>
                                          <p:spTgt spid="2097156"/>
                                        </p:tgtEl>
                                        <p:attrNameLst>
                                          <p:attrName>style.visibility</p:attrName>
                                        </p:attrNameLst>
                                      </p:cBhvr>
                                      <p:to>
                                        <p:strVal val="visible"/>
                                      </p:to>
                                    </p:set>
                                    <p:anim calcmode="lin" valueType="num">
                                      <p:cBhvr additive="base">
                                        <p:cTn dur="1000" fill="hold" id="12"/>
                                        <p:tgtEl>
                                          <p:spTgt spid="2097156"/>
                                        </p:tgtEl>
                                        <p:attrNameLst>
                                          <p:attrName>ppt_x</p:attrName>
                                        </p:attrNameLst>
                                      </p:cBhvr>
                                      <p:tavLst>
                                        <p:tav tm="0">
                                          <p:val>
                                            <p:strVal val="1+#ppt_w/2"/>
                                          </p:val>
                                        </p:tav>
                                        <p:tav tm="100000">
                                          <p:val>
                                            <p:strVal val="#ppt_x"/>
                                          </p:val>
                                        </p:tav>
                                      </p:tavLst>
                                    </p:anim>
                                    <p:anim calcmode="lin" valueType="num">
                                      <p:cBhvr additive="base">
                                        <p:cTn dur="1000" fill="hold" id="13"/>
                                        <p:tgtEl>
                                          <p:spTgt spid="2097156"/>
                                        </p:tgtEl>
                                        <p:attrNameLst>
                                          <p:attrName>ppt_y</p:attrName>
                                        </p:attrNameLst>
                                      </p:cBhvr>
                                      <p:tavLst>
                                        <p:tav tm="0">
                                          <p:val>
                                            <p:strVal val="#ppt_y"/>
                                          </p:val>
                                        </p:tav>
                                        <p:tav tm="100000">
                                          <p:val>
                                            <p:strVal val="#ppt_y"/>
                                          </p:val>
                                        </p:tav>
                                      </p:tavLst>
                                    </p:anim>
                                  </p:childTnLst>
                                </p:cTn>
                              </p:par>
                              <p:par>
                                <p:cTn fill="hold" id="14" nodeType="withEffect" presetClass="entr" presetID="22" presetSubtype="2">
                                  <p:stCondLst>
                                    <p:cond delay="0"/>
                                  </p:stCondLst>
                                  <p:childTnLst>
                                    <p:set>
                                      <p:cBhvr>
                                        <p:cTn dur="1" fill="hold" id="15">
                                          <p:stCondLst>
                                            <p:cond delay="0"/>
                                          </p:stCondLst>
                                        </p:cTn>
                                        <p:tgtEl>
                                          <p:spTgt spid="2097155"/>
                                        </p:tgtEl>
                                        <p:attrNameLst>
                                          <p:attrName>style.visibility</p:attrName>
                                        </p:attrNameLst>
                                      </p:cBhvr>
                                      <p:to>
                                        <p:strVal val="visible"/>
                                      </p:to>
                                    </p:set>
                                    <p:animEffect transition="in" filter="wipe(right)">
                                      <p:cBhvr>
                                        <p:cTn dur="1000" id="16"/>
                                        <p:tgtEl>
                                          <p:spTgt spid="2097155"/>
                                        </p:tgtEl>
                                      </p:cBhvr>
                                    </p:animEffect>
                                  </p:childTnLst>
                                </p:cTn>
                              </p:par>
                              <p:par>
                                <p:cTn fill="hold" grpId="0" id="17" nodeType="withEffect" presetClass="entr" presetID="2" presetSubtype="2">
                                  <p:stCondLst>
                                    <p:cond delay="0"/>
                                  </p:stCondLst>
                                  <p:childTnLst>
                                    <p:set>
                                      <p:cBhvr>
                                        <p:cTn dur="1" fill="hold" id="18">
                                          <p:stCondLst>
                                            <p:cond delay="0"/>
                                          </p:stCondLst>
                                        </p:cTn>
                                        <p:tgtEl>
                                          <p:spTgt spid="1048597"/>
                                        </p:tgtEl>
                                        <p:attrNameLst>
                                          <p:attrName>style.visibility</p:attrName>
                                        </p:attrNameLst>
                                      </p:cBhvr>
                                      <p:to>
                                        <p:strVal val="visible"/>
                                      </p:to>
                                    </p:set>
                                    <p:anim calcmode="lin" valueType="num">
                                      <p:cBhvr additive="base">
                                        <p:cTn dur="1000" fill="hold" id="19"/>
                                        <p:tgtEl>
                                          <p:spTgt spid="1048597"/>
                                        </p:tgtEl>
                                        <p:attrNameLst>
                                          <p:attrName>ppt_x</p:attrName>
                                        </p:attrNameLst>
                                      </p:cBhvr>
                                      <p:tavLst>
                                        <p:tav tm="0">
                                          <p:val>
                                            <p:strVal val="1+#ppt_w/2"/>
                                          </p:val>
                                        </p:tav>
                                        <p:tav tm="100000">
                                          <p:val>
                                            <p:strVal val="#ppt_x"/>
                                          </p:val>
                                        </p:tav>
                                      </p:tavLst>
                                    </p:anim>
                                    <p:anim calcmode="lin" valueType="num">
                                      <p:cBhvr additive="base">
                                        <p:cTn dur="1000" fill="hold" id="20"/>
                                        <p:tgtEl>
                                          <p:spTgt spid="1048597"/>
                                        </p:tgtEl>
                                        <p:attrNameLst>
                                          <p:attrName>ppt_y</p:attrName>
                                        </p:attrNameLst>
                                      </p:cBhvr>
                                      <p:tavLst>
                                        <p:tav tm="0">
                                          <p:val>
                                            <p:strVal val="#ppt_y"/>
                                          </p:val>
                                        </p:tav>
                                        <p:tav tm="100000">
                                          <p:val>
                                            <p:strVal val="#ppt_y"/>
                                          </p:val>
                                        </p:tav>
                                      </p:tavLst>
                                    </p:anim>
                                  </p:childTnLst>
                                </p:cTn>
                              </p:par>
                              <p:par>
                                <p:cTn fill="hold" id="21" nodeType="withEffect" presetClass="entr" presetID="2" presetSubtype="2">
                                  <p:stCondLst>
                                    <p:cond delay="0"/>
                                  </p:stCondLst>
                                  <p:childTnLst>
                                    <p:set>
                                      <p:cBhvr>
                                        <p:cTn dur="1" fill="hold" id="22">
                                          <p:stCondLst>
                                            <p:cond delay="0"/>
                                          </p:stCondLst>
                                        </p:cTn>
                                        <p:tgtEl>
                                          <p:spTgt spid="2097158"/>
                                        </p:tgtEl>
                                        <p:attrNameLst>
                                          <p:attrName>style.visibility</p:attrName>
                                        </p:attrNameLst>
                                      </p:cBhvr>
                                      <p:to>
                                        <p:strVal val="visible"/>
                                      </p:to>
                                    </p:set>
                                    <p:anim calcmode="lin" valueType="num">
                                      <p:cBhvr additive="base">
                                        <p:cTn dur="1000" fill="hold" id="23"/>
                                        <p:tgtEl>
                                          <p:spTgt spid="2097158"/>
                                        </p:tgtEl>
                                        <p:attrNameLst>
                                          <p:attrName>ppt_x</p:attrName>
                                        </p:attrNameLst>
                                      </p:cBhvr>
                                      <p:tavLst>
                                        <p:tav tm="0">
                                          <p:val>
                                            <p:strVal val="1+#ppt_w/2"/>
                                          </p:val>
                                        </p:tav>
                                        <p:tav tm="100000">
                                          <p:val>
                                            <p:strVal val="#ppt_x"/>
                                          </p:val>
                                        </p:tav>
                                      </p:tavLst>
                                    </p:anim>
                                    <p:anim calcmode="lin" valueType="num">
                                      <p:cBhvr additive="base">
                                        <p:cTn dur="1000" fill="hold" id="24"/>
                                        <p:tgtEl>
                                          <p:spTgt spid="20971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7" grpId="0" uiExpand="0" build="whole"/>
    </p:bldLst>
  </p:timing>
</p:sld>
</file>

<file path=ppt/slides/slide3.xml><?xml version="1.0" encoding="utf-8"?>
<p:sld xmlns:a="http://schemas.openxmlformats.org/drawingml/2006/main" xmlns:r="http://schemas.openxmlformats.org/officeDocument/2006/relationships" xmlns:p="http://schemas.openxmlformats.org/presentationml/2006/main" showMasterSp="1">
  <p:cSld>
    <p:spTree>
      <p:nvGrpSpPr>
        <p:cNvPr id="50" name=""/>
        <p:cNvGrpSpPr/>
        <p:nvPr/>
      </p:nvGrpSpPr>
      <p:grpSpPr>
        <a:xfrm rot="0">
          <a:off x="0" y="0"/>
          <a:ext cx="0" cy="0"/>
          <a:chOff x="0" y="0"/>
          <a:chExt cx="0" cy="0"/>
        </a:xfrm>
      </p:grpSpPr>
      <p:pic>
        <p:nvPicPr>
          <p:cNvPr id="2097159" name=""/>
          <p:cNvPicPr>
            <a:picLocks/>
          </p:cNvPicPr>
          <p:nvPr/>
        </p:nvPicPr>
        <p:blipFill>
          <a:blip xmlns:r="http://schemas.openxmlformats.org/officeDocument/2006/relationships" r:embed="rId1"/>
          <a:srcRect l="0" t="0" r="0" b="0"/>
          <a:stretch>
            <a:fillRect/>
          </a:stretch>
        </p:blipFill>
        <p:spPr>
          <a:xfrm rot="0">
            <a:off x="6003925" y="-79375"/>
            <a:ext cx="184150" cy="7016750"/>
          </a:xfrm>
          <a:prstGeom prst="rect"/>
          <a:noFill/>
          <a:ln>
            <a:noFill/>
          </a:ln>
        </p:spPr>
      </p:pic>
      <p:pic>
        <p:nvPicPr>
          <p:cNvPr id="2097160" name=""/>
          <p:cNvPicPr>
            <a:picLocks/>
          </p:cNvPicPr>
          <p:nvPr/>
        </p:nvPicPr>
        <p:blipFill>
          <a:blip xmlns:r="http://schemas.openxmlformats.org/officeDocument/2006/relationships" r:embed="rId1"/>
          <a:srcRect l="0" t="0" r="0" b="0"/>
          <a:stretch>
            <a:fillRect/>
          </a:stretch>
        </p:blipFill>
        <p:spPr>
          <a:xfrm rot="0">
            <a:off x="12198350" y="-79375"/>
            <a:ext cx="182562" cy="7016750"/>
          </a:xfrm>
          <a:prstGeom prst="rect"/>
          <a:noFill/>
          <a:ln>
            <a:noFill/>
          </a:ln>
        </p:spPr>
      </p:pic>
      <p:grpSp>
        <p:nvGrpSpPr>
          <p:cNvPr id="51" name=""/>
          <p:cNvGrpSpPr/>
          <p:nvPr/>
        </p:nvGrpSpPr>
        <p:grpSpPr>
          <a:xfrm rot="0">
            <a:off x="6129337" y="354012"/>
            <a:ext cx="5743575" cy="6172200"/>
            <a:chOff x="6128672" y="353962"/>
            <a:chExt cx="5743780" cy="6172209"/>
          </a:xfrm>
        </p:grpSpPr>
        <p:pic>
          <p:nvPicPr>
            <p:cNvPr id="2097161" name="" descr="http://www.bilgiustam.com/resimler/2009/05/1-640x480.jpg"/>
            <p:cNvPicPr>
              <a:picLocks/>
            </p:cNvPicPr>
            <p:nvPr/>
          </p:nvPicPr>
          <p:blipFill>
            <a:blip xmlns:r="http://schemas.openxmlformats.org/officeDocument/2006/relationships" r:embed="rId2"/>
            <a:srcRect l="0" t="0" r="0" b="0"/>
            <a:stretch>
              <a:fillRect/>
            </a:stretch>
          </p:blipFill>
          <p:spPr>
            <a:xfrm rot="0">
              <a:off x="6135329" y="353962"/>
              <a:ext cx="5707626" cy="2893808"/>
            </a:xfrm>
            <a:prstGeom prst="rect"/>
            <a:noFill/>
            <a:ln>
              <a:noFill/>
            </a:ln>
          </p:spPr>
        </p:pic>
        <p:pic>
          <p:nvPicPr>
            <p:cNvPr id="2097162" name="" descr="http://upload.wikimedia.org/wikipedia/commons/thumb/a/aa/AlfedPalmersmokestacks.jpg/300px-AlfedPalmersmokestacks.jpg"/>
            <p:cNvPicPr>
              <a:picLocks/>
            </p:cNvPicPr>
            <p:nvPr/>
          </p:nvPicPr>
          <p:blipFill>
            <a:blip xmlns:r="http://schemas.openxmlformats.org/officeDocument/2006/relationships" r:embed="rId3"/>
            <a:srcRect l="0" t="0" r="0" b="0"/>
            <a:stretch>
              <a:fillRect/>
            </a:stretch>
          </p:blipFill>
          <p:spPr>
            <a:xfrm rot="0">
              <a:off x="6128672" y="3247666"/>
              <a:ext cx="5743780" cy="3278505"/>
            </a:xfrm>
            <a:prstGeom prst="rect"/>
            <a:noFill/>
            <a:ln>
              <a:noFill/>
            </a:ln>
          </p:spPr>
        </p:pic>
      </p:grpSp>
      <p:grpSp>
        <p:nvGrpSpPr>
          <p:cNvPr id="52" name=""/>
          <p:cNvGrpSpPr/>
          <p:nvPr/>
        </p:nvGrpSpPr>
        <p:grpSpPr>
          <a:xfrm rot="0">
            <a:off x="411162" y="417512"/>
            <a:ext cx="5449887" cy="6059487"/>
            <a:chOff x="411480" y="416889"/>
            <a:chExt cx="5448522" cy="6060112"/>
          </a:xfrm>
        </p:grpSpPr>
        <p:sp>
          <p:nvSpPr>
            <p:cNvPr id="1048600" name=""/>
            <p:cNvSpPr txBox="1"/>
            <p:nvPr/>
          </p:nvSpPr>
          <p:spPr>
            <a:xfrm rot="0">
              <a:off x="411480" y="416889"/>
              <a:ext cx="5448522" cy="3647816"/>
            </a:xfrm>
            <a:prstGeom prst="rect"/>
            <a:noFill/>
            <a:ln>
              <a:noFill/>
            </a:ln>
          </p:spPr>
          <p:txBody>
            <a:bodyPr anchor="t" bIns="45720" lIns="91440" rIns="91440" tIns="45720" vert="horz">
              <a:spAutoFit/>
            </a:bodyPr>
            <a:lstStyle>
              <a:lvl1pPr algn="l" fontAlgn="base" indent="0" latinLnBrk="1" marL="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5pPr>
            </a:lstStyle>
            <a:p>
              <a:pPr eaLnBrk="1" hangingPunct="1" latinLnBrk="1" lvl="0"/>
              <a:r>
                <a:rPr altLang="en-US" b="1" sz="3400" lang="tr-TR">
                  <a:solidFill>
                    <a:srgbClr val="FFFFFF"/>
                  </a:solidFill>
                  <a:latin typeface="Calibri Light" pitchFamily="0" charset="1"/>
                </a:rPr>
                <a:t>ÇEVRE KİRLİLİĞİ</a:t>
              </a:r>
            </a:p>
            <a:p>
              <a:pPr eaLnBrk="1" hangingPunct="1" latinLnBrk="1" lvl="0"/>
              <a:endParaRPr altLang="en-US" b="1" sz="2000" lang="tr-TR">
                <a:solidFill>
                  <a:srgbClr val="FFFFFF"/>
                </a:solidFill>
                <a:latin typeface="Calibri Light" pitchFamily="0" charset="1"/>
              </a:endParaRPr>
            </a:p>
            <a:p>
              <a:pPr eaLnBrk="1" hangingPunct="1" latinLnBrk="1" lvl="0">
                <a:spcBef>
                  <a:spcPts val="600"/>
                </a:spcBef>
                <a:spcAft>
                  <a:spcPts val="1200"/>
                </a:spcAft>
                <a:buFont typeface="Wingdings" pitchFamily="2" charset="2"/>
                <a:buChar char="§"/>
              </a:pPr>
              <a:r>
                <a:rPr altLang="en-US" sz="2000" lang="tr-TR">
                  <a:solidFill>
                    <a:schemeClr val="lt1"/>
                  </a:solidFill>
                  <a:latin typeface="Calibri" pitchFamily="34" charset="0"/>
                </a:rPr>
                <a:t> Bütün canlıların sağlığını olumsuz yönde etkileyen, cansız çevre öğeleri üzerinde yapısal zararlar meydana getiren ve niteliklerini bozan yabancı maddelerin; hava, su ve toprağa yoğun bir şekilde karışması olayıdır.</a:t>
              </a:r>
            </a:p>
            <a:p>
              <a:pPr eaLnBrk="1" hangingPunct="1" latinLnBrk="1" lvl="0">
                <a:spcBef>
                  <a:spcPts val="600"/>
                </a:spcBef>
                <a:spcAft>
                  <a:spcPts val="1200"/>
                </a:spcAft>
                <a:buFont typeface="Wingdings" pitchFamily="2" charset="2"/>
                <a:buChar char="§"/>
              </a:pPr>
              <a:r>
                <a:rPr altLang="en-US" sz="2000" lang="tr-TR">
                  <a:solidFill>
                    <a:schemeClr val="lt1"/>
                  </a:solidFill>
                  <a:latin typeface="Calibri" pitchFamily="34" charset="0"/>
                </a:rPr>
                <a:t> Ekosistemlerde doğal dengeyi bozan ve insanlardan kaynaklanan zararlardır.</a:t>
              </a:r>
            </a:p>
          </p:txBody>
        </p:sp>
        <p:pic>
          <p:nvPicPr>
            <p:cNvPr id="2097163" name="" descr="http://www.kenthaber.com/Resimler/2007/02/20/00168570.jpg"/>
            <p:cNvPicPr>
              <a:picLocks/>
            </p:cNvPicPr>
            <p:nvPr/>
          </p:nvPicPr>
          <p:blipFill>
            <a:blip xmlns:r="http://schemas.openxmlformats.org/officeDocument/2006/relationships" r:embed="rId4"/>
            <a:srcRect l="0" t="0" r="0" b="0"/>
            <a:stretch>
              <a:fillRect/>
            </a:stretch>
          </p:blipFill>
          <p:spPr>
            <a:xfrm rot="0">
              <a:off x="887094" y="3865150"/>
              <a:ext cx="4446905" cy="2611851"/>
            </a:xfrm>
            <a:prstGeom prst="rect"/>
            <a:noFill/>
            <a:ln>
              <a:noFill/>
            </a:ln>
          </p:spPr>
        </p:pic>
      </p:grpSp>
    </p:spTree>
  </p:cSld>
  <p:clrMapOvr>
    <a:masterClrMapping/>
  </p:clrMapOvr>
  <p:transition spd="med" advClick="1">
    <p:fade/>
  </p:transition>
  <p:timing>
    <p:tnLst>
      <p:par>
        <p:cTn dur="indefinite" id="1" nodeType="tmRoot">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id="5" nodeType="afterEffect" presetClass="entr" presetID="2" presetSubtype="8">
                                  <p:stCondLst>
                                    <p:cond delay="0"/>
                                  </p:stCondLst>
                                  <p:childTnLst>
                                    <p:set>
                                      <p:cBhvr>
                                        <p:cTn dur="1" fill="hold" id="6">
                                          <p:stCondLst>
                                            <p:cond delay="0"/>
                                          </p:stCondLst>
                                        </p:cTn>
                                        <p:tgtEl>
                                          <p:spTgt spid="2097160"/>
                                        </p:tgtEl>
                                        <p:attrNameLst>
                                          <p:attrName>style.visibility</p:attrName>
                                        </p:attrNameLst>
                                      </p:cBhvr>
                                      <p:to>
                                        <p:strVal val="visible"/>
                                      </p:to>
                                    </p:set>
                                    <p:anim calcmode="lin" valueType="num">
                                      <p:cBhvr additive="base">
                                        <p:cTn dur="1000" fill="hold" id="7"/>
                                        <p:tgtEl>
                                          <p:spTgt spid="2097160"/>
                                        </p:tgtEl>
                                        <p:attrNameLst>
                                          <p:attrName>ppt_x</p:attrName>
                                        </p:attrNameLst>
                                      </p:cBhvr>
                                      <p:tavLst>
                                        <p:tav tm="0">
                                          <p:val>
                                            <p:strVal val="0-#ppt_w/2"/>
                                          </p:val>
                                        </p:tav>
                                        <p:tav tm="100000">
                                          <p:val>
                                            <p:strVal val="#ppt_x"/>
                                          </p:val>
                                        </p:tav>
                                      </p:tavLst>
                                    </p:anim>
                                    <p:anim calcmode="lin" valueType="num">
                                      <p:cBhvr additive="base">
                                        <p:cTn dur="1000" fill="hold" id="8"/>
                                        <p:tgtEl>
                                          <p:spTgt spid="2097160"/>
                                        </p:tgtEl>
                                        <p:attrNameLst>
                                          <p:attrName>ppt_y</p:attrName>
                                        </p:attrNameLst>
                                      </p:cBhvr>
                                      <p:tavLst>
                                        <p:tav tm="0">
                                          <p:val>
                                            <p:strVal val="#ppt_y"/>
                                          </p:val>
                                        </p:tav>
                                        <p:tav tm="100000">
                                          <p:val>
                                            <p:strVal val="#ppt_y"/>
                                          </p:val>
                                        </p:tav>
                                      </p:tavLst>
                                    </p:anim>
                                  </p:childTnLst>
                                </p:cTn>
                              </p:par>
                            </p:childTnLst>
                          </p:cTn>
                        </p:par>
                        <p:par>
                          <p:cTn fill="hold" id="9">
                            <p:stCondLst>
                              <p:cond delay="1000"/>
                            </p:stCondLst>
                            <p:childTnLst>
                              <p:par>
                                <p:cTn fill="hold" id="10" nodeType="afterEffect" presetClass="entr" presetID="2" presetSubtype="2">
                                  <p:stCondLst>
                                    <p:cond delay="0"/>
                                  </p:stCondLst>
                                  <p:childTnLst>
                                    <p:set>
                                      <p:cBhvr>
                                        <p:cTn dur="1" fill="hold" id="11">
                                          <p:stCondLst>
                                            <p:cond delay="0"/>
                                          </p:stCondLst>
                                        </p:cTn>
                                        <p:tgtEl>
                                          <p:spTgt spid="2097159"/>
                                        </p:tgtEl>
                                        <p:attrNameLst>
                                          <p:attrName>style.visibility</p:attrName>
                                        </p:attrNameLst>
                                      </p:cBhvr>
                                      <p:to>
                                        <p:strVal val="visible"/>
                                      </p:to>
                                    </p:set>
                                    <p:anim calcmode="lin" valueType="num">
                                      <p:cBhvr additive="base">
                                        <p:cTn dur="1000" fill="hold" id="12"/>
                                        <p:tgtEl>
                                          <p:spTgt spid="2097159"/>
                                        </p:tgtEl>
                                        <p:attrNameLst>
                                          <p:attrName>ppt_x</p:attrName>
                                        </p:attrNameLst>
                                      </p:cBhvr>
                                      <p:tavLst>
                                        <p:tav tm="0">
                                          <p:val>
                                            <p:strVal val="1+#ppt_w/2"/>
                                          </p:val>
                                        </p:tav>
                                        <p:tav tm="100000">
                                          <p:val>
                                            <p:strVal val="#ppt_x"/>
                                          </p:val>
                                        </p:tav>
                                      </p:tavLst>
                                    </p:anim>
                                    <p:anim calcmode="lin" valueType="num">
                                      <p:cBhvr additive="base">
                                        <p:cTn dur="1000" fill="hold" id="13"/>
                                        <p:tgtEl>
                                          <p:spTgt spid="2097159"/>
                                        </p:tgtEl>
                                        <p:attrNameLst>
                                          <p:attrName>ppt_y</p:attrName>
                                        </p:attrNameLst>
                                      </p:cBhvr>
                                      <p:tavLst>
                                        <p:tav tm="0">
                                          <p:val>
                                            <p:strVal val="#ppt_y"/>
                                          </p:val>
                                        </p:tav>
                                        <p:tav tm="100000">
                                          <p:val>
                                            <p:strVal val="#ppt_y"/>
                                          </p:val>
                                        </p:tav>
                                      </p:tavLst>
                                    </p:anim>
                                  </p:childTnLst>
                                </p:cTn>
                              </p:par>
                              <p:par>
                                <p:cTn fill="hold" id="14" nodeType="withEffect" presetClass="entr" presetID="22" presetSubtype="2">
                                  <p:stCondLst>
                                    <p:cond delay="0"/>
                                  </p:stCondLst>
                                  <p:childTnLst>
                                    <p:set>
                                      <p:cBhvr>
                                        <p:cTn dur="1" fill="hold" id="15">
                                          <p:stCondLst>
                                            <p:cond delay="0"/>
                                          </p:stCondLst>
                                        </p:cTn>
                                        <p:tgtEl>
                                          <p:spTgt spid="51"/>
                                        </p:tgtEl>
                                        <p:attrNameLst>
                                          <p:attrName>style.visibility</p:attrName>
                                        </p:attrNameLst>
                                      </p:cBhvr>
                                      <p:to>
                                        <p:strVal val="visible"/>
                                      </p:to>
                                    </p:set>
                                    <p:animEffect transition="in" filter="wipe(right)">
                                      <p:cBhvr>
                                        <p:cTn dur="1000" id="16"/>
                                        <p:tgtEl>
                                          <p:spTgt spid="51"/>
                                        </p:tgtEl>
                                      </p:cBhvr>
                                    </p:animEffect>
                                  </p:childTnLst>
                                </p:cTn>
                              </p:par>
                            </p:childTnLst>
                          </p:cTn>
                        </p:par>
                        <p:par>
                          <p:cTn fill="hold" id="17">
                            <p:stCondLst>
                              <p:cond delay="2000"/>
                            </p:stCondLst>
                            <p:childTnLst>
                              <p:par>
                                <p:cTn fill="hold" id="18" nodeType="afterEffect" presetClass="entr" presetID="22" presetSubtype="2">
                                  <p:stCondLst>
                                    <p:cond delay="0"/>
                                  </p:stCondLst>
                                  <p:childTnLst>
                                    <p:set>
                                      <p:cBhvr>
                                        <p:cTn dur="1" fill="hold" id="19">
                                          <p:stCondLst>
                                            <p:cond delay="0"/>
                                          </p:stCondLst>
                                        </p:cTn>
                                        <p:tgtEl>
                                          <p:spTgt spid="52"/>
                                        </p:tgtEl>
                                        <p:attrNameLst>
                                          <p:attrName>style.visibility</p:attrName>
                                        </p:attrNameLst>
                                      </p:cBhvr>
                                      <p:to>
                                        <p:strVal val="visible"/>
                                      </p:to>
                                    </p:set>
                                    <p:animEffect transition="in" filter="wipe(right)">
                                      <p:cBhvr>
                                        <p:cTn dur="1000" id="2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1">
  <p:cSld>
    <p:spTree>
      <p:nvGrpSpPr>
        <p:cNvPr id="55" name=""/>
        <p:cNvGrpSpPr/>
        <p:nvPr/>
      </p:nvGrpSpPr>
      <p:grpSpPr>
        <a:xfrm rot="0">
          <a:off x="0" y="0"/>
          <a:ext cx="0" cy="0"/>
          <a:chOff x="0" y="0"/>
          <a:chExt cx="0" cy="0"/>
        </a:xfrm>
      </p:grpSpPr>
      <p:sp>
        <p:nvSpPr>
          <p:cNvPr id="1048603" name=""/>
          <p:cNvSpPr/>
          <p:nvPr>
            <p:ph type="title" sz="full" idx="0"/>
          </p:nvPr>
        </p:nvSpPr>
        <p:spPr>
          <a:xfrm rot="0">
            <a:off x="1284287" y="533400"/>
            <a:ext cx="9144000" cy="782637"/>
          </a:xfrm>
          <a:prstGeom prst="rect"/>
          <a:noFill/>
          <a:ln>
            <a:noFill/>
          </a:ln>
        </p:spPr>
        <p:txBody>
          <a:bodyPr anchor="b" bIns="45720" lIns="91440" rIns="91440" tIns="45720" vert="horz"/>
          <a:lstStyle>
            <a:lvl1pPr algn="l" fontAlgn="base" indent="0" latinLnBrk="1" marL="0" rtl="0">
              <a:lnSpc>
                <a:spcPct val="90000"/>
              </a:lnSpc>
              <a:spcBef>
                <a:spcPct val="0"/>
              </a:spcBef>
              <a:spcAft>
                <a:spcPct val="0"/>
              </a:spcAft>
              <a:buFontTx/>
              <a:buNone/>
              <a:defRPr baseline="0" b="0" sz="3400" i="0" u="none">
                <a:solidFill>
                  <a:schemeClr val="accent1"/>
                </a:solidFill>
                <a:latin typeface="Calibri Light" pitchFamily="0" charset="1"/>
                <a:sym typeface="Arial" pitchFamily="34" charset="0"/>
              </a:defRPr>
            </a:lvl1pPr>
          </a:lstStyle>
          <a:p>
            <a:pPr eaLnBrk="1" hangingPunct="1" latinLnBrk="1" lvl="0"/>
            <a:r>
              <a:rPr altLang="en-US" lang="tr-TR"/>
              <a:t>KİRLETİCİLER</a:t>
            </a:r>
          </a:p>
        </p:txBody>
      </p:sp>
      <p:sp>
        <p:nvSpPr>
          <p:cNvPr id="1048604" name=""/>
          <p:cNvSpPr/>
          <p:nvPr>
            <p:ph sz="full" idx="1"/>
          </p:nvPr>
        </p:nvSpPr>
        <p:spPr>
          <a:xfrm rot="0">
            <a:off x="719137" y="1733550"/>
            <a:ext cx="6623050" cy="4348162"/>
          </a:xfrm>
          <a:prstGeom prst="rect"/>
          <a:noFill/>
          <a:ln>
            <a:noFill/>
          </a:ln>
        </p:spPr>
        <p:txBody>
          <a:bodyPr anchor="t" bIns="45720" lIns="91440" rIns="91440" tIns="45720" vert="horz"/>
          <a:lstStyle>
            <a:lvl1pPr algn="l" fontAlgn="base" indent="-228600" latinLnBrk="1" marL="273050" rtl="0">
              <a:lnSpc>
                <a:spcPct val="90000"/>
              </a:lnSpc>
              <a:spcBef>
                <a:spcPts val="1800"/>
              </a:spcBef>
              <a:spcAft>
                <a:spcPct val="0"/>
              </a:spcAft>
              <a:buClr>
                <a:schemeClr val="accent1"/>
              </a:buClr>
              <a:buSzPct val="100000"/>
              <a:buFont typeface="Arial" pitchFamily="34" charset="0"/>
              <a:buChar char="▪"/>
              <a:defRPr baseline="0" b="0" sz="2000" i="0" u="none">
                <a:solidFill>
                  <a:schemeClr val="dk1"/>
                </a:solidFill>
                <a:latin typeface="Calibri" pitchFamily="34" charset="0"/>
                <a:sym typeface="Arial" pitchFamily="34" charset="0"/>
              </a:defRPr>
            </a:lvl1pPr>
            <a:lvl2pPr algn="l" fontAlgn="base" indent="-228600" latinLnBrk="1" marL="593725" rtl="0">
              <a:lnSpc>
                <a:spcPct val="90000"/>
              </a:lnSpc>
              <a:spcBef>
                <a:spcPts val="800"/>
              </a:spcBef>
              <a:spcAft>
                <a:spcPct val="0"/>
              </a:spcAft>
              <a:buClr>
                <a:schemeClr val="accent1"/>
              </a:buClr>
              <a:buSzPct val="100000"/>
              <a:buFont typeface="Arial" pitchFamily="34" charset="0"/>
              <a:buChar char="▪"/>
              <a:defRPr baseline="0" b="0" sz="2800" i="0" u="none">
                <a:solidFill>
                  <a:schemeClr val="dk1"/>
                </a:solidFill>
                <a:latin typeface="Calibri" pitchFamily="34" charset="0"/>
                <a:sym typeface="Arial" pitchFamily="34" charset="0"/>
              </a:defRPr>
            </a:lvl2pPr>
            <a:lvl3pPr algn="l" fontAlgn="base" indent="-228600" latinLnBrk="1" marL="914400" rtl="0">
              <a:lnSpc>
                <a:spcPct val="90000"/>
              </a:lnSpc>
              <a:spcBef>
                <a:spcPts val="800"/>
              </a:spcBef>
              <a:spcAft>
                <a:spcPct val="0"/>
              </a:spcAft>
              <a:buClr>
                <a:schemeClr val="accent1"/>
              </a:buClr>
              <a:buSzPct val="100000"/>
              <a:buFont typeface="Arial" pitchFamily="34" charset="0"/>
              <a:buChar char="▪"/>
              <a:defRPr baseline="0" b="0" sz="1600" i="0" u="none">
                <a:solidFill>
                  <a:schemeClr val="dk1"/>
                </a:solidFill>
                <a:latin typeface="Calibri" pitchFamily="34" charset="0"/>
                <a:sym typeface="Arial" pitchFamily="34" charset="0"/>
              </a:defRPr>
            </a:lvl3pPr>
            <a:lvl4pPr algn="l" fontAlgn="base" indent="-182563" latinLnBrk="1" marL="1187450"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4pPr>
            <a:lvl5pPr algn="l" fontAlgn="base" indent="-182562" latinLnBrk="1" marL="1462087"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5pPr>
          </a:lstStyle>
          <a:p>
            <a:pPr eaLnBrk="1" hangingPunct="1" latinLnBrk="1" lvl="0"/>
            <a:r>
              <a:rPr altLang="en-US" lang="tr-TR"/>
              <a:t>Kağıt, bitki kalıntıları, sofra artığı, hayvan leşleri ve doğal gübre gibi organik (canlı kökenli) atıklar mikroorganizmalar tarafından parçalanarak yeniden tabiata kazandırılır. Fakat bu atıklar, çevreye atıldığında mikropların üremesine de uygun ortam oluşturur.</a:t>
            </a:r>
          </a:p>
          <a:p>
            <a:pPr eaLnBrk="1" hangingPunct="1" latinLnBrk="1" lvl="0"/>
            <a:r>
              <a:rPr altLang="en-US" lang="tr-TR"/>
              <a:t>Cam şişe, teneke kutu,  plastik, pet şişe, deterjan, tarım ilacı ve pil gibi maddeler tabiatta kalıcı kirliliğe neden olur. Kalıcı kirliliğe neden olan maddelerin rasgele çevreye atılmaması ve sanayide yeniden kullanımı sağlanmalıdır.</a:t>
            </a:r>
          </a:p>
          <a:p>
            <a:pPr eaLnBrk="1" hangingPunct="1" latinLnBrk="1" lvl="0"/>
            <a:r>
              <a:rPr altLang="en-US" lang="tr-TR"/>
              <a:t>Cam, kağıt, teneke ve plastik geri dönüştürülerek sanayide yeniden kullanılır.</a:t>
            </a:r>
          </a:p>
        </p:txBody>
      </p:sp>
      <p:pic>
        <p:nvPicPr>
          <p:cNvPr id="2097164" name="" descr="http://www.yesilist.com/uploaded/cevko_vakfi_300x300.jpg"/>
          <p:cNvPicPr>
            <a:picLocks/>
          </p:cNvPicPr>
          <p:nvPr/>
        </p:nvPicPr>
        <p:blipFill>
          <a:blip xmlns:r="http://schemas.openxmlformats.org/officeDocument/2006/relationships" r:embed="rId1"/>
          <a:srcRect l="0" t="0" r="0" b="0"/>
          <a:stretch>
            <a:fillRect/>
          </a:stretch>
        </p:blipFill>
        <p:spPr>
          <a:xfrm rot="0">
            <a:off x="7467600" y="1344612"/>
            <a:ext cx="4419600" cy="3795712"/>
          </a:xfrm>
          <a:prstGeom prst="rect"/>
          <a:noFill/>
          <a:ln>
            <a:noFill/>
          </a:ln>
        </p:spPr>
      </p:pic>
    </p:spTree>
  </p:cSld>
  <p:clrMapOvr>
    <a:masterClrMapping/>
  </p:clrMapOvr>
  <p:transition spd="med" advClick="1">
    <p:fade/>
  </p:transition>
  <p:timing>
    <p:tnLst>
      <p:par>
        <p:cTn dur="indefinite" id="1" nodeType="tmRoot">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withEffect" presetClass="entr" presetID="22" presetSubtype="2">
                                  <p:stCondLst>
                                    <p:cond delay="0"/>
                                  </p:stCondLst>
                                  <p:childTnLst>
                                    <p:set>
                                      <p:cBhvr>
                                        <p:cTn dur="1" fill="hold" id="6">
                                          <p:stCondLst>
                                            <p:cond delay="0"/>
                                          </p:stCondLst>
                                        </p:cTn>
                                        <p:tgtEl>
                                          <p:spTgt spid="1048604">
                                            <p:txEl>
                                              <p:charRg st="0" end="265"/>
                                            </p:txEl>
                                          </p:spTgt>
                                        </p:tgtEl>
                                        <p:attrNameLst>
                                          <p:attrName>style.visibility</p:attrName>
                                        </p:attrNameLst>
                                      </p:cBhvr>
                                      <p:to>
                                        <p:strVal val="visible"/>
                                      </p:to>
                                    </p:set>
                                    <p:animEffect transition="in" filter="wipe(right)">
                                      <p:cBhvr>
                                        <p:cTn dur="1000" id="7"/>
                                        <p:tgtEl>
                                          <p:spTgt spid="1048604">
                                            <p:txEl>
                                              <p:charRg st="0" end="265"/>
                                            </p:txEl>
                                          </p:spTgt>
                                        </p:tgtEl>
                                      </p:cBhvr>
                                    </p:animEffect>
                                  </p:childTnLst>
                                </p:cTn>
                              </p:par>
                              <p:par>
                                <p:cTn fill="hold" grpId="0" id="8" nodeType="withEffect" presetClass="entr" presetID="22" presetSubtype="2">
                                  <p:stCondLst>
                                    <p:cond delay="0"/>
                                  </p:stCondLst>
                                  <p:childTnLst>
                                    <p:set>
                                      <p:cBhvr>
                                        <p:cTn dur="1" fill="hold" id="9">
                                          <p:stCondLst>
                                            <p:cond delay="0"/>
                                          </p:stCondLst>
                                        </p:cTn>
                                        <p:tgtEl>
                                          <p:spTgt spid="1048604">
                                            <p:txEl>
                                              <p:charRg st="265" end="500"/>
                                            </p:txEl>
                                          </p:spTgt>
                                        </p:tgtEl>
                                        <p:attrNameLst>
                                          <p:attrName>style.visibility</p:attrName>
                                        </p:attrNameLst>
                                      </p:cBhvr>
                                      <p:to>
                                        <p:strVal val="visible"/>
                                      </p:to>
                                    </p:set>
                                    <p:animEffect transition="in" filter="wipe(right)">
                                      <p:cBhvr>
                                        <p:cTn dur="1000" id="10"/>
                                        <p:tgtEl>
                                          <p:spTgt spid="1048604">
                                            <p:txEl>
                                              <p:charRg st="265" end="500"/>
                                            </p:txEl>
                                          </p:spTgt>
                                        </p:tgtEl>
                                      </p:cBhvr>
                                    </p:animEffect>
                                  </p:childTnLst>
                                </p:cTn>
                              </p:par>
                              <p:par>
                                <p:cTn fill="hold" grpId="0" id="11" nodeType="withEffect" presetClass="entr" presetID="22" presetSubtype="2">
                                  <p:stCondLst>
                                    <p:cond delay="0"/>
                                  </p:stCondLst>
                                  <p:childTnLst>
                                    <p:set>
                                      <p:cBhvr>
                                        <p:cTn dur="1" fill="hold" id="12">
                                          <p:stCondLst>
                                            <p:cond delay="0"/>
                                          </p:stCondLst>
                                        </p:cTn>
                                        <p:tgtEl>
                                          <p:spTgt spid="1048604">
                                            <p:txEl>
                                              <p:charRg st="500" end="579"/>
                                            </p:txEl>
                                          </p:spTgt>
                                        </p:tgtEl>
                                        <p:attrNameLst>
                                          <p:attrName>style.visibility</p:attrName>
                                        </p:attrNameLst>
                                      </p:cBhvr>
                                      <p:to>
                                        <p:strVal val="visible"/>
                                      </p:to>
                                    </p:set>
                                    <p:animEffect transition="in" filter="wipe(right)">
                                      <p:cBhvr>
                                        <p:cTn dur="1000" id="13"/>
                                        <p:tgtEl>
                                          <p:spTgt spid="1048604">
                                            <p:txEl>
                                              <p:charRg st="500" end="579"/>
                                            </p:txEl>
                                          </p:spTgt>
                                        </p:tgtEl>
                                      </p:cBhvr>
                                    </p:animEffect>
                                  </p:childTnLst>
                                </p:cTn>
                              </p:par>
                              <p:par>
                                <p:cTn fill="hold" id="14" nodeType="withEffect" presetClass="entr" presetID="22" presetSubtype="2">
                                  <p:stCondLst>
                                    <p:cond delay="0"/>
                                  </p:stCondLst>
                                  <p:childTnLst>
                                    <p:set>
                                      <p:cBhvr>
                                        <p:cTn dur="1" fill="hold" id="15">
                                          <p:stCondLst>
                                            <p:cond delay="0"/>
                                          </p:stCondLst>
                                        </p:cTn>
                                        <p:tgtEl>
                                          <p:spTgt spid="2097164"/>
                                        </p:tgtEl>
                                        <p:attrNameLst>
                                          <p:attrName>style.visibility</p:attrName>
                                        </p:attrNameLst>
                                      </p:cBhvr>
                                      <p:to>
                                        <p:strVal val="visible"/>
                                      </p:to>
                                    </p:set>
                                    <p:animEffect transition="in" filter="wipe(right)">
                                      <p:cBhvr>
                                        <p:cTn dur="1000" id="16"/>
                                        <p:tgtEl>
                                          <p:spTgt spid="2097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4" grpId="0" uiExpand="0" build="p" bldLvl="1"/>
    </p:bldLst>
  </p:timing>
</p:sld>
</file>

<file path=ppt/slides/slide5.xml><?xml version="1.0" encoding="utf-8"?>
<p:sld xmlns:a="http://schemas.openxmlformats.org/drawingml/2006/main" xmlns:r="http://schemas.openxmlformats.org/officeDocument/2006/relationships" xmlns:p="http://schemas.openxmlformats.org/presentationml/2006/main" showMasterSp="1">
  <p:cSld>
    <p:spTree>
      <p:nvGrpSpPr>
        <p:cNvPr id="57" name=""/>
        <p:cNvGrpSpPr/>
        <p:nvPr/>
      </p:nvGrpSpPr>
      <p:grpSpPr>
        <a:xfrm rot="0">
          <a:off x="0" y="0"/>
          <a:ext cx="0" cy="0"/>
          <a:chOff x="0" y="0"/>
          <a:chExt cx="0" cy="0"/>
        </a:xfrm>
      </p:grpSpPr>
      <p:sp>
        <p:nvSpPr>
          <p:cNvPr id="1048607" name=""/>
          <p:cNvSpPr/>
          <p:nvPr>
            <p:ph type="title" sz="full" idx="0"/>
          </p:nvPr>
        </p:nvSpPr>
        <p:spPr>
          <a:xfrm rot="0">
            <a:off x="593725" y="777875"/>
            <a:ext cx="9144000" cy="639762"/>
          </a:xfrm>
          <a:prstGeom prst="rect"/>
          <a:noFill/>
          <a:ln>
            <a:noFill/>
          </a:ln>
        </p:spPr>
        <p:txBody>
          <a:bodyPr anchor="b" bIns="45720" lIns="91440" rIns="91440" tIns="45720" vert="horz"/>
          <a:lstStyle>
            <a:lvl1pPr algn="l" fontAlgn="base" indent="0" latinLnBrk="1" marL="0" rtl="0">
              <a:lnSpc>
                <a:spcPct val="90000"/>
              </a:lnSpc>
              <a:spcBef>
                <a:spcPct val="0"/>
              </a:spcBef>
              <a:spcAft>
                <a:spcPct val="0"/>
              </a:spcAft>
              <a:buFontTx/>
              <a:buNone/>
              <a:defRPr baseline="0" b="0" sz="3400" i="0" u="none">
                <a:solidFill>
                  <a:schemeClr val="accent1"/>
                </a:solidFill>
                <a:latin typeface="Calibri Light" pitchFamily="0" charset="1"/>
                <a:sym typeface="Arial" pitchFamily="34" charset="0"/>
              </a:defRPr>
            </a:lvl1pPr>
          </a:lstStyle>
          <a:p>
            <a:pPr eaLnBrk="1" hangingPunct="1" latinLnBrk="1" lvl="0"/>
            <a:r>
              <a:rPr altLang="en-US" lang="tr-TR"/>
              <a:t>GERİ DÖNÜŞÜM NEDİR ?</a:t>
            </a:r>
          </a:p>
        </p:txBody>
      </p:sp>
      <p:sp>
        <p:nvSpPr>
          <p:cNvPr id="1048608" name=""/>
          <p:cNvSpPr/>
          <p:nvPr>
            <p:ph sz="full" idx="1"/>
          </p:nvPr>
        </p:nvSpPr>
        <p:spPr>
          <a:xfrm rot="0">
            <a:off x="731837" y="1584325"/>
            <a:ext cx="8047037" cy="2789237"/>
          </a:xfrm>
          <a:prstGeom prst="rect"/>
          <a:noFill/>
          <a:ln>
            <a:noFill/>
          </a:ln>
        </p:spPr>
        <p:txBody>
          <a:bodyPr anchor="t" bIns="45720" lIns="91440" rIns="91440" tIns="45720" vert="horz"/>
          <a:lstStyle>
            <a:lvl1pPr algn="l" fontAlgn="base" indent="-228600" latinLnBrk="1" marL="273050" rtl="0">
              <a:lnSpc>
                <a:spcPct val="90000"/>
              </a:lnSpc>
              <a:spcBef>
                <a:spcPts val="1800"/>
              </a:spcBef>
              <a:spcAft>
                <a:spcPct val="0"/>
              </a:spcAft>
              <a:buClr>
                <a:schemeClr val="accent1"/>
              </a:buClr>
              <a:buSzPct val="100000"/>
              <a:buFont typeface="Arial" pitchFamily="34" charset="0"/>
              <a:buChar char="▪"/>
              <a:defRPr baseline="0" b="0" sz="2000" i="0" u="none">
                <a:solidFill>
                  <a:schemeClr val="dk1"/>
                </a:solidFill>
                <a:latin typeface="Calibri" pitchFamily="34" charset="0"/>
                <a:sym typeface="Arial" pitchFamily="34" charset="0"/>
              </a:defRPr>
            </a:lvl1pPr>
            <a:lvl2pPr algn="l" fontAlgn="base" indent="-228600" latinLnBrk="1" marL="593725" rtl="0">
              <a:lnSpc>
                <a:spcPct val="90000"/>
              </a:lnSpc>
              <a:spcBef>
                <a:spcPts val="800"/>
              </a:spcBef>
              <a:spcAft>
                <a:spcPct val="0"/>
              </a:spcAft>
              <a:buClr>
                <a:schemeClr val="accent1"/>
              </a:buClr>
              <a:buSzPct val="100000"/>
              <a:buFont typeface="Arial" pitchFamily="34" charset="0"/>
              <a:buChar char="▪"/>
              <a:defRPr baseline="0" b="0" sz="2800" i="0" u="none">
                <a:solidFill>
                  <a:schemeClr val="dk1"/>
                </a:solidFill>
                <a:latin typeface="Calibri" pitchFamily="34" charset="0"/>
                <a:sym typeface="Arial" pitchFamily="34" charset="0"/>
              </a:defRPr>
            </a:lvl2pPr>
            <a:lvl3pPr algn="l" fontAlgn="base" indent="-228600" latinLnBrk="1" marL="914400" rtl="0">
              <a:lnSpc>
                <a:spcPct val="90000"/>
              </a:lnSpc>
              <a:spcBef>
                <a:spcPts val="800"/>
              </a:spcBef>
              <a:spcAft>
                <a:spcPct val="0"/>
              </a:spcAft>
              <a:buClr>
                <a:schemeClr val="accent1"/>
              </a:buClr>
              <a:buSzPct val="100000"/>
              <a:buFont typeface="Arial" pitchFamily="34" charset="0"/>
              <a:buChar char="▪"/>
              <a:defRPr baseline="0" b="0" sz="1600" i="0" u="none">
                <a:solidFill>
                  <a:schemeClr val="dk1"/>
                </a:solidFill>
                <a:latin typeface="Calibri" pitchFamily="34" charset="0"/>
                <a:sym typeface="Arial" pitchFamily="34" charset="0"/>
              </a:defRPr>
            </a:lvl3pPr>
            <a:lvl4pPr algn="l" fontAlgn="base" indent="-182563" latinLnBrk="1" marL="1187450"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4pPr>
            <a:lvl5pPr algn="l" fontAlgn="base" indent="-182562" latinLnBrk="1" marL="1462087"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5pPr>
          </a:lstStyle>
          <a:p>
            <a:pPr eaLnBrk="1" hangingPunct="1" latinLnBrk="1" lvl="0"/>
            <a:r>
              <a:rPr altLang="en-US" lang="tr-TR"/>
              <a:t>Yeniden değerlendirme imkanı olan atıkların çeşitli fiziksel ve kimyasal işlemlerden geçirilerek ikincil hammaddeye dönüştürülüp, tekrar üretim sürecine dahil edilmesine </a:t>
            </a:r>
            <a:r>
              <a:rPr altLang="en-US" i="1" lang="tr-TR" u="sng">
                <a:solidFill>
                  <a:srgbClr val="00B050"/>
                </a:solidFill>
              </a:rPr>
              <a:t>geri dönüşüm</a:t>
            </a:r>
            <a:r>
              <a:rPr altLang="en-US" i="1" lang="tr-TR">
                <a:solidFill>
                  <a:srgbClr val="00B050"/>
                </a:solidFill>
              </a:rPr>
              <a:t> </a:t>
            </a:r>
            <a:r>
              <a:rPr altLang="en-US" lang="tr-TR"/>
              <a:t>denir.</a:t>
            </a:r>
          </a:p>
          <a:p>
            <a:pPr eaLnBrk="1" hangingPunct="1" latinLnBrk="1" lvl="0"/>
            <a:r>
              <a:rPr altLang="en-US" lang="tr-TR"/>
              <a:t>Diğer bir tanımlamayla herhangi bir şekilde kullanılarak kullanım dışı kalan geri dönüştürülebilir atık malzemelerin çeşitli geri dönüşüm yöntemleri ile hammadde olarak tekrar imalat süreçlerine kazandırılmasıdır.</a:t>
            </a:r>
          </a:p>
        </p:txBody>
      </p:sp>
      <p:pic>
        <p:nvPicPr>
          <p:cNvPr id="2097165" name=""/>
          <p:cNvPicPr>
            <a:picLocks/>
          </p:cNvPicPr>
          <p:nvPr/>
        </p:nvPicPr>
        <p:blipFill>
          <a:blip xmlns:r="http://schemas.openxmlformats.org/officeDocument/2006/relationships" r:embed="rId1"/>
          <a:srcRect l="0" t="0" r="0" b="0"/>
          <a:stretch>
            <a:fillRect/>
          </a:stretch>
        </p:blipFill>
        <p:spPr>
          <a:xfrm rot="0">
            <a:off x="9240838" y="674687"/>
            <a:ext cx="1763712" cy="1417637"/>
          </a:xfrm>
          <a:prstGeom prst="rect"/>
          <a:noFill/>
          <a:ln>
            <a:noFill/>
          </a:ln>
        </p:spPr>
      </p:pic>
      <p:pic>
        <p:nvPicPr>
          <p:cNvPr id="2097166" name=""/>
          <p:cNvPicPr>
            <a:picLocks/>
          </p:cNvPicPr>
          <p:nvPr/>
        </p:nvPicPr>
        <p:blipFill>
          <a:blip xmlns:r="http://schemas.openxmlformats.org/officeDocument/2006/relationships" r:embed="rId2"/>
          <a:srcRect l="0" t="0" r="0" b="0"/>
          <a:stretch>
            <a:fillRect/>
          </a:stretch>
        </p:blipFill>
        <p:spPr>
          <a:xfrm rot="0">
            <a:off x="9909175" y="2184400"/>
            <a:ext cx="400050" cy="1000125"/>
          </a:xfrm>
          <a:prstGeom prst="rect"/>
          <a:noFill/>
          <a:ln>
            <a:noFill/>
          </a:ln>
        </p:spPr>
      </p:pic>
      <p:pic>
        <p:nvPicPr>
          <p:cNvPr id="2097167" name=""/>
          <p:cNvPicPr>
            <a:picLocks/>
          </p:cNvPicPr>
          <p:nvPr/>
        </p:nvPicPr>
        <p:blipFill>
          <a:blip xmlns:r="http://schemas.openxmlformats.org/officeDocument/2006/relationships" r:embed="rId3"/>
          <a:srcRect l="0" t="0" r="0" b="0"/>
          <a:stretch>
            <a:fillRect/>
          </a:stretch>
        </p:blipFill>
        <p:spPr>
          <a:xfrm rot="0">
            <a:off x="6802437" y="3998912"/>
            <a:ext cx="2178050" cy="2117725"/>
          </a:xfrm>
          <a:prstGeom prst="rect"/>
          <a:noFill/>
          <a:ln>
            <a:noFill/>
          </a:ln>
        </p:spPr>
      </p:pic>
      <p:pic>
        <p:nvPicPr>
          <p:cNvPr id="2097168" name=""/>
          <p:cNvPicPr>
            <a:picLocks/>
          </p:cNvPicPr>
          <p:nvPr/>
        </p:nvPicPr>
        <p:blipFill>
          <a:blip xmlns:r="http://schemas.openxmlformats.org/officeDocument/2006/relationships" r:embed="rId4"/>
          <a:srcRect l="0" t="0" r="0" b="0"/>
          <a:stretch>
            <a:fillRect/>
          </a:stretch>
        </p:blipFill>
        <p:spPr>
          <a:xfrm rot="0">
            <a:off x="9217025" y="3317875"/>
            <a:ext cx="1924050" cy="1514475"/>
          </a:xfrm>
          <a:prstGeom prst="rect"/>
          <a:noFill/>
          <a:ln>
            <a:noFill/>
          </a:ln>
        </p:spPr>
      </p:pic>
      <p:pic>
        <p:nvPicPr>
          <p:cNvPr id="2097169" name=""/>
          <p:cNvPicPr>
            <a:picLocks/>
          </p:cNvPicPr>
          <p:nvPr/>
        </p:nvPicPr>
        <p:blipFill>
          <a:blip xmlns:r="http://schemas.openxmlformats.org/officeDocument/2006/relationships" r:embed="rId5"/>
          <a:srcRect l="0" t="0" r="0" b="0"/>
          <a:stretch>
            <a:fillRect/>
          </a:stretch>
        </p:blipFill>
        <p:spPr>
          <a:xfrm rot="0">
            <a:off x="555625" y="4352925"/>
            <a:ext cx="2000250" cy="1400175"/>
          </a:xfrm>
          <a:prstGeom prst="rect"/>
          <a:noFill/>
          <a:ln>
            <a:noFill/>
          </a:ln>
        </p:spPr>
      </p:pic>
      <p:pic>
        <p:nvPicPr>
          <p:cNvPr id="2097170" name=""/>
          <p:cNvPicPr>
            <a:picLocks/>
          </p:cNvPicPr>
          <p:nvPr/>
        </p:nvPicPr>
        <p:blipFill>
          <a:blip xmlns:r="http://schemas.openxmlformats.org/officeDocument/2006/relationships" r:embed="rId6"/>
          <a:srcRect l="0" t="0" r="0" b="0"/>
          <a:stretch>
            <a:fillRect/>
          </a:stretch>
        </p:blipFill>
        <p:spPr>
          <a:xfrm rot="0">
            <a:off x="2695575" y="4794250"/>
            <a:ext cx="809625" cy="485775"/>
          </a:xfrm>
          <a:prstGeom prst="rect"/>
          <a:noFill/>
          <a:ln>
            <a:noFill/>
          </a:ln>
        </p:spPr>
      </p:pic>
      <p:pic>
        <p:nvPicPr>
          <p:cNvPr id="2097171" name=""/>
          <p:cNvPicPr>
            <a:picLocks/>
          </p:cNvPicPr>
          <p:nvPr/>
        </p:nvPicPr>
        <p:blipFill>
          <a:blip xmlns:r="http://schemas.openxmlformats.org/officeDocument/2006/relationships" r:embed="rId7"/>
          <a:srcRect l="0" t="0" r="0" b="0"/>
          <a:stretch>
            <a:fillRect/>
          </a:stretch>
        </p:blipFill>
        <p:spPr>
          <a:xfrm rot="0">
            <a:off x="3556000" y="4379912"/>
            <a:ext cx="2209800" cy="1504950"/>
          </a:xfrm>
          <a:prstGeom prst="rect"/>
          <a:noFill/>
          <a:ln>
            <a:noFill/>
          </a:ln>
        </p:spPr>
      </p:pic>
    </p:spTree>
  </p:cSld>
  <p:clrMapOvr>
    <a:masterClrMapping/>
  </p:clrMapOvr>
  <p:transition spd="med" advClick="1">
    <p:fade/>
  </p:transition>
  <p:timing>
    <p:tnLst>
      <p:par>
        <p:cTn dur="indefinite" id="1" nodeType="tmRoot">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id="5" nodeType="afterEffect" presetClass="entr" presetID="35" presetSubtype="0">
                                  <p:stCondLst>
                                    <p:cond delay="0"/>
                                  </p:stCondLst>
                                  <p:childTnLst>
                                    <p:set>
                                      <p:cBhvr>
                                        <p:cTn dur="1" fill="hold" id="6">
                                          <p:stCondLst>
                                            <p:cond delay="0"/>
                                          </p:stCondLst>
                                        </p:cTn>
                                        <p:tgtEl>
                                          <p:spTgt spid="2097167"/>
                                        </p:tgtEl>
                                        <p:attrNameLst>
                                          <p:attrName>style.visibility</p:attrName>
                                        </p:attrNameLst>
                                      </p:cBhvr>
                                      <p:to>
                                        <p:strVal val="visible"/>
                                      </p:to>
                                    </p:set>
                                    <p:animEffect transition="in" filter="fade">
                                      <p:cBhvr>
                                        <p:cTn dur="1000" id="7"/>
                                        <p:tgtEl>
                                          <p:spTgt spid="2097167"/>
                                        </p:tgtEl>
                                      </p:cBhvr>
                                    </p:animEffect>
                                    <p:anim calcmode="lin" valueType="num">
                                      <p:cBhvr>
                                        <p:cTn dur="1000" fill="hold" id="8"/>
                                        <p:tgtEl>
                                          <p:spTgt spid="2097167"/>
                                        </p:tgtEl>
                                        <p:attrNameLst>
                                          <p:attrName>style.rotation</p:attrName>
                                        </p:attrNameLst>
                                      </p:cBhvr>
                                      <p:tavLst>
                                        <p:tav tm="0">
                                          <p:val>
                                            <p:fltVal val="720.0"/>
                                          </p:val>
                                        </p:tav>
                                        <p:tav tm="100000">
                                          <p:val>
                                            <p:fltVal val="0.0"/>
                                          </p:val>
                                        </p:tav>
                                      </p:tavLst>
                                    </p:anim>
                                    <p:anim calcmode="lin" valueType="num">
                                      <p:cBhvr>
                                        <p:cTn dur="1000" fill="hold" id="9"/>
                                        <p:tgtEl>
                                          <p:spTgt spid="2097167"/>
                                        </p:tgtEl>
                                        <p:attrNameLst>
                                          <p:attrName>ppt_h</p:attrName>
                                        </p:attrNameLst>
                                      </p:cBhvr>
                                      <p:tavLst>
                                        <p:tav tm="0">
                                          <p:val>
                                            <p:fltVal val="0.0"/>
                                          </p:val>
                                        </p:tav>
                                        <p:tav tm="100000">
                                          <p:val>
                                            <p:strVal val="#ppt_h"/>
                                          </p:val>
                                        </p:tav>
                                      </p:tavLst>
                                    </p:anim>
                                    <p:anim calcmode="lin" valueType="num">
                                      <p:cBhvr>
                                        <p:cTn dur="1000" fill="hold" id="10"/>
                                        <p:tgtEl>
                                          <p:spTgt spid="2097167"/>
                                        </p:tgtEl>
                                        <p:attrNameLst>
                                          <p:attrName>ppt_w</p:attrName>
                                        </p:attrNameLst>
                                      </p:cBhvr>
                                      <p:tavLst>
                                        <p:tav tm="0">
                                          <p:val>
                                            <p:fltVal val="0.0"/>
                                          </p:val>
                                        </p:tav>
                                        <p:tav tm="100000">
                                          <p:val>
                                            <p:strVal val="#ppt_w"/>
                                          </p:val>
                                        </p:tav>
                                      </p:tavLst>
                                    </p:anim>
                                  </p:childTnLst>
                                </p:cTn>
                              </p:par>
                            </p:childTnLst>
                          </p:cTn>
                        </p:par>
                        <p:par>
                          <p:cTn fill="hold" id="11">
                            <p:stCondLst>
                              <p:cond delay="1000"/>
                            </p:stCondLst>
                            <p:childTnLst>
                              <p:par>
                                <p:cTn fill="hold" id="12" nodeType="afterEffect" presetClass="entr" presetID="22" presetSubtype="1">
                                  <p:stCondLst>
                                    <p:cond delay="0"/>
                                  </p:stCondLst>
                                  <p:childTnLst>
                                    <p:set>
                                      <p:cBhvr>
                                        <p:cTn dur="1" fill="hold" id="13">
                                          <p:stCondLst>
                                            <p:cond delay="0"/>
                                          </p:stCondLst>
                                        </p:cTn>
                                        <p:tgtEl>
                                          <p:spTgt spid="2097165"/>
                                        </p:tgtEl>
                                        <p:attrNameLst>
                                          <p:attrName>style.visibility</p:attrName>
                                        </p:attrNameLst>
                                      </p:cBhvr>
                                      <p:to>
                                        <p:strVal val="visible"/>
                                      </p:to>
                                    </p:set>
                                    <p:animEffect transition="in" filter="wipe(up)">
                                      <p:cBhvr>
                                        <p:cTn dur="500" id="14"/>
                                        <p:tgtEl>
                                          <p:spTgt spid="2097165"/>
                                        </p:tgtEl>
                                      </p:cBhvr>
                                    </p:animEffect>
                                  </p:childTnLst>
                                </p:cTn>
                              </p:par>
                              <p:par>
                                <p:cTn fill="hold" id="15" nodeType="withEffect" presetClass="entr" presetID="22" presetSubtype="8">
                                  <p:stCondLst>
                                    <p:cond delay="0"/>
                                  </p:stCondLst>
                                  <p:childTnLst>
                                    <p:set>
                                      <p:cBhvr>
                                        <p:cTn dur="1" fill="hold" id="16">
                                          <p:stCondLst>
                                            <p:cond delay="0"/>
                                          </p:stCondLst>
                                        </p:cTn>
                                        <p:tgtEl>
                                          <p:spTgt spid="2097169"/>
                                        </p:tgtEl>
                                        <p:attrNameLst>
                                          <p:attrName>style.visibility</p:attrName>
                                        </p:attrNameLst>
                                      </p:cBhvr>
                                      <p:to>
                                        <p:strVal val="visible"/>
                                      </p:to>
                                    </p:set>
                                    <p:animEffect transition="in" filter="wipe(left)">
                                      <p:cBhvr>
                                        <p:cTn dur="500" id="17"/>
                                        <p:tgtEl>
                                          <p:spTgt spid="2097169"/>
                                        </p:tgtEl>
                                      </p:cBhvr>
                                    </p:animEffect>
                                  </p:childTnLst>
                                </p:cTn>
                              </p:par>
                            </p:childTnLst>
                          </p:cTn>
                        </p:par>
                        <p:par>
                          <p:cTn fill="hold" id="18">
                            <p:stCondLst>
                              <p:cond delay="1500"/>
                            </p:stCondLst>
                            <p:childTnLst>
                              <p:par>
                                <p:cTn fill="hold" id="19" nodeType="afterEffect" presetClass="entr" presetID="22" presetSubtype="1">
                                  <p:stCondLst>
                                    <p:cond delay="0"/>
                                  </p:stCondLst>
                                  <p:childTnLst>
                                    <p:set>
                                      <p:cBhvr>
                                        <p:cTn dur="1" fill="hold" id="20">
                                          <p:stCondLst>
                                            <p:cond delay="0"/>
                                          </p:stCondLst>
                                        </p:cTn>
                                        <p:tgtEl>
                                          <p:spTgt spid="2097166"/>
                                        </p:tgtEl>
                                        <p:attrNameLst>
                                          <p:attrName>style.visibility</p:attrName>
                                        </p:attrNameLst>
                                      </p:cBhvr>
                                      <p:to>
                                        <p:strVal val="visible"/>
                                      </p:to>
                                    </p:set>
                                    <p:animEffect transition="in" filter="wipe(up)">
                                      <p:cBhvr>
                                        <p:cTn dur="500" id="21"/>
                                        <p:tgtEl>
                                          <p:spTgt spid="2097166"/>
                                        </p:tgtEl>
                                      </p:cBhvr>
                                    </p:animEffect>
                                  </p:childTnLst>
                                </p:cTn>
                              </p:par>
                              <p:par>
                                <p:cTn fill="hold" id="22" nodeType="withEffect" presetClass="entr" presetID="22" presetSubtype="8">
                                  <p:stCondLst>
                                    <p:cond delay="0"/>
                                  </p:stCondLst>
                                  <p:childTnLst>
                                    <p:set>
                                      <p:cBhvr>
                                        <p:cTn dur="1" fill="hold" id="23">
                                          <p:stCondLst>
                                            <p:cond delay="0"/>
                                          </p:stCondLst>
                                        </p:cTn>
                                        <p:tgtEl>
                                          <p:spTgt spid="2097170"/>
                                        </p:tgtEl>
                                        <p:attrNameLst>
                                          <p:attrName>style.visibility</p:attrName>
                                        </p:attrNameLst>
                                      </p:cBhvr>
                                      <p:to>
                                        <p:strVal val="visible"/>
                                      </p:to>
                                    </p:set>
                                    <p:animEffect transition="in" filter="wipe(left)">
                                      <p:cBhvr>
                                        <p:cTn dur="500" id="24"/>
                                        <p:tgtEl>
                                          <p:spTgt spid="2097170"/>
                                        </p:tgtEl>
                                      </p:cBhvr>
                                    </p:animEffect>
                                  </p:childTnLst>
                                </p:cTn>
                              </p:par>
                            </p:childTnLst>
                          </p:cTn>
                        </p:par>
                        <p:par>
                          <p:cTn fill="hold" id="25">
                            <p:stCondLst>
                              <p:cond delay="2000"/>
                            </p:stCondLst>
                            <p:childTnLst>
                              <p:par>
                                <p:cTn fill="hold" id="26" nodeType="afterEffect" presetClass="entr" presetID="22" presetSubtype="1">
                                  <p:stCondLst>
                                    <p:cond delay="0"/>
                                  </p:stCondLst>
                                  <p:childTnLst>
                                    <p:set>
                                      <p:cBhvr>
                                        <p:cTn dur="1" fill="hold" id="27">
                                          <p:stCondLst>
                                            <p:cond delay="0"/>
                                          </p:stCondLst>
                                        </p:cTn>
                                        <p:tgtEl>
                                          <p:spTgt spid="2097168"/>
                                        </p:tgtEl>
                                        <p:attrNameLst>
                                          <p:attrName>style.visibility</p:attrName>
                                        </p:attrNameLst>
                                      </p:cBhvr>
                                      <p:to>
                                        <p:strVal val="visible"/>
                                      </p:to>
                                    </p:set>
                                    <p:animEffect transition="in" filter="wipe(up)">
                                      <p:cBhvr>
                                        <p:cTn dur="500" id="28"/>
                                        <p:tgtEl>
                                          <p:spTgt spid="2097168"/>
                                        </p:tgtEl>
                                      </p:cBhvr>
                                    </p:animEffect>
                                  </p:childTnLst>
                                </p:cTn>
                              </p:par>
                              <p:par>
                                <p:cTn fill="hold" id="29" nodeType="withEffect" presetClass="entr" presetID="22" presetSubtype="8">
                                  <p:stCondLst>
                                    <p:cond delay="0"/>
                                  </p:stCondLst>
                                  <p:childTnLst>
                                    <p:set>
                                      <p:cBhvr>
                                        <p:cTn dur="1" fill="hold" id="30">
                                          <p:stCondLst>
                                            <p:cond delay="0"/>
                                          </p:stCondLst>
                                        </p:cTn>
                                        <p:tgtEl>
                                          <p:spTgt spid="2097171"/>
                                        </p:tgtEl>
                                        <p:attrNameLst>
                                          <p:attrName>style.visibility</p:attrName>
                                        </p:attrNameLst>
                                      </p:cBhvr>
                                      <p:to>
                                        <p:strVal val="visible"/>
                                      </p:to>
                                    </p:set>
                                    <p:animEffect transition="in" filter="wipe(left)">
                                      <p:cBhvr>
                                        <p:cTn dur="500" id="31"/>
                                        <p:tgtEl>
                                          <p:spTgt spid="209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1">
  <p:cSld>
    <p:spTree>
      <p:nvGrpSpPr>
        <p:cNvPr id="58" name=""/>
        <p:cNvGrpSpPr/>
        <p:nvPr/>
      </p:nvGrpSpPr>
      <p:grpSpPr>
        <a:xfrm rot="0">
          <a:off x="0" y="0"/>
          <a:ext cx="0" cy="0"/>
          <a:chOff x="0" y="0"/>
          <a:chExt cx="0" cy="0"/>
        </a:xfrm>
      </p:grpSpPr>
      <p:grpSp>
        <p:nvGrpSpPr>
          <p:cNvPr id="59" name=""/>
          <p:cNvGrpSpPr/>
          <p:nvPr/>
        </p:nvGrpSpPr>
        <p:grpSpPr>
          <a:xfrm rot="0">
            <a:off x="3074987" y="231775"/>
            <a:ext cx="5957887" cy="5803900"/>
            <a:chOff x="3074274" y="231469"/>
            <a:chExt cx="5959367" cy="5803446"/>
          </a:xfrm>
        </p:grpSpPr>
        <p:pic>
          <p:nvPicPr>
            <p:cNvPr id="2097172" name=""/>
            <p:cNvPicPr>
              <a:picLocks/>
            </p:cNvPicPr>
            <p:nvPr/>
          </p:nvPicPr>
          <p:blipFill>
            <a:blip xmlns:r="http://schemas.openxmlformats.org/officeDocument/2006/relationships" r:embed="rId1"/>
            <a:srcRect l="0" t="0" r="0" b="0"/>
            <a:stretch>
              <a:fillRect/>
            </a:stretch>
          </p:blipFill>
          <p:spPr>
            <a:xfrm rot="0">
              <a:off x="3090042" y="231469"/>
              <a:ext cx="5943599" cy="4984064"/>
            </a:xfrm>
            <a:prstGeom prst="rect"/>
            <a:noFill/>
            <a:ln>
              <a:noFill/>
            </a:ln>
          </p:spPr>
        </p:pic>
        <p:sp>
          <p:nvSpPr>
            <p:cNvPr id="1048609" name=""/>
            <p:cNvSpPr txBox="1"/>
            <p:nvPr/>
          </p:nvSpPr>
          <p:spPr>
            <a:xfrm rot="10800000" flipV="1">
              <a:off x="3074274" y="5203130"/>
              <a:ext cx="5927609" cy="831785"/>
            </a:xfrm>
            <a:prstGeom prst="rect"/>
            <a:noFill/>
            <a:ln>
              <a:noFill/>
            </a:ln>
          </p:spPr>
          <p:txBody>
            <a:bodyPr anchor="t" bIns="45720" lIns="91440" rIns="91440" tIns="45720" vert="horz">
              <a:spAutoFit/>
            </a:bodyPr>
            <a:lstStyle>
              <a:lvl1pPr algn="l" fontAlgn="base" indent="0" latinLnBrk="1" marL="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5pPr>
            </a:lstStyle>
            <a:p>
              <a:pPr algn="ctr" eaLnBrk="1" hangingPunct="1" latinLnBrk="1" lvl="0"/>
              <a:r>
                <a:rPr altLang="en-US" b="1" sz="4800" lang="tr-TR">
                  <a:solidFill>
                    <a:srgbClr val="FF0000"/>
                  </a:solidFill>
                  <a:latin typeface="Calibri Light" pitchFamily="0" charset="1"/>
                </a:rPr>
                <a:t>GERİ DÖNÜŞÜM !!</a:t>
              </a:r>
            </a:p>
          </p:txBody>
        </p:sp>
      </p:grpSp>
    </p:spTree>
  </p:cSld>
  <p:clrMapOvr>
    <a:masterClrMapping/>
  </p:clrMapOvr>
  <p:transition spd="med" advClick="1">
    <p:fade/>
  </p:transition>
  <p:timing>
    <p:tnLst>
      <p:par>
        <p:cTn dur="indefinite" id="1" nodeType="tmRoot">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accel="0" autoRev="0" decel="100000" fill="hold" id="5" nodeType="withEffect" presetClass="entr" presetID="49" presetSubtype="0">
                                  <p:stCondLst>
                                    <p:cond delay="0"/>
                                  </p:stCondLst>
                                  <p:childTnLst>
                                    <p:set>
                                      <p:cBhvr>
                                        <p:cTn dur="1" fill="hold" id="6">
                                          <p:stCondLst>
                                            <p:cond delay="0"/>
                                          </p:stCondLst>
                                        </p:cTn>
                                        <p:tgtEl>
                                          <p:spTgt spid="59"/>
                                        </p:tgtEl>
                                        <p:attrNameLst>
                                          <p:attrName>style.visibility</p:attrName>
                                        </p:attrNameLst>
                                      </p:cBhvr>
                                      <p:to>
                                        <p:strVal val="visible"/>
                                      </p:to>
                                    </p:set>
                                    <p:anim calcmode="lin" valueType="num">
                                      <p:cBhvr>
                                        <p:cTn dur="500" fill="hold" id="7"/>
                                        <p:tgtEl>
                                          <p:spTgt spid="59"/>
                                        </p:tgtEl>
                                        <p:attrNameLst>
                                          <p:attrName>ppt_w</p:attrName>
                                        </p:attrNameLst>
                                      </p:cBhvr>
                                      <p:tavLst>
                                        <p:tav tm="0">
                                          <p:val>
                                            <p:fltVal val="0.0"/>
                                          </p:val>
                                        </p:tav>
                                        <p:tav tm="100000">
                                          <p:val>
                                            <p:strVal val="#ppt_w"/>
                                          </p:val>
                                        </p:tav>
                                      </p:tavLst>
                                    </p:anim>
                                    <p:anim calcmode="lin" valueType="num">
                                      <p:cBhvr>
                                        <p:cTn dur="500" fill="hold" id="8"/>
                                        <p:tgtEl>
                                          <p:spTgt spid="59"/>
                                        </p:tgtEl>
                                        <p:attrNameLst>
                                          <p:attrName>ppt_h</p:attrName>
                                        </p:attrNameLst>
                                      </p:cBhvr>
                                      <p:tavLst>
                                        <p:tav tm="0">
                                          <p:val>
                                            <p:fltVal val="0.0"/>
                                          </p:val>
                                        </p:tav>
                                        <p:tav tm="100000">
                                          <p:val>
                                            <p:strVal val="#ppt_h"/>
                                          </p:val>
                                        </p:tav>
                                      </p:tavLst>
                                    </p:anim>
                                    <p:anim calcmode="lin" valueType="num">
                                      <p:cBhvr>
                                        <p:cTn dur="500" fill="hold" id="9"/>
                                        <p:tgtEl>
                                          <p:spTgt spid="59"/>
                                        </p:tgtEl>
                                        <p:attrNameLst>
                                          <p:attrName>style.rotation</p:attrName>
                                        </p:attrNameLst>
                                      </p:cBhvr>
                                      <p:tavLst>
                                        <p:tav tm="0">
                                          <p:val>
                                            <p:fltVal val="360.0"/>
                                          </p:val>
                                        </p:tav>
                                        <p:tav tm="100000">
                                          <p:val>
                                            <p:fltVal val="0.0"/>
                                          </p:val>
                                        </p:tav>
                                      </p:tavLst>
                                    </p:anim>
                                    <p:animEffect transition="in" filter="fade">
                                      <p:cBhvr>
                                        <p:cTn dur="500" id="1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1">
  <p:cSld>
    <p:spTree>
      <p:nvGrpSpPr>
        <p:cNvPr id="60" name=""/>
        <p:cNvGrpSpPr/>
        <p:nvPr/>
      </p:nvGrpSpPr>
      <p:grpSpPr>
        <a:xfrm rot="0">
          <a:off x="0" y="0"/>
          <a:ext cx="0" cy="0"/>
          <a:chOff x="0" y="0"/>
          <a:chExt cx="0" cy="0"/>
        </a:xfrm>
      </p:grpSpPr>
      <p:sp>
        <p:nvSpPr>
          <p:cNvPr id="1048610" name=""/>
          <p:cNvSpPr/>
          <p:nvPr>
            <p:ph type="title" sz="full" idx="0"/>
          </p:nvPr>
        </p:nvSpPr>
        <p:spPr>
          <a:xfrm rot="0">
            <a:off x="498475" y="377825"/>
            <a:ext cx="7021512" cy="661987"/>
          </a:xfrm>
          <a:prstGeom prst="rect"/>
          <a:noFill/>
          <a:ln>
            <a:noFill/>
          </a:ln>
        </p:spPr>
        <p:txBody>
          <a:bodyPr anchor="b" bIns="45720" lIns="91440" rIns="91440" tIns="45720" vert="horz"/>
          <a:lstStyle>
            <a:lvl1pPr algn="l" fontAlgn="base" indent="0" latinLnBrk="1" marL="0" rtl="0">
              <a:lnSpc>
                <a:spcPct val="90000"/>
              </a:lnSpc>
              <a:spcBef>
                <a:spcPct val="0"/>
              </a:spcBef>
              <a:spcAft>
                <a:spcPct val="0"/>
              </a:spcAft>
              <a:buFontTx/>
              <a:buNone/>
              <a:defRPr baseline="0" b="0" sz="3400" i="0" u="none">
                <a:solidFill>
                  <a:schemeClr val="accent1"/>
                </a:solidFill>
                <a:latin typeface="Calibri Light" pitchFamily="0" charset="1"/>
                <a:sym typeface="Arial" pitchFamily="34" charset="0"/>
              </a:defRPr>
            </a:lvl1pPr>
          </a:lstStyle>
          <a:p>
            <a:pPr eaLnBrk="1" hangingPunct="1" latinLnBrk="1" lvl="0"/>
            <a:r>
              <a:rPr altLang="en-US" lang="tr-TR"/>
              <a:t>GERİ DÖNÜŞÜMÜN GETİRİLERİ</a:t>
            </a:r>
          </a:p>
        </p:txBody>
      </p:sp>
      <p:sp>
        <p:nvSpPr>
          <p:cNvPr id="1048611" name=""/>
          <p:cNvSpPr/>
          <p:nvPr>
            <p:ph sz="full" idx="1"/>
          </p:nvPr>
        </p:nvSpPr>
        <p:spPr>
          <a:xfrm rot="0">
            <a:off x="277812" y="1541462"/>
            <a:ext cx="7731125" cy="4457700"/>
          </a:xfrm>
          <a:prstGeom prst="rect"/>
          <a:noFill/>
          <a:ln>
            <a:noFill/>
          </a:ln>
        </p:spPr>
        <p:txBody>
          <a:bodyPr anchor="t" bIns="45720" lIns="91440" rIns="91440" tIns="45720" vert="horz"/>
          <a:lstStyle>
            <a:lvl1pPr algn="l" fontAlgn="base" indent="-228600" latinLnBrk="1" marL="273050" rtl="0">
              <a:lnSpc>
                <a:spcPct val="90000"/>
              </a:lnSpc>
              <a:spcBef>
                <a:spcPts val="1800"/>
              </a:spcBef>
              <a:spcAft>
                <a:spcPct val="0"/>
              </a:spcAft>
              <a:buClr>
                <a:schemeClr val="accent1"/>
              </a:buClr>
              <a:buSzPct val="100000"/>
              <a:buFont typeface="Arial" pitchFamily="34" charset="0"/>
              <a:buChar char="▪"/>
              <a:defRPr baseline="0" b="0" sz="2000" i="0" u="none">
                <a:solidFill>
                  <a:schemeClr val="dk1"/>
                </a:solidFill>
                <a:latin typeface="Calibri" pitchFamily="34" charset="0"/>
                <a:sym typeface="Arial" pitchFamily="34" charset="0"/>
              </a:defRPr>
            </a:lvl1pPr>
            <a:lvl2pPr algn="l" fontAlgn="base" indent="-228600" latinLnBrk="1" marL="593725" rtl="0">
              <a:lnSpc>
                <a:spcPct val="90000"/>
              </a:lnSpc>
              <a:spcBef>
                <a:spcPts val="800"/>
              </a:spcBef>
              <a:spcAft>
                <a:spcPct val="0"/>
              </a:spcAft>
              <a:buClr>
                <a:schemeClr val="accent1"/>
              </a:buClr>
              <a:buSzPct val="100000"/>
              <a:buFont typeface="Arial" pitchFamily="34" charset="0"/>
              <a:buChar char="▪"/>
              <a:defRPr baseline="0" b="0" sz="2800" i="0" u="none">
                <a:solidFill>
                  <a:schemeClr val="dk1"/>
                </a:solidFill>
                <a:latin typeface="Calibri" pitchFamily="34" charset="0"/>
                <a:sym typeface="Arial" pitchFamily="34" charset="0"/>
              </a:defRPr>
            </a:lvl2pPr>
            <a:lvl3pPr algn="l" fontAlgn="base" indent="-228600" latinLnBrk="1" marL="914400" rtl="0">
              <a:lnSpc>
                <a:spcPct val="90000"/>
              </a:lnSpc>
              <a:spcBef>
                <a:spcPts val="800"/>
              </a:spcBef>
              <a:spcAft>
                <a:spcPct val="0"/>
              </a:spcAft>
              <a:buClr>
                <a:schemeClr val="accent1"/>
              </a:buClr>
              <a:buSzPct val="100000"/>
              <a:buFont typeface="Arial" pitchFamily="34" charset="0"/>
              <a:buChar char="▪"/>
              <a:defRPr baseline="0" b="0" sz="1600" i="0" u="none">
                <a:solidFill>
                  <a:schemeClr val="dk1"/>
                </a:solidFill>
                <a:latin typeface="Calibri" pitchFamily="34" charset="0"/>
                <a:sym typeface="Arial" pitchFamily="34" charset="0"/>
              </a:defRPr>
            </a:lvl3pPr>
            <a:lvl4pPr algn="l" fontAlgn="base" indent="-182563" latinLnBrk="1" marL="1187450"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4pPr>
            <a:lvl5pPr algn="l" fontAlgn="base" indent="-182562" latinLnBrk="1" marL="1462087"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5pPr>
          </a:lstStyle>
          <a:p>
            <a:pPr eaLnBrk="1" hangingPunct="1" latinLnBrk="1" lvl="0"/>
            <a:r>
              <a:rPr altLang="en-US" lang="tr-TR"/>
              <a:t>Doğal kaynak tüketimini azaltır.</a:t>
            </a:r>
          </a:p>
          <a:p>
            <a:pPr eaLnBrk="1" hangingPunct="1" latinLnBrk="1" lvl="1"/>
            <a:r>
              <a:rPr altLang="en-US" sz="1800" lang="tr-TR"/>
              <a:t>Ambalaj atıklarının hammadde kaynağı olarak kullanılması, doğal kaynaklarımızın daha az tüketilmesini ve korunmasını sağlar.</a:t>
            </a:r>
          </a:p>
          <a:p>
            <a:pPr eaLnBrk="1" hangingPunct="1" latinLnBrk="1" lvl="1"/>
            <a:r>
              <a:rPr altLang="en-US" sz="1800" lang="tr-TR"/>
              <a:t>Doğal kaynaklarımız, dünya nüfusunun ve tüketimin artması sebebi ile her geçen gün azaldığı için daha verimli bir şekilde kullanılması gerekmektedir.</a:t>
            </a:r>
          </a:p>
          <a:p>
            <a:pPr eaLnBrk="1" hangingPunct="1" latinLnBrk="1" lvl="0"/>
            <a:r>
              <a:rPr altLang="en-US" lang="tr-TR"/>
              <a:t>Enerji tasarrufu sağlar.</a:t>
            </a:r>
          </a:p>
          <a:p>
            <a:pPr eaLnBrk="1" hangingPunct="1" latinLnBrk="1" lvl="1"/>
            <a:r>
              <a:rPr altLang="en-US" sz="1800" lang="tr-TR"/>
              <a:t>Geri dönüşüm sırasında uygulanan fiziksel ve kimyasal işlem sayısı, normal üretim işlemlerine göre daha az olduğu için, malzeme üretilmesinde önemli bir enerji tasarrufu sağlanır.</a:t>
            </a:r>
          </a:p>
          <a:p>
            <a:pPr eaLnBrk="1" hangingPunct="1" latinLnBrk="1" lvl="1"/>
            <a:r>
              <a:rPr altLang="en-US" sz="1800" lang="tr-TR"/>
              <a:t>Tasarruf edilen enerji miktarı atık cins ve bileşimine bağlı olarak değişmekle birlikte bir alüminyum kutunun geri dönüşümü ile yaklaşık % 90, kağıdın geri dönüşümü ile % 60 oranında enerji tasarrufu sağlanır.</a:t>
            </a:r>
          </a:p>
          <a:p>
            <a:pPr eaLnBrk="1" hangingPunct="1" latinLnBrk="1" lvl="1">
              <a:buNone/>
            </a:pPr>
            <a:endParaRPr altLang="en-US" sz="1800" lang="tr-TR"/>
          </a:p>
        </p:txBody>
      </p:sp>
      <p:pic>
        <p:nvPicPr>
          <p:cNvPr id="2097173" name="" descr="http://www.zenginbilgiler.com/attachments/5578d1330826639/zengindogal.jpg"/>
          <p:cNvPicPr>
            <a:picLocks/>
          </p:cNvPicPr>
          <p:nvPr/>
        </p:nvPicPr>
        <p:blipFill>
          <a:blip xmlns:r="http://schemas.openxmlformats.org/officeDocument/2006/relationships" r:embed="rId1"/>
          <a:srcRect l="0" t="0" r="0" b="0"/>
          <a:stretch>
            <a:fillRect/>
          </a:stretch>
        </p:blipFill>
        <p:spPr>
          <a:xfrm rot="0">
            <a:off x="8402638" y="425450"/>
            <a:ext cx="3568700" cy="2847975"/>
          </a:xfrm>
          <a:prstGeom prst="rect"/>
          <a:noFill/>
          <a:ln>
            <a:noFill/>
          </a:ln>
        </p:spPr>
      </p:pic>
    </p:spTree>
  </p:cSld>
  <p:clrMapOvr>
    <a:masterClrMapping/>
  </p:clrMapOvr>
  <p:transition spd="med" advClick="1">
    <p:fade/>
  </p:transition>
  <p:timing/>
</p:sld>
</file>

<file path=ppt/slides/slide8.xml><?xml version="1.0" encoding="utf-8"?>
<p:sld xmlns:a="http://schemas.openxmlformats.org/drawingml/2006/main" xmlns:r="http://schemas.openxmlformats.org/officeDocument/2006/relationships" xmlns:p="http://schemas.openxmlformats.org/presentationml/2006/main" showMasterSp="1">
  <p:cSld>
    <p:spTree>
      <p:nvGrpSpPr>
        <p:cNvPr id="61" name=""/>
        <p:cNvGrpSpPr/>
        <p:nvPr/>
      </p:nvGrpSpPr>
      <p:grpSpPr>
        <a:xfrm rot="0">
          <a:off x="0" y="0"/>
          <a:ext cx="0" cy="0"/>
          <a:chOff x="0" y="0"/>
          <a:chExt cx="0" cy="0"/>
        </a:xfrm>
      </p:grpSpPr>
      <p:sp>
        <p:nvSpPr>
          <p:cNvPr id="1048612" name=""/>
          <p:cNvSpPr/>
          <p:nvPr>
            <p:ph type="title" sz="full" idx="0"/>
          </p:nvPr>
        </p:nvSpPr>
        <p:spPr>
          <a:xfrm rot="0">
            <a:off x="925512" y="0"/>
            <a:ext cx="9144000" cy="1143000"/>
          </a:xfrm>
          <a:prstGeom prst="rect"/>
          <a:noFill/>
          <a:ln>
            <a:noFill/>
          </a:ln>
        </p:spPr>
        <p:txBody>
          <a:bodyPr anchor="b" bIns="45720" lIns="91440" rIns="91440" tIns="45720" vert="horz"/>
          <a:lstStyle>
            <a:lvl1pPr algn="l" fontAlgn="base" indent="0" latinLnBrk="1" marL="0" rtl="0">
              <a:lnSpc>
                <a:spcPct val="90000"/>
              </a:lnSpc>
              <a:spcBef>
                <a:spcPct val="0"/>
              </a:spcBef>
              <a:spcAft>
                <a:spcPct val="0"/>
              </a:spcAft>
              <a:buFontTx/>
              <a:buNone/>
              <a:defRPr baseline="0" b="0" sz="3400" i="0" u="none">
                <a:solidFill>
                  <a:schemeClr val="accent1"/>
                </a:solidFill>
                <a:latin typeface="Calibri Light" pitchFamily="0" charset="1"/>
                <a:sym typeface="Arial" pitchFamily="34" charset="0"/>
              </a:defRPr>
            </a:lvl1pPr>
          </a:lstStyle>
          <a:p>
            <a:pPr algn="ctr" eaLnBrk="1" hangingPunct="1" latinLnBrk="1" lvl="0"/>
            <a:r>
              <a:rPr altLang="en-US" lang="tr-TR"/>
              <a:t>GERİ DÖNÜŞÜMÜN GETİRİLERİ</a:t>
            </a:r>
          </a:p>
        </p:txBody>
      </p:sp>
      <p:sp>
        <p:nvSpPr>
          <p:cNvPr id="1048613" name=""/>
          <p:cNvSpPr/>
          <p:nvPr>
            <p:ph sz="full" idx="1"/>
          </p:nvPr>
        </p:nvSpPr>
        <p:spPr>
          <a:xfrm rot="0">
            <a:off x="962025" y="1225550"/>
            <a:ext cx="9694862" cy="2227262"/>
          </a:xfrm>
          <a:prstGeom prst="rect"/>
          <a:noFill/>
          <a:ln>
            <a:noFill/>
          </a:ln>
        </p:spPr>
        <p:txBody>
          <a:bodyPr anchor="t" bIns="45720" lIns="91440" rIns="91440" tIns="45720" vert="horz"/>
          <a:lstStyle>
            <a:lvl1pPr algn="l" fontAlgn="base" indent="-228600" latinLnBrk="1" marL="273050" rtl="0">
              <a:lnSpc>
                <a:spcPct val="90000"/>
              </a:lnSpc>
              <a:spcBef>
                <a:spcPts val="1800"/>
              </a:spcBef>
              <a:spcAft>
                <a:spcPct val="0"/>
              </a:spcAft>
              <a:buClr>
                <a:schemeClr val="accent1"/>
              </a:buClr>
              <a:buSzPct val="100000"/>
              <a:buFont typeface="Arial" pitchFamily="34" charset="0"/>
              <a:buChar char="▪"/>
              <a:defRPr baseline="0" b="0" sz="2000" i="0" u="none">
                <a:solidFill>
                  <a:schemeClr val="dk1"/>
                </a:solidFill>
                <a:latin typeface="Calibri" pitchFamily="34" charset="0"/>
                <a:sym typeface="Arial" pitchFamily="34" charset="0"/>
              </a:defRPr>
            </a:lvl1pPr>
            <a:lvl2pPr algn="l" fontAlgn="base" indent="-228600" latinLnBrk="1" marL="593725" rtl="0">
              <a:lnSpc>
                <a:spcPct val="90000"/>
              </a:lnSpc>
              <a:spcBef>
                <a:spcPts val="800"/>
              </a:spcBef>
              <a:spcAft>
                <a:spcPct val="0"/>
              </a:spcAft>
              <a:buClr>
                <a:schemeClr val="accent1"/>
              </a:buClr>
              <a:buSzPct val="100000"/>
              <a:buFont typeface="Arial" pitchFamily="34" charset="0"/>
              <a:buChar char="▪"/>
              <a:defRPr baseline="0" b="0" sz="2800" i="0" u="none">
                <a:solidFill>
                  <a:schemeClr val="dk1"/>
                </a:solidFill>
                <a:latin typeface="Calibri" pitchFamily="34" charset="0"/>
                <a:sym typeface="Arial" pitchFamily="34" charset="0"/>
              </a:defRPr>
            </a:lvl2pPr>
            <a:lvl3pPr algn="l" fontAlgn="base" indent="-228600" latinLnBrk="1" marL="914400" rtl="0">
              <a:lnSpc>
                <a:spcPct val="90000"/>
              </a:lnSpc>
              <a:spcBef>
                <a:spcPts val="800"/>
              </a:spcBef>
              <a:spcAft>
                <a:spcPct val="0"/>
              </a:spcAft>
              <a:buClr>
                <a:schemeClr val="accent1"/>
              </a:buClr>
              <a:buSzPct val="100000"/>
              <a:buFont typeface="Arial" pitchFamily="34" charset="0"/>
              <a:buChar char="▪"/>
              <a:defRPr baseline="0" b="0" sz="1600" i="0" u="none">
                <a:solidFill>
                  <a:schemeClr val="dk1"/>
                </a:solidFill>
                <a:latin typeface="Calibri" pitchFamily="34" charset="0"/>
                <a:sym typeface="Arial" pitchFamily="34" charset="0"/>
              </a:defRPr>
            </a:lvl3pPr>
            <a:lvl4pPr algn="l" fontAlgn="base" indent="-182563" latinLnBrk="1" marL="1187450"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4pPr>
            <a:lvl5pPr algn="l" fontAlgn="base" indent="-182562" latinLnBrk="1" marL="1462087"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5pPr>
          </a:lstStyle>
          <a:p>
            <a:pPr eaLnBrk="1" hangingPunct="1" latinLnBrk="1" lvl="0"/>
            <a:r>
              <a:rPr altLang="en-US" lang="tr-TR"/>
              <a:t>Atık miktarını azaltır.</a:t>
            </a:r>
          </a:p>
          <a:p>
            <a:pPr eaLnBrk="1" hangingPunct="1" latinLnBrk="1" lvl="1"/>
            <a:r>
              <a:rPr altLang="en-US" sz="1800" lang="tr-TR"/>
              <a:t>Deponilere daha az atık gider ve buna ek olarak bu atıkların taşınması ve depolanması kolaylaşır, çünkü  artık daha az çöp alanı ve daha az enerji gerekmektedir.</a:t>
            </a:r>
          </a:p>
          <a:p>
            <a:pPr eaLnBrk="1" hangingPunct="1" latinLnBrk="1" lvl="0"/>
            <a:r>
              <a:rPr altLang="en-US" lang="tr-TR"/>
              <a:t>Ekonomiye katkı sağlar.</a:t>
            </a:r>
          </a:p>
          <a:p>
            <a:pPr eaLnBrk="1" hangingPunct="1" latinLnBrk="1" lvl="1"/>
            <a:r>
              <a:rPr altLang="en-US" sz="1800" lang="tr-TR"/>
              <a:t>Hammaddelerin azalması ve doğal kaynakların tükenmesi önlenir, böylelikle ülke ekonomisine katkı sağlanır.</a:t>
            </a:r>
          </a:p>
          <a:p>
            <a:pPr eaLnBrk="1" hangingPunct="1" latinLnBrk="1" lvl="1">
              <a:buNone/>
            </a:pPr>
            <a:endParaRPr altLang="en-US" sz="1800" lang="tr-TR"/>
          </a:p>
        </p:txBody>
      </p:sp>
      <p:pic>
        <p:nvPicPr>
          <p:cNvPr id="2097174" name="" descr="http://www.netlog.com.tr/images/cevre/cevresel-surdurulebilirligin-onemi.jpg"/>
          <p:cNvPicPr>
            <a:picLocks/>
          </p:cNvPicPr>
          <p:nvPr/>
        </p:nvPicPr>
        <p:blipFill>
          <a:blip xmlns:r="http://schemas.openxmlformats.org/officeDocument/2006/relationships" r:embed="rId1"/>
          <a:srcRect l="0" t="0" r="0" b="0"/>
          <a:stretch>
            <a:fillRect/>
          </a:stretch>
        </p:blipFill>
        <p:spPr>
          <a:xfrm rot="0">
            <a:off x="1071562" y="3609975"/>
            <a:ext cx="9648825" cy="2995612"/>
          </a:xfrm>
          <a:prstGeom prst="rect"/>
          <a:noFill/>
          <a:ln>
            <a:noFill/>
          </a:ln>
        </p:spPr>
      </p:pic>
    </p:spTree>
  </p:cSld>
  <p:clrMapOvr>
    <a:masterClrMapping/>
  </p:clrMapOvr>
  <p:transition spd="med" advClick="1">
    <p:fade/>
  </p:transition>
  <p:timing/>
</p:sld>
</file>

<file path=ppt/slides/slide9.xml><?xml version="1.0" encoding="utf-8"?>
<p:sld xmlns:a="http://schemas.openxmlformats.org/drawingml/2006/main" xmlns:r="http://schemas.openxmlformats.org/officeDocument/2006/relationships" xmlns:p="http://schemas.openxmlformats.org/presentationml/2006/main" showMasterSp="1">
  <p:cSld>
    <p:spTree>
      <p:nvGrpSpPr>
        <p:cNvPr id="62" name=""/>
        <p:cNvGrpSpPr/>
        <p:nvPr/>
      </p:nvGrpSpPr>
      <p:grpSpPr>
        <a:xfrm rot="0">
          <a:off x="0" y="0"/>
          <a:ext cx="0" cy="0"/>
          <a:chOff x="0" y="0"/>
          <a:chExt cx="0" cy="0"/>
        </a:xfrm>
      </p:grpSpPr>
      <p:sp>
        <p:nvSpPr>
          <p:cNvPr id="1048614" name=""/>
          <p:cNvSpPr/>
          <p:nvPr>
            <p:ph type="title" sz="full" idx="0"/>
          </p:nvPr>
        </p:nvSpPr>
        <p:spPr>
          <a:xfrm rot="0">
            <a:off x="1511300" y="0"/>
            <a:ext cx="9144000" cy="1143000"/>
          </a:xfrm>
          <a:prstGeom prst="rect"/>
          <a:noFill/>
          <a:ln>
            <a:noFill/>
          </a:ln>
        </p:spPr>
        <p:txBody>
          <a:bodyPr anchor="b" bIns="45720" lIns="91440" rIns="91440" tIns="45720" vert="horz"/>
          <a:lstStyle>
            <a:lvl1pPr algn="l" fontAlgn="base" indent="0" latinLnBrk="1" marL="0" rtl="0">
              <a:lnSpc>
                <a:spcPct val="90000"/>
              </a:lnSpc>
              <a:spcBef>
                <a:spcPct val="0"/>
              </a:spcBef>
              <a:spcAft>
                <a:spcPct val="0"/>
              </a:spcAft>
              <a:buFontTx/>
              <a:buNone/>
              <a:defRPr baseline="0" b="0" sz="3400" i="0" u="none">
                <a:solidFill>
                  <a:schemeClr val="accent1"/>
                </a:solidFill>
                <a:latin typeface="Calibri Light" pitchFamily="0" charset="1"/>
                <a:sym typeface="Arial" pitchFamily="34" charset="0"/>
              </a:defRPr>
            </a:lvl1pPr>
          </a:lstStyle>
          <a:p>
            <a:pPr algn="ctr" lvl="0"/>
            <a:r>
              <a:rPr altLang="en-US" lang="tr-TR"/>
              <a:t>GERİ DÖNÜŞÜM TESİSİ</a:t>
            </a:r>
          </a:p>
        </p:txBody>
      </p:sp>
      <p:pic>
        <p:nvPicPr>
          <p:cNvPr id="2097175" name="" descr="http://www.cevrekent.net/_dinamik/320/50.jpg"/>
          <p:cNvPicPr>
            <a:picLocks/>
          </p:cNvPicPr>
          <p:nvPr/>
        </p:nvPicPr>
        <p:blipFill>
          <a:blip xmlns:r="http://schemas.openxmlformats.org/officeDocument/2006/relationships" r:embed="rId1"/>
          <a:srcRect l="0" t="0" r="0" b="0"/>
          <a:stretch>
            <a:fillRect/>
          </a:stretch>
        </p:blipFill>
        <p:spPr>
          <a:xfrm rot="0">
            <a:off x="2625725" y="1301750"/>
            <a:ext cx="7373937" cy="4667250"/>
          </a:xfrm>
          <a:prstGeom prst="rect"/>
          <a:noFill/>
          <a:ln>
            <a:noFill/>
          </a:ln>
        </p:spPr>
      </p:pic>
    </p:spTree>
  </p:cSld>
  <p:clrMapOvr>
    <a:masterClrMapping/>
  </p:clrMapOvr>
  <p:transition spd="med" advClick="1">
    <p:fade/>
  </p:transition>
  <p:timing/>
</p:sld>
</file>

<file path=ppt/slides/slide10.xml><?xml version="1.0" encoding="utf-8"?>
<p:sld xmlns:a="http://schemas.openxmlformats.org/drawingml/2006/main" xmlns:r="http://schemas.openxmlformats.org/officeDocument/2006/relationships" xmlns:p="http://schemas.openxmlformats.org/presentationml/2006/main" showMasterSp="1">
  <p:cSld>
    <p:spTree>
      <p:nvGrpSpPr>
        <p:cNvPr id="66" name=""/>
        <p:cNvGrpSpPr/>
        <p:nvPr/>
      </p:nvGrpSpPr>
      <p:grpSpPr>
        <a:xfrm rot="0">
          <a:off x="0" y="0"/>
          <a:ext cx="0" cy="0"/>
          <a:chOff x="0" y="0"/>
          <a:chExt cx="0" cy="0"/>
        </a:xfrm>
      </p:grpSpPr>
      <p:pic>
        <p:nvPicPr>
          <p:cNvPr id="2097176" name=""/>
          <p:cNvPicPr>
            <a:picLocks/>
          </p:cNvPicPr>
          <p:nvPr/>
        </p:nvPicPr>
        <p:blipFill>
          <a:blip xmlns:r="http://schemas.openxmlformats.org/officeDocument/2006/relationships" r:embed="rId1"/>
          <a:srcRect l="0" t="0" r="0" b="0"/>
          <a:stretch>
            <a:fillRect/>
          </a:stretch>
        </p:blipFill>
        <p:spPr>
          <a:xfrm rot="0">
            <a:off x="530225" y="1762125"/>
            <a:ext cx="11296650" cy="4071937"/>
          </a:xfrm>
          <a:prstGeom prst="rect"/>
          <a:noFill/>
          <a:ln>
            <a:noFill/>
          </a:ln>
        </p:spPr>
      </p:pic>
      <p:sp>
        <p:nvSpPr>
          <p:cNvPr id="1048617" name=""/>
          <p:cNvSpPr txBox="1"/>
          <p:nvPr/>
        </p:nvSpPr>
        <p:spPr>
          <a:xfrm rot="0">
            <a:off x="1744662" y="811212"/>
            <a:ext cx="9144000" cy="766762"/>
          </a:xfrm>
          <a:prstGeom prst="rect"/>
          <a:noFill/>
          <a:ln>
            <a:noFill/>
          </a:ln>
        </p:spPr>
        <p:txBody>
          <a:bodyPr anchor="t" bIns="45720" lIns="91440" rIns="91440" tIns="45720" vert="horz"/>
          <a:lstStyle>
            <a:lvl1pPr algn="l" fontAlgn="base" indent="0" latinLnBrk="1" marL="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5pPr>
          </a:lstStyle>
          <a:p>
            <a:pPr eaLnBrk="1" hangingPunct="1" latinLnBrk="1" lvl="0">
              <a:lnSpc>
                <a:spcPct val="90000"/>
              </a:lnSpc>
            </a:pPr>
            <a:r>
              <a:rPr altLang="en-US" sz="3400" lang="tr-TR">
                <a:solidFill>
                  <a:schemeClr val="accent1"/>
                </a:solidFill>
                <a:latin typeface="Calibri Light" pitchFamily="0" charset="1"/>
              </a:rPr>
              <a:t>GERİ DÖNÜŞEBİLEN AMBALAJ ATIKLARI</a:t>
            </a:r>
          </a:p>
        </p:txBody>
      </p:sp>
    </p:spTree>
  </p:cSld>
  <p:clrMapOvr>
    <a:masterClrMapping/>
  </p:clrMapOvr>
  <p:transition spd="med" advClick="1">
    <p:fade/>
  </p:transition>
  <p:timing/>
</p:sld>
</file>

<file path=ppt/slides/slide11.xml><?xml version="1.0" encoding="utf-8"?>
<p:sld xmlns:a="http://schemas.openxmlformats.org/drawingml/2006/main" xmlns:r="http://schemas.openxmlformats.org/officeDocument/2006/relationships" xmlns:p="http://schemas.openxmlformats.org/presentationml/2006/main" showMasterSp="1">
  <p:cSld>
    <p:spTree>
      <p:nvGrpSpPr>
        <p:cNvPr id="69" name=""/>
        <p:cNvGrpSpPr/>
        <p:nvPr/>
      </p:nvGrpSpPr>
      <p:grpSpPr>
        <a:xfrm rot="0">
          <a:off x="0" y="0"/>
          <a:ext cx="0" cy="0"/>
          <a:chOff x="0" y="0"/>
          <a:chExt cx="0" cy="0"/>
        </a:xfrm>
      </p:grpSpPr>
      <p:sp>
        <p:nvSpPr>
          <p:cNvPr id="1048620" name=""/>
          <p:cNvSpPr/>
          <p:nvPr>
            <p:ph type="title" sz="full" idx="0"/>
          </p:nvPr>
        </p:nvSpPr>
        <p:spPr>
          <a:xfrm rot="0">
            <a:off x="1524000" y="457200"/>
            <a:ext cx="9144000" cy="1143000"/>
          </a:xfrm>
          <a:prstGeom prst="rect"/>
          <a:noFill/>
          <a:ln>
            <a:noFill/>
          </a:ln>
        </p:spPr>
        <p:txBody>
          <a:bodyPr anchor="b" bIns="45720" lIns="91440" rIns="91440" tIns="45720" vert="horz"/>
          <a:lstStyle>
            <a:lvl1pPr algn="l" fontAlgn="base" indent="0" latinLnBrk="1" marL="0" rtl="0">
              <a:lnSpc>
                <a:spcPct val="90000"/>
              </a:lnSpc>
              <a:spcBef>
                <a:spcPct val="0"/>
              </a:spcBef>
              <a:spcAft>
                <a:spcPct val="0"/>
              </a:spcAft>
              <a:buFontTx/>
              <a:buNone/>
              <a:defRPr baseline="0" b="0" sz="3400" i="0" u="none">
                <a:solidFill>
                  <a:schemeClr val="accent1"/>
                </a:solidFill>
                <a:latin typeface="Calibri Light" pitchFamily="0" charset="1"/>
                <a:sym typeface="Arial" pitchFamily="34" charset="0"/>
              </a:defRPr>
            </a:lvl1pPr>
          </a:lstStyle>
          <a:p>
            <a:pPr lvl="0"/>
            <a:r>
              <a:rPr altLang="en-US" lang="tr-TR"/>
              <a:t>CAM ATIKLARININ GERİ DÖNÜŞÜMÜ</a:t>
            </a:r>
          </a:p>
        </p:txBody>
      </p:sp>
      <p:sp>
        <p:nvSpPr>
          <p:cNvPr id="1048621" name=""/>
          <p:cNvSpPr/>
          <p:nvPr>
            <p:ph sz="full" idx="1"/>
          </p:nvPr>
        </p:nvSpPr>
        <p:spPr>
          <a:xfrm rot="0">
            <a:off x="1524000" y="1714500"/>
            <a:ext cx="9144000" cy="4457700"/>
          </a:xfrm>
          <a:prstGeom prst="rect"/>
          <a:noFill/>
          <a:ln>
            <a:noFill/>
          </a:ln>
        </p:spPr>
        <p:txBody>
          <a:bodyPr anchor="t" bIns="45720" lIns="91440" rIns="91440" tIns="45720" vert="horz"/>
          <a:lstStyle>
            <a:lvl1pPr algn="l" fontAlgn="base" indent="-228600" latinLnBrk="1" marL="273050" rtl="0">
              <a:lnSpc>
                <a:spcPct val="90000"/>
              </a:lnSpc>
              <a:spcBef>
                <a:spcPts val="1800"/>
              </a:spcBef>
              <a:spcAft>
                <a:spcPct val="0"/>
              </a:spcAft>
              <a:buClr>
                <a:schemeClr val="accent1"/>
              </a:buClr>
              <a:buSzPct val="100000"/>
              <a:buFont typeface="Arial" pitchFamily="34" charset="0"/>
              <a:buChar char="▪"/>
              <a:defRPr baseline="0" b="0" sz="2000" i="0" u="none">
                <a:solidFill>
                  <a:schemeClr val="dk1"/>
                </a:solidFill>
                <a:latin typeface="Calibri" pitchFamily="34" charset="0"/>
                <a:sym typeface="Arial" pitchFamily="34" charset="0"/>
              </a:defRPr>
            </a:lvl1pPr>
            <a:lvl2pPr algn="l" fontAlgn="base" indent="-228600" latinLnBrk="1" marL="593725" rtl="0">
              <a:lnSpc>
                <a:spcPct val="90000"/>
              </a:lnSpc>
              <a:spcBef>
                <a:spcPts val="800"/>
              </a:spcBef>
              <a:spcAft>
                <a:spcPct val="0"/>
              </a:spcAft>
              <a:buClr>
                <a:schemeClr val="accent1"/>
              </a:buClr>
              <a:buSzPct val="100000"/>
              <a:buFont typeface="Arial" pitchFamily="34" charset="0"/>
              <a:buChar char="▪"/>
              <a:defRPr baseline="0" b="0" sz="2800" i="0" u="none">
                <a:solidFill>
                  <a:schemeClr val="dk1"/>
                </a:solidFill>
                <a:latin typeface="Calibri" pitchFamily="34" charset="0"/>
                <a:sym typeface="Arial" pitchFamily="34" charset="0"/>
              </a:defRPr>
            </a:lvl2pPr>
            <a:lvl3pPr algn="l" fontAlgn="base" indent="-228600" latinLnBrk="1" marL="914400" rtl="0">
              <a:lnSpc>
                <a:spcPct val="90000"/>
              </a:lnSpc>
              <a:spcBef>
                <a:spcPts val="800"/>
              </a:spcBef>
              <a:spcAft>
                <a:spcPct val="0"/>
              </a:spcAft>
              <a:buClr>
                <a:schemeClr val="accent1"/>
              </a:buClr>
              <a:buSzPct val="100000"/>
              <a:buFont typeface="Arial" pitchFamily="34" charset="0"/>
              <a:buChar char="▪"/>
              <a:defRPr baseline="0" b="0" sz="1600" i="0" u="none">
                <a:solidFill>
                  <a:schemeClr val="dk1"/>
                </a:solidFill>
                <a:latin typeface="Calibri" pitchFamily="34" charset="0"/>
                <a:sym typeface="Arial" pitchFamily="34" charset="0"/>
              </a:defRPr>
            </a:lvl3pPr>
            <a:lvl4pPr algn="l" fontAlgn="base" indent="-182563" latinLnBrk="1" marL="1187450"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4pPr>
            <a:lvl5pPr algn="l" fontAlgn="base" indent="-182562" latinLnBrk="1" marL="1462087"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5pPr>
          </a:lstStyle>
          <a:p>
            <a:r>
              <a:rPr altLang="en-US" lang="tr-TR"/>
              <a:t>Cam atıklar yeşil cam toplama kutularında kaynağında ayrı toplanıp, toplama ayırma tesislerinde renklerine göre ayrılarak geri dönüşüm tesislerine verilmektedir.</a:t>
            </a:r>
          </a:p>
          <a:p>
            <a:r>
              <a:rPr altLang="en-US" lang="tr-TR"/>
              <a:t>Cam maddeler kırılır ve hammadde karışımına karıştırılarak eritme ocaklarına dökülmektedir. </a:t>
            </a:r>
          </a:p>
          <a:p>
            <a:r>
              <a:rPr altLang="en-US" lang="tr-TR"/>
              <a:t>Kırılan cam; beton katkısı ve camasfalt olarak da kullanılmaktadır. Camasfalta %30 civarında geri dönüşmüş cam katılmaktadır.</a:t>
            </a:r>
          </a:p>
          <a:p>
            <a:r>
              <a:rPr altLang="en-US" lang="tr-TR"/>
              <a:t>Cam sonsuz bir döngü içinde geri dönüştürülebilir, yapısında bozulma olmaz.</a:t>
            </a:r>
          </a:p>
          <a:p>
            <a:endParaRPr altLang="en-US" lang="tr-TR"/>
          </a:p>
        </p:txBody>
      </p:sp>
      <p:pic>
        <p:nvPicPr>
          <p:cNvPr id="2097177" name="" descr="http://www.geridonusum.org/images/stories/camkategori.png"/>
          <p:cNvPicPr>
            <a:picLocks/>
          </p:cNvPicPr>
          <p:nvPr/>
        </p:nvPicPr>
        <p:blipFill>
          <a:blip xmlns:r="http://schemas.openxmlformats.org/officeDocument/2006/relationships" r:embed="rId1"/>
          <a:srcRect l="0" t="0" r="0" b="0"/>
          <a:stretch>
            <a:fillRect/>
          </a:stretch>
        </p:blipFill>
        <p:spPr>
          <a:xfrm rot="0">
            <a:off x="0" y="5054600"/>
            <a:ext cx="1905000" cy="1524000"/>
          </a:xfrm>
          <a:prstGeom prst="rect"/>
          <a:noFill/>
          <a:ln>
            <a:noFill/>
          </a:ln>
        </p:spPr>
      </p:pic>
    </p:spTree>
  </p:cSld>
  <p:clrMapOvr>
    <a:masterClrMapping/>
  </p:clrMapOvr>
  <p:transition spd="med" advClick="1">
    <p:fade/>
  </p:transition>
  <p:timing/>
</p:sld>
</file>

<file path=ppt/slides/slide12.xml><?xml version="1.0" encoding="utf-8"?>
<p:sld xmlns:a="http://schemas.openxmlformats.org/drawingml/2006/main" xmlns:r="http://schemas.openxmlformats.org/officeDocument/2006/relationships" xmlns:p="http://schemas.openxmlformats.org/presentationml/2006/main" showMasterSp="1">
  <p:cSld>
    <p:spTree>
      <p:nvGrpSpPr>
        <p:cNvPr id="70" name=""/>
        <p:cNvGrpSpPr/>
        <p:nvPr/>
      </p:nvGrpSpPr>
      <p:grpSpPr>
        <a:xfrm rot="0">
          <a:off x="0" y="0"/>
          <a:ext cx="0" cy="0"/>
          <a:chOff x="0" y="0"/>
          <a:chExt cx="0" cy="0"/>
        </a:xfrm>
      </p:grpSpPr>
      <p:pic>
        <p:nvPicPr>
          <p:cNvPr id="2097178" name="" descr="C:\Users\arzu\Desktop\ambalaj\slide-10-728.jpg"/>
          <p:cNvPicPr>
            <a:picLocks/>
          </p:cNvPicPr>
          <p:nvPr/>
        </p:nvPicPr>
        <p:blipFill>
          <a:blip xmlns:r="http://schemas.openxmlformats.org/officeDocument/2006/relationships" r:embed="rId1"/>
          <a:srcRect l="0" t="0" r="0" b="0"/>
          <a:stretch>
            <a:fillRect/>
          </a:stretch>
        </p:blipFill>
        <p:spPr>
          <a:xfrm rot="0">
            <a:off x="339725" y="0"/>
            <a:ext cx="11534775" cy="6561137"/>
          </a:xfrm>
          <a:prstGeom prst="rect"/>
          <a:noFill/>
          <a:ln>
            <a:noFill/>
          </a:ln>
        </p:spPr>
      </p:pic>
    </p:spTree>
  </p:cSld>
  <p:clrMapOvr>
    <a:masterClrMapping/>
  </p:clrMapOvr>
  <p:transition spd="med" advClick="1">
    <p:fade/>
  </p:transition>
  <p:timing/>
</p:sld>
</file>

<file path=ppt/slides/slide13.xml><?xml version="1.0" encoding="utf-8"?>
<p:sld xmlns:a="http://schemas.openxmlformats.org/drawingml/2006/main" xmlns:r="http://schemas.openxmlformats.org/officeDocument/2006/relationships" xmlns:p="http://schemas.openxmlformats.org/presentationml/2006/main" showMasterSp="1">
  <p:cSld>
    <p:spTree>
      <p:nvGrpSpPr>
        <p:cNvPr id="71" name=""/>
        <p:cNvGrpSpPr/>
        <p:nvPr/>
      </p:nvGrpSpPr>
      <p:grpSpPr>
        <a:xfrm rot="0">
          <a:off x="0" y="0"/>
          <a:ext cx="0" cy="0"/>
          <a:chOff x="0" y="0"/>
          <a:chExt cx="0" cy="0"/>
        </a:xfrm>
      </p:grpSpPr>
      <p:sp>
        <p:nvSpPr>
          <p:cNvPr id="1048622" name=""/>
          <p:cNvSpPr/>
          <p:nvPr>
            <p:ph type="title" sz="full" idx="0"/>
          </p:nvPr>
        </p:nvSpPr>
        <p:spPr>
          <a:xfrm rot="0">
            <a:off x="1524000" y="457200"/>
            <a:ext cx="9144000" cy="1143000"/>
          </a:xfrm>
          <a:prstGeom prst="rect"/>
          <a:noFill/>
          <a:ln>
            <a:noFill/>
          </a:ln>
        </p:spPr>
        <p:txBody>
          <a:bodyPr anchor="b" bIns="45720" lIns="91440" rIns="91440" tIns="45720" vert="horz"/>
          <a:lstStyle>
            <a:lvl1pPr algn="l" fontAlgn="base" indent="0" latinLnBrk="1" marL="0" rtl="0">
              <a:lnSpc>
                <a:spcPct val="90000"/>
              </a:lnSpc>
              <a:spcBef>
                <a:spcPct val="0"/>
              </a:spcBef>
              <a:spcAft>
                <a:spcPct val="0"/>
              </a:spcAft>
              <a:buFontTx/>
              <a:buNone/>
              <a:defRPr baseline="0" b="0" sz="3400" i="0" u="none">
                <a:solidFill>
                  <a:schemeClr val="accent1"/>
                </a:solidFill>
                <a:latin typeface="Calibri Light" pitchFamily="0" charset="1"/>
                <a:sym typeface="Arial" pitchFamily="34" charset="0"/>
              </a:defRPr>
            </a:lvl1pPr>
          </a:lstStyle>
          <a:p>
            <a:pPr lvl="0"/>
            <a:r>
              <a:rPr altLang="en-US" lang="tr-TR"/>
              <a:t>CAM GERİ DÖNÜŞTÜRÜLMELİ ÇÜNKÜ</a:t>
            </a:r>
          </a:p>
        </p:txBody>
      </p:sp>
      <p:sp>
        <p:nvSpPr>
          <p:cNvPr id="1048623" name=""/>
          <p:cNvSpPr/>
          <p:nvPr>
            <p:ph sz="full" idx="1"/>
          </p:nvPr>
        </p:nvSpPr>
        <p:spPr>
          <a:xfrm rot="0">
            <a:off x="1524000" y="1714500"/>
            <a:ext cx="9144000" cy="2416175"/>
          </a:xfrm>
          <a:prstGeom prst="rect"/>
          <a:noFill/>
          <a:ln>
            <a:noFill/>
          </a:ln>
        </p:spPr>
        <p:txBody>
          <a:bodyPr anchor="t" bIns="45720" lIns="91440" rIns="91440" tIns="45720" vert="horz"/>
          <a:lstStyle>
            <a:lvl1pPr algn="l" fontAlgn="base" indent="-228600" latinLnBrk="1" marL="273050" rtl="0">
              <a:lnSpc>
                <a:spcPct val="90000"/>
              </a:lnSpc>
              <a:spcBef>
                <a:spcPts val="1800"/>
              </a:spcBef>
              <a:spcAft>
                <a:spcPct val="0"/>
              </a:spcAft>
              <a:buClr>
                <a:schemeClr val="accent1"/>
              </a:buClr>
              <a:buSzPct val="100000"/>
              <a:buFont typeface="Arial" pitchFamily="34" charset="0"/>
              <a:buChar char="▪"/>
              <a:defRPr baseline="0" b="0" sz="2000" i="0" u="none">
                <a:solidFill>
                  <a:schemeClr val="dk1"/>
                </a:solidFill>
                <a:latin typeface="Calibri" pitchFamily="34" charset="0"/>
                <a:sym typeface="Arial" pitchFamily="34" charset="0"/>
              </a:defRPr>
            </a:lvl1pPr>
            <a:lvl2pPr algn="l" fontAlgn="base" indent="-228600" latinLnBrk="1" marL="593725" rtl="0">
              <a:lnSpc>
                <a:spcPct val="90000"/>
              </a:lnSpc>
              <a:spcBef>
                <a:spcPts val="800"/>
              </a:spcBef>
              <a:spcAft>
                <a:spcPct val="0"/>
              </a:spcAft>
              <a:buClr>
                <a:schemeClr val="accent1"/>
              </a:buClr>
              <a:buSzPct val="100000"/>
              <a:buFont typeface="Arial" pitchFamily="34" charset="0"/>
              <a:buChar char="▪"/>
              <a:defRPr baseline="0" b="0" sz="2800" i="0" u="none">
                <a:solidFill>
                  <a:schemeClr val="dk1"/>
                </a:solidFill>
                <a:latin typeface="Calibri" pitchFamily="34" charset="0"/>
                <a:sym typeface="Arial" pitchFamily="34" charset="0"/>
              </a:defRPr>
            </a:lvl2pPr>
            <a:lvl3pPr algn="l" fontAlgn="base" indent="-228600" latinLnBrk="1" marL="914400" rtl="0">
              <a:lnSpc>
                <a:spcPct val="90000"/>
              </a:lnSpc>
              <a:spcBef>
                <a:spcPts val="800"/>
              </a:spcBef>
              <a:spcAft>
                <a:spcPct val="0"/>
              </a:spcAft>
              <a:buClr>
                <a:schemeClr val="accent1"/>
              </a:buClr>
              <a:buSzPct val="100000"/>
              <a:buFont typeface="Arial" pitchFamily="34" charset="0"/>
              <a:buChar char="▪"/>
              <a:defRPr baseline="0" b="0" sz="1600" i="0" u="none">
                <a:solidFill>
                  <a:schemeClr val="dk1"/>
                </a:solidFill>
                <a:latin typeface="Calibri" pitchFamily="34" charset="0"/>
                <a:sym typeface="Arial" pitchFamily="34" charset="0"/>
              </a:defRPr>
            </a:lvl3pPr>
            <a:lvl4pPr algn="l" fontAlgn="base" indent="-182563" latinLnBrk="1" marL="1187450"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4pPr>
            <a:lvl5pPr algn="l" fontAlgn="base" indent="-182562" latinLnBrk="1" marL="1462087"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5pPr>
          </a:lstStyle>
          <a:p>
            <a:r>
              <a:rPr altLang="en-US" lang="tr-TR"/>
              <a:t>Enerji tüketiminde % 25 azalma,</a:t>
            </a:r>
          </a:p>
          <a:p>
            <a:r>
              <a:rPr altLang="en-US" lang="tr-TR"/>
              <a:t>Hava kirliliğinde % 20 azalma,</a:t>
            </a:r>
          </a:p>
          <a:p>
            <a:r>
              <a:rPr altLang="en-US" lang="tr-TR"/>
              <a:t>Maden atığında % 80 azalma,</a:t>
            </a:r>
          </a:p>
          <a:p>
            <a:r>
              <a:rPr altLang="en-US" lang="tr-TR"/>
              <a:t>Su tüketiminde % 50 azalma,</a:t>
            </a:r>
          </a:p>
          <a:p>
            <a:r>
              <a:rPr altLang="en-US" lang="tr-TR"/>
              <a:t>Kum, soda, kireç gibi doğal kaynakların korunması sağlanmaktadır.</a:t>
            </a:r>
          </a:p>
        </p:txBody>
      </p:sp>
      <p:pic>
        <p:nvPicPr>
          <p:cNvPr id="2097179" name=""/>
          <p:cNvPicPr>
            <a:picLocks/>
          </p:cNvPicPr>
          <p:nvPr/>
        </p:nvPicPr>
        <p:blipFill>
          <a:blip xmlns:r="http://schemas.openxmlformats.org/officeDocument/2006/relationships" r:embed="rId1"/>
          <a:srcRect l="0" t="0" r="0" b="0"/>
          <a:stretch>
            <a:fillRect/>
          </a:stretch>
        </p:blipFill>
        <p:spPr>
          <a:xfrm rot="0">
            <a:off x="611187" y="4217987"/>
            <a:ext cx="10687050" cy="2362200"/>
          </a:xfrm>
          <a:prstGeom prst="rect"/>
          <a:noFill/>
          <a:ln>
            <a:noFill/>
          </a:ln>
        </p:spPr>
      </p:pic>
    </p:spTree>
  </p:cSld>
  <p:clrMapOvr>
    <a:masterClrMapping/>
  </p:clrMapOvr>
  <p:transition spd="med" advClick="1">
    <p:fade/>
  </p:transition>
  <p:timing/>
</p:sld>
</file>

<file path=ppt/slides/slide14.xml><?xml version="1.0" encoding="utf-8"?>
<p:sld xmlns:a="http://schemas.openxmlformats.org/drawingml/2006/main" xmlns:r="http://schemas.openxmlformats.org/officeDocument/2006/relationships" xmlns:p="http://schemas.openxmlformats.org/presentationml/2006/main" showMasterSp="1">
  <p:cSld>
    <p:spTree>
      <p:nvGrpSpPr>
        <p:cNvPr id="72" name=""/>
        <p:cNvGrpSpPr/>
        <p:nvPr/>
      </p:nvGrpSpPr>
      <p:grpSpPr>
        <a:xfrm rot="0">
          <a:off x="0" y="0"/>
          <a:ext cx="0" cy="0"/>
          <a:chOff x="0" y="0"/>
          <a:chExt cx="0" cy="0"/>
        </a:xfrm>
      </p:grpSpPr>
      <p:sp>
        <p:nvSpPr>
          <p:cNvPr id="1048624" name=""/>
          <p:cNvSpPr/>
          <p:nvPr>
            <p:ph type="title" sz="full" idx="0"/>
          </p:nvPr>
        </p:nvSpPr>
        <p:spPr>
          <a:xfrm rot="0">
            <a:off x="1082675" y="0"/>
            <a:ext cx="9144000" cy="1143000"/>
          </a:xfrm>
          <a:prstGeom prst="rect"/>
          <a:noFill/>
          <a:ln>
            <a:noFill/>
          </a:ln>
        </p:spPr>
        <p:txBody>
          <a:bodyPr anchor="b" bIns="45720" lIns="91440" rIns="91440" tIns="45720" vert="horz"/>
          <a:lstStyle>
            <a:lvl1pPr algn="l" fontAlgn="base" indent="0" latinLnBrk="1" marL="0" rtl="0">
              <a:lnSpc>
                <a:spcPct val="90000"/>
              </a:lnSpc>
              <a:spcBef>
                <a:spcPct val="0"/>
              </a:spcBef>
              <a:spcAft>
                <a:spcPct val="0"/>
              </a:spcAft>
              <a:buFontTx/>
              <a:buNone/>
              <a:defRPr baseline="0" b="0" sz="3400" i="0" u="none">
                <a:solidFill>
                  <a:schemeClr val="accent1"/>
                </a:solidFill>
                <a:latin typeface="Calibri Light" pitchFamily="0" charset="1"/>
                <a:sym typeface="Arial" pitchFamily="34" charset="0"/>
              </a:defRPr>
            </a:lvl1pPr>
          </a:lstStyle>
          <a:p>
            <a:pPr algn="ctr" lvl="0"/>
            <a:r>
              <a:rPr altLang="en-US" lang="tr-TR"/>
              <a:t>PLASTİK ATIKLARININ GERİ DÖNÜŞÜMÜ</a:t>
            </a:r>
          </a:p>
        </p:txBody>
      </p:sp>
      <p:sp>
        <p:nvSpPr>
          <p:cNvPr id="1048625" name=""/>
          <p:cNvSpPr/>
          <p:nvPr>
            <p:ph sz="full" idx="1"/>
          </p:nvPr>
        </p:nvSpPr>
        <p:spPr>
          <a:xfrm rot="0">
            <a:off x="3562350" y="1257300"/>
            <a:ext cx="7426325" cy="3535362"/>
          </a:xfrm>
          <a:prstGeom prst="rect"/>
          <a:solidFill>
            <a:schemeClr val="lt1">
              <a:alpha val="100000"/>
            </a:schemeClr>
          </a:solidFill>
          <a:ln>
            <a:noFill/>
          </a:ln>
        </p:spPr>
        <p:txBody>
          <a:bodyPr anchor="t" bIns="45720" lIns="91440" rIns="91440" tIns="45720" vert="horz"/>
          <a:lstStyle>
            <a:lvl1pPr algn="l" fontAlgn="base" indent="-228600" latinLnBrk="1" marL="273050" rtl="0">
              <a:lnSpc>
                <a:spcPct val="90000"/>
              </a:lnSpc>
              <a:spcBef>
                <a:spcPts val="1800"/>
              </a:spcBef>
              <a:spcAft>
                <a:spcPct val="0"/>
              </a:spcAft>
              <a:buClr>
                <a:schemeClr val="accent1"/>
              </a:buClr>
              <a:buSzPct val="100000"/>
              <a:buFont typeface="Arial" pitchFamily="34" charset="0"/>
              <a:buChar char="▪"/>
              <a:defRPr baseline="0" b="0" sz="2000" i="0" u="none">
                <a:solidFill>
                  <a:schemeClr val="dk1"/>
                </a:solidFill>
                <a:latin typeface="Calibri" pitchFamily="34" charset="0"/>
                <a:sym typeface="Arial" pitchFamily="34" charset="0"/>
              </a:defRPr>
            </a:lvl1pPr>
            <a:lvl2pPr algn="l" fontAlgn="base" indent="-228600" latinLnBrk="1" marL="593725" rtl="0">
              <a:lnSpc>
                <a:spcPct val="90000"/>
              </a:lnSpc>
              <a:spcBef>
                <a:spcPts val="800"/>
              </a:spcBef>
              <a:spcAft>
                <a:spcPct val="0"/>
              </a:spcAft>
              <a:buClr>
                <a:schemeClr val="accent1"/>
              </a:buClr>
              <a:buSzPct val="100000"/>
              <a:buFont typeface="Arial" pitchFamily="34" charset="0"/>
              <a:buChar char="▪"/>
              <a:defRPr baseline="0" b="0" sz="2800" i="0" u="none">
                <a:solidFill>
                  <a:schemeClr val="dk1"/>
                </a:solidFill>
                <a:latin typeface="Calibri" pitchFamily="34" charset="0"/>
                <a:sym typeface="Arial" pitchFamily="34" charset="0"/>
              </a:defRPr>
            </a:lvl2pPr>
            <a:lvl3pPr algn="l" fontAlgn="base" indent="-228600" latinLnBrk="1" marL="914400" rtl="0">
              <a:lnSpc>
                <a:spcPct val="90000"/>
              </a:lnSpc>
              <a:spcBef>
                <a:spcPts val="800"/>
              </a:spcBef>
              <a:spcAft>
                <a:spcPct val="0"/>
              </a:spcAft>
              <a:buClr>
                <a:schemeClr val="accent1"/>
              </a:buClr>
              <a:buSzPct val="100000"/>
              <a:buFont typeface="Arial" pitchFamily="34" charset="0"/>
              <a:buChar char="▪"/>
              <a:defRPr baseline="0" b="0" sz="1600" i="0" u="none">
                <a:solidFill>
                  <a:schemeClr val="dk1"/>
                </a:solidFill>
                <a:latin typeface="Calibri" pitchFamily="34" charset="0"/>
                <a:sym typeface="Arial" pitchFamily="34" charset="0"/>
              </a:defRPr>
            </a:lvl3pPr>
            <a:lvl4pPr algn="l" fontAlgn="base" indent="-182563" latinLnBrk="1" marL="1187450"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4pPr>
            <a:lvl5pPr algn="l" fontAlgn="base" indent="-182562" latinLnBrk="1" marL="1462087"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5pPr>
          </a:lstStyle>
          <a:p>
            <a:pPr lvl="0"/>
            <a:r>
              <a:rPr altLang="en-US" lang="tr-TR"/>
              <a:t>Plastik atıklar </a:t>
            </a:r>
            <a:r>
              <a:rPr altLang="en-US" i="1" lang="tr-TR" u="sng"/>
              <a:t>sarı renkli plastik toplama kutularında </a:t>
            </a:r>
            <a:r>
              <a:rPr altLang="en-US" lang="tr-TR"/>
              <a:t>kaynağında ayrı toplanıp, toplama ayırma tesislerinde cinslerine göre ayrılıp geri dönüşüm tesislerine verilerek geri dönüşüm işlemine tabi tutulur.</a:t>
            </a:r>
          </a:p>
          <a:p>
            <a:pPr lvl="0"/>
            <a:r>
              <a:rPr altLang="en-US" lang="tr-TR"/>
              <a:t>Cinslerine göre ayrılan geri dönüşebilir plastik atıklar, kırma makinalarında kırılıp küçük parçalara ayrılır.</a:t>
            </a:r>
          </a:p>
          <a:p>
            <a:pPr lvl="0"/>
            <a:r>
              <a:rPr altLang="en-US" lang="tr-TR"/>
              <a:t>İşletmeler bu parçaları direkt olarak belli oranlarda, orijinal hammadde ile karıştırarak üretim işleminde kullanılabildiği gibi; tekrar eritip katkı maddeleri katarak ikinci sınıf hammadde olarak da kullanabilir.</a:t>
            </a:r>
          </a:p>
        </p:txBody>
      </p:sp>
      <p:pic>
        <p:nvPicPr>
          <p:cNvPr id="2097180" name=""/>
          <p:cNvPicPr>
            <a:picLocks/>
          </p:cNvPicPr>
          <p:nvPr/>
        </p:nvPicPr>
        <p:blipFill>
          <a:blip xmlns:r="http://schemas.openxmlformats.org/officeDocument/2006/relationships" r:embed="rId1"/>
          <a:srcRect l="0" t="0" r="0" b="0"/>
          <a:stretch>
            <a:fillRect/>
          </a:stretch>
        </p:blipFill>
        <p:spPr>
          <a:xfrm rot="0">
            <a:off x="-361950" y="2720975"/>
            <a:ext cx="2759075" cy="3711575"/>
          </a:xfrm>
          <a:prstGeom prst="rect"/>
          <a:noFill/>
          <a:ln>
            <a:noFill/>
          </a:ln>
        </p:spPr>
      </p:pic>
      <p:sp>
        <p:nvSpPr>
          <p:cNvPr id="1048626" name=""/>
          <p:cNvSpPr/>
          <p:nvPr/>
        </p:nvSpPr>
        <p:spPr>
          <a:xfrm rot="8683354">
            <a:off x="1239837" y="3286125"/>
            <a:ext cx="704850" cy="354012"/>
          </a:xfrm>
          <a:prstGeom prst="curvedUpArrow">
            <a:avLst>
              <a:gd name="adj1" fmla="val 24998"/>
              <a:gd name="adj2" fmla="val 49997"/>
              <a:gd name="adj3" fmla="val 25000"/>
            </a:avLst>
          </a:prstGeom>
          <a:solidFill>
            <a:schemeClr val="accent1"/>
          </a:solidFill>
          <a:ln w="12700" cap="flat" cmpd="sng">
            <a:solidFill>
              <a:srgbClr val="627B11">
                <a:alpha val="100000"/>
              </a:srgbClr>
            </a:solidFill>
            <a:prstDash val="solid"/>
            <a:round/>
          </a:ln>
        </p:spPr>
        <p:txBody>
          <a:bodyPr anchor="ctr" bIns="45720" lIns="91440" rIns="91440" tIns="45720" vert="horz"/>
          <a:lstStyle>
            <a:lvl1pPr algn="l" fontAlgn="base" indent="0" latinLnBrk="1" marL="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5pPr>
          </a:lstStyle>
          <a:p>
            <a:pPr algn="ctr" eaLnBrk="1" hangingPunct="1" latinLnBrk="1" lvl="0"/>
            <a:endParaRPr altLang="en-US" lang="tr-TR">
              <a:latin typeface="Calibri" pitchFamily="34" charset="0"/>
            </a:endParaRPr>
          </a:p>
        </p:txBody>
      </p:sp>
      <p:pic>
        <p:nvPicPr>
          <p:cNvPr id="2097181" name=""/>
          <p:cNvPicPr>
            <a:picLocks/>
          </p:cNvPicPr>
          <p:nvPr/>
        </p:nvPicPr>
        <p:blipFill>
          <a:blip xmlns:r="http://schemas.openxmlformats.org/officeDocument/2006/relationships" r:embed="rId2"/>
          <a:srcRect l="0" t="0" r="0" b="0"/>
          <a:stretch>
            <a:fillRect/>
          </a:stretch>
        </p:blipFill>
        <p:spPr>
          <a:xfrm rot="0">
            <a:off x="1490662" y="1687512"/>
            <a:ext cx="1539875" cy="1528762"/>
          </a:xfrm>
          <a:prstGeom prst="rect"/>
          <a:noFill/>
          <a:ln>
            <a:noFill/>
          </a:ln>
        </p:spPr>
      </p:pic>
    </p:spTree>
  </p:cSld>
  <p:clrMapOvr>
    <a:masterClrMapping/>
  </p:clrMapOvr>
  <p:transition spd="med" advClick="1">
    <p:fade/>
  </p:transition>
  <p:timing/>
</p:sld>
</file>

<file path=ppt/slides/slide15.xml><?xml version="1.0" encoding="utf-8"?>
<p:sld xmlns:a="http://schemas.openxmlformats.org/drawingml/2006/main" xmlns:r="http://schemas.openxmlformats.org/officeDocument/2006/relationships" xmlns:p="http://schemas.openxmlformats.org/presentationml/2006/main" showMasterSp="1">
  <p:cSld>
    <p:spTree>
      <p:nvGrpSpPr>
        <p:cNvPr id="73" name=""/>
        <p:cNvGrpSpPr/>
        <p:nvPr/>
      </p:nvGrpSpPr>
      <p:grpSpPr>
        <a:xfrm rot="0">
          <a:off x="0" y="0"/>
          <a:ext cx="0" cy="0"/>
          <a:chOff x="0" y="0"/>
          <a:chExt cx="0" cy="0"/>
        </a:xfrm>
      </p:grpSpPr>
      <p:pic>
        <p:nvPicPr>
          <p:cNvPr id="2097182" name="" descr="http://www.manisahurda.com/images2/img/1224/Image/plastikgeridonusum.jpg"/>
          <p:cNvPicPr>
            <a:picLocks/>
          </p:cNvPicPr>
          <p:nvPr/>
        </p:nvPicPr>
        <p:blipFill>
          <a:blip xmlns:r="http://schemas.openxmlformats.org/officeDocument/2006/relationships" r:embed="rId1"/>
          <a:srcRect l="0" t="0" r="0" b="0"/>
          <a:stretch>
            <a:fillRect/>
          </a:stretch>
        </p:blipFill>
        <p:spPr>
          <a:xfrm rot="0">
            <a:off x="2416175" y="257175"/>
            <a:ext cx="6950075" cy="5988050"/>
          </a:xfrm>
          <a:prstGeom prst="rect"/>
          <a:noFill/>
          <a:ln>
            <a:noFill/>
          </a:ln>
        </p:spPr>
      </p:pic>
    </p:spTree>
  </p:cSld>
  <p:clrMapOvr>
    <a:masterClrMapping/>
  </p:clrMapOvr>
  <p:transition spd="med" advClick="1">
    <p:fade/>
  </p:transition>
  <p:timing/>
</p:sld>
</file>

<file path=ppt/slides/slide16.xml><?xml version="1.0" encoding="utf-8"?>
<p:sld xmlns:a="http://schemas.openxmlformats.org/drawingml/2006/main" xmlns:r="http://schemas.openxmlformats.org/officeDocument/2006/relationships" xmlns:p="http://schemas.openxmlformats.org/presentationml/2006/main" showMasterSp="1">
  <p:cSld>
    <p:spTree>
      <p:nvGrpSpPr>
        <p:cNvPr id="74" name=""/>
        <p:cNvGrpSpPr/>
        <p:nvPr/>
      </p:nvGrpSpPr>
      <p:grpSpPr>
        <a:xfrm rot="0">
          <a:off x="0" y="0"/>
          <a:ext cx="0" cy="0"/>
          <a:chOff x="0" y="0"/>
          <a:chExt cx="0" cy="0"/>
        </a:xfrm>
      </p:grpSpPr>
      <p:sp>
        <p:nvSpPr>
          <p:cNvPr id="1048627" name=""/>
          <p:cNvSpPr/>
          <p:nvPr>
            <p:ph type="title" sz="full" idx="0"/>
          </p:nvPr>
        </p:nvSpPr>
        <p:spPr>
          <a:xfrm rot="0">
            <a:off x="331787" y="315912"/>
            <a:ext cx="11460162" cy="914400"/>
          </a:xfrm>
          <a:prstGeom prst="rect"/>
          <a:noFill/>
          <a:ln>
            <a:noFill/>
          </a:ln>
        </p:spPr>
        <p:txBody>
          <a:bodyPr anchor="b" bIns="45720" lIns="91440" rIns="91440" tIns="45720" vert="horz"/>
          <a:lstStyle>
            <a:lvl1pPr algn="l" fontAlgn="base" indent="0" latinLnBrk="1" marL="0" rtl="0">
              <a:lnSpc>
                <a:spcPct val="90000"/>
              </a:lnSpc>
              <a:spcBef>
                <a:spcPct val="0"/>
              </a:spcBef>
              <a:spcAft>
                <a:spcPct val="0"/>
              </a:spcAft>
              <a:buFontTx/>
              <a:buNone/>
              <a:defRPr baseline="0" b="0" sz="3400" i="0" u="none">
                <a:solidFill>
                  <a:schemeClr val="accent1"/>
                </a:solidFill>
                <a:latin typeface="Calibri Light" pitchFamily="0" charset="1"/>
                <a:sym typeface="Arial" pitchFamily="34" charset="0"/>
              </a:defRPr>
            </a:lvl1pPr>
          </a:lstStyle>
          <a:p>
            <a:pPr lvl="0"/>
            <a:r>
              <a:rPr altLang="en-US" lang="tr-TR"/>
              <a:t>GERİ DÖNÜŞEN PLASTİKTEN ELDE EDİLEN ÜRÜNLER</a:t>
            </a:r>
          </a:p>
        </p:txBody>
      </p:sp>
      <p:sp>
        <p:nvSpPr>
          <p:cNvPr id="1048628" name=""/>
          <p:cNvSpPr/>
          <p:nvPr>
            <p:ph sz="full" idx="1"/>
          </p:nvPr>
        </p:nvSpPr>
        <p:spPr>
          <a:xfrm rot="0">
            <a:off x="1524000" y="1714500"/>
            <a:ext cx="5554662" cy="4457700"/>
          </a:xfrm>
          <a:prstGeom prst="rect"/>
          <a:noFill/>
          <a:ln>
            <a:noFill/>
          </a:ln>
        </p:spPr>
        <p:txBody>
          <a:bodyPr anchor="t" bIns="45720" lIns="91440" rIns="91440" tIns="45720" vert="horz"/>
          <a:lstStyle>
            <a:lvl1pPr algn="l" fontAlgn="base" indent="-228600" latinLnBrk="1" marL="273050" rtl="0">
              <a:lnSpc>
                <a:spcPct val="90000"/>
              </a:lnSpc>
              <a:spcBef>
                <a:spcPts val="1800"/>
              </a:spcBef>
              <a:spcAft>
                <a:spcPct val="0"/>
              </a:spcAft>
              <a:buClr>
                <a:schemeClr val="accent1"/>
              </a:buClr>
              <a:buSzPct val="100000"/>
              <a:buFont typeface="Arial" pitchFamily="34" charset="0"/>
              <a:buChar char="▪"/>
              <a:defRPr baseline="0" b="0" sz="2000" i="0" u="none">
                <a:solidFill>
                  <a:schemeClr val="dk1"/>
                </a:solidFill>
                <a:latin typeface="Calibri" pitchFamily="34" charset="0"/>
                <a:sym typeface="Arial" pitchFamily="34" charset="0"/>
              </a:defRPr>
            </a:lvl1pPr>
            <a:lvl2pPr algn="l" fontAlgn="base" indent="-228600" latinLnBrk="1" marL="593725" rtl="0">
              <a:lnSpc>
                <a:spcPct val="90000"/>
              </a:lnSpc>
              <a:spcBef>
                <a:spcPts val="800"/>
              </a:spcBef>
              <a:spcAft>
                <a:spcPct val="0"/>
              </a:spcAft>
              <a:buClr>
                <a:schemeClr val="accent1"/>
              </a:buClr>
              <a:buSzPct val="100000"/>
              <a:buFont typeface="Arial" pitchFamily="34" charset="0"/>
              <a:buChar char="▪"/>
              <a:defRPr baseline="0" b="0" sz="2800" i="0" u="none">
                <a:solidFill>
                  <a:schemeClr val="dk1"/>
                </a:solidFill>
                <a:latin typeface="Calibri" pitchFamily="34" charset="0"/>
                <a:sym typeface="Arial" pitchFamily="34" charset="0"/>
              </a:defRPr>
            </a:lvl2pPr>
            <a:lvl3pPr algn="l" fontAlgn="base" indent="-228600" latinLnBrk="1" marL="914400" rtl="0">
              <a:lnSpc>
                <a:spcPct val="90000"/>
              </a:lnSpc>
              <a:spcBef>
                <a:spcPts val="800"/>
              </a:spcBef>
              <a:spcAft>
                <a:spcPct val="0"/>
              </a:spcAft>
              <a:buClr>
                <a:schemeClr val="accent1"/>
              </a:buClr>
              <a:buSzPct val="100000"/>
              <a:buFont typeface="Arial" pitchFamily="34" charset="0"/>
              <a:buChar char="▪"/>
              <a:defRPr baseline="0" b="0" sz="1600" i="0" u="none">
                <a:solidFill>
                  <a:schemeClr val="dk1"/>
                </a:solidFill>
                <a:latin typeface="Calibri" pitchFamily="34" charset="0"/>
                <a:sym typeface="Arial" pitchFamily="34" charset="0"/>
              </a:defRPr>
            </a:lvl3pPr>
            <a:lvl4pPr algn="l" fontAlgn="base" indent="-182563" latinLnBrk="1" marL="1187450"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4pPr>
            <a:lvl5pPr algn="l" fontAlgn="base" indent="-182562" latinLnBrk="1" marL="1462087"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5pPr>
          </a:lstStyle>
          <a:p>
            <a:r>
              <a:rPr altLang="en-US" lang="tr-TR"/>
              <a:t>Sera örtüsü</a:t>
            </a:r>
          </a:p>
          <a:p>
            <a:r>
              <a:rPr altLang="en-US" lang="tr-TR"/>
              <a:t>Plastik torba</a:t>
            </a:r>
          </a:p>
          <a:p>
            <a:r>
              <a:rPr altLang="en-US" lang="tr-TR"/>
              <a:t>Marley</a:t>
            </a:r>
          </a:p>
          <a:p>
            <a:r>
              <a:rPr altLang="en-US" lang="tr-TR"/>
              <a:t>Elyaf ve dolgu malzemesi</a:t>
            </a:r>
          </a:p>
          <a:p>
            <a:r>
              <a:rPr altLang="en-US" lang="tr-TR"/>
              <a:t>Deterjan şişeleri, çöp kutuları ve benzeri ürünler</a:t>
            </a:r>
          </a:p>
          <a:p>
            <a:r>
              <a:rPr altLang="en-US" lang="tr-TR"/>
              <a:t>Yağmur suyu ve atıksu boruları</a:t>
            </a:r>
          </a:p>
          <a:p>
            <a:r>
              <a:rPr altLang="en-US" lang="tr-TR"/>
              <a:t>Çeşitli plastik oyuncak ve kırtasiye malzemeleri</a:t>
            </a:r>
          </a:p>
          <a:p>
            <a:r>
              <a:rPr altLang="en-US" lang="tr-TR"/>
              <a:t>Araba yedek parça yapım mlz.</a:t>
            </a:r>
          </a:p>
          <a:p>
            <a:r>
              <a:rPr altLang="en-US" lang="tr-TR"/>
              <a:t>Otomotiv sektöründe kullanım</a:t>
            </a:r>
          </a:p>
        </p:txBody>
      </p:sp>
      <p:pic>
        <p:nvPicPr>
          <p:cNvPr id="2097183" name="" descr="http://www.sepasplastik.com.tr/dosyalar/images/sera_ortusu_buyuk1.jpg"/>
          <p:cNvPicPr>
            <a:picLocks/>
          </p:cNvPicPr>
          <p:nvPr/>
        </p:nvPicPr>
        <p:blipFill>
          <a:blip xmlns:r="http://schemas.openxmlformats.org/officeDocument/2006/relationships" r:embed="rId1"/>
          <a:srcRect l="0" t="0" r="0" b="0"/>
          <a:stretch>
            <a:fillRect/>
          </a:stretch>
        </p:blipFill>
        <p:spPr>
          <a:xfrm rot="0">
            <a:off x="7675562" y="1673225"/>
            <a:ext cx="3238500" cy="2038350"/>
          </a:xfrm>
          <a:prstGeom prst="rect"/>
          <a:noFill/>
          <a:ln>
            <a:noFill/>
          </a:ln>
        </p:spPr>
      </p:pic>
      <p:pic>
        <p:nvPicPr>
          <p:cNvPr id="2097184" name="" descr="http://maternitystyle.typepad.com/.a/6a00e54f00add4883301347fdf44e9970c-800wi"/>
          <p:cNvPicPr>
            <a:picLocks/>
          </p:cNvPicPr>
          <p:nvPr/>
        </p:nvPicPr>
        <p:blipFill>
          <a:blip xmlns:r="http://schemas.openxmlformats.org/officeDocument/2006/relationships" r:embed="rId2"/>
          <a:srcRect l="0" t="0" r="0" b="0"/>
          <a:stretch>
            <a:fillRect/>
          </a:stretch>
        </p:blipFill>
        <p:spPr>
          <a:xfrm rot="0">
            <a:off x="7832725" y="3851275"/>
            <a:ext cx="3044825" cy="2549525"/>
          </a:xfrm>
          <a:prstGeom prst="rect"/>
          <a:noFill/>
          <a:ln>
            <a:noFill/>
          </a:ln>
        </p:spPr>
      </p:pic>
    </p:spTree>
  </p:cSld>
  <p:clrMapOvr>
    <a:masterClrMapping/>
  </p:clrMapOvr>
  <p:transition spd="med" advClick="1">
    <p:fade/>
  </p:transition>
  <p:timing/>
</p:sld>
</file>

<file path=ppt/slides/slide17.xml><?xml version="1.0" encoding="utf-8"?>
<p:sld xmlns:a="http://schemas.openxmlformats.org/drawingml/2006/main" xmlns:r="http://schemas.openxmlformats.org/officeDocument/2006/relationships" xmlns:p="http://schemas.openxmlformats.org/presentationml/2006/main" showMasterSp="1">
  <p:cSld>
    <p:spTree>
      <p:nvGrpSpPr>
        <p:cNvPr id="75" name=""/>
        <p:cNvGrpSpPr/>
        <p:nvPr/>
      </p:nvGrpSpPr>
      <p:grpSpPr>
        <a:xfrm rot="0">
          <a:off x="0" y="0"/>
          <a:ext cx="0" cy="0"/>
          <a:chOff x="0" y="0"/>
          <a:chExt cx="0" cy="0"/>
        </a:xfrm>
      </p:grpSpPr>
      <p:sp>
        <p:nvSpPr>
          <p:cNvPr id="1048629" name=""/>
          <p:cNvSpPr/>
          <p:nvPr>
            <p:ph type="title" sz="full" idx="0"/>
          </p:nvPr>
        </p:nvSpPr>
        <p:spPr>
          <a:xfrm rot="0">
            <a:off x="1741487" y="268287"/>
            <a:ext cx="9144000" cy="1143000"/>
          </a:xfrm>
          <a:prstGeom prst="rect"/>
          <a:noFill/>
          <a:ln>
            <a:noFill/>
          </a:ln>
        </p:spPr>
        <p:txBody>
          <a:bodyPr anchor="b" bIns="45720" lIns="91440" rIns="91440" tIns="45720" vert="horz"/>
          <a:lstStyle>
            <a:lvl1pPr algn="l" fontAlgn="base" indent="0" latinLnBrk="1" marL="0" rtl="0">
              <a:lnSpc>
                <a:spcPct val="90000"/>
              </a:lnSpc>
              <a:spcBef>
                <a:spcPct val="0"/>
              </a:spcBef>
              <a:spcAft>
                <a:spcPct val="0"/>
              </a:spcAft>
              <a:buFontTx/>
              <a:buNone/>
              <a:defRPr baseline="0" b="0" sz="3400" i="0" u="none">
                <a:solidFill>
                  <a:schemeClr val="accent1"/>
                </a:solidFill>
                <a:latin typeface="Calibri Light" pitchFamily="0" charset="1"/>
                <a:sym typeface="Arial" pitchFamily="34" charset="0"/>
              </a:defRPr>
            </a:lvl1pPr>
          </a:lstStyle>
          <a:p>
            <a:pPr lvl="0"/>
            <a:r>
              <a:rPr altLang="en-US" lang="tr-TR"/>
              <a:t>METAL ATIKLARIN GERİ DÖNÜŞÜMÜ</a:t>
            </a:r>
          </a:p>
        </p:txBody>
      </p:sp>
      <p:sp>
        <p:nvSpPr>
          <p:cNvPr id="1048630" name=""/>
          <p:cNvSpPr/>
          <p:nvPr>
            <p:ph sz="full" idx="1"/>
          </p:nvPr>
        </p:nvSpPr>
        <p:spPr>
          <a:xfrm rot="0">
            <a:off x="3178175" y="1801812"/>
            <a:ext cx="8158162" cy="3103562"/>
          </a:xfrm>
          <a:prstGeom prst="rect"/>
          <a:noFill/>
          <a:ln>
            <a:noFill/>
          </a:ln>
        </p:spPr>
        <p:txBody>
          <a:bodyPr anchor="t" bIns="45720" lIns="91440" rIns="91440" tIns="45720" vert="horz"/>
          <a:lstStyle>
            <a:lvl1pPr algn="l" fontAlgn="base" indent="-228600" latinLnBrk="1" marL="273050" rtl="0">
              <a:lnSpc>
                <a:spcPct val="90000"/>
              </a:lnSpc>
              <a:spcBef>
                <a:spcPts val="1800"/>
              </a:spcBef>
              <a:spcAft>
                <a:spcPct val="0"/>
              </a:spcAft>
              <a:buClr>
                <a:schemeClr val="accent1"/>
              </a:buClr>
              <a:buSzPct val="100000"/>
              <a:buFont typeface="Arial" pitchFamily="34" charset="0"/>
              <a:buChar char="▪"/>
              <a:defRPr baseline="0" b="0" sz="2000" i="0" u="none">
                <a:solidFill>
                  <a:schemeClr val="dk1"/>
                </a:solidFill>
                <a:latin typeface="Calibri" pitchFamily="34" charset="0"/>
                <a:sym typeface="Arial" pitchFamily="34" charset="0"/>
              </a:defRPr>
            </a:lvl1pPr>
            <a:lvl2pPr algn="l" fontAlgn="base" indent="-228600" latinLnBrk="1" marL="593725" rtl="0">
              <a:lnSpc>
                <a:spcPct val="90000"/>
              </a:lnSpc>
              <a:spcBef>
                <a:spcPts val="800"/>
              </a:spcBef>
              <a:spcAft>
                <a:spcPct val="0"/>
              </a:spcAft>
              <a:buClr>
                <a:schemeClr val="accent1"/>
              </a:buClr>
              <a:buSzPct val="100000"/>
              <a:buFont typeface="Arial" pitchFamily="34" charset="0"/>
              <a:buChar char="▪"/>
              <a:defRPr baseline="0" b="0" sz="2800" i="0" u="none">
                <a:solidFill>
                  <a:schemeClr val="dk1"/>
                </a:solidFill>
                <a:latin typeface="Calibri" pitchFamily="34" charset="0"/>
                <a:sym typeface="Arial" pitchFamily="34" charset="0"/>
              </a:defRPr>
            </a:lvl2pPr>
            <a:lvl3pPr algn="l" fontAlgn="base" indent="-228600" latinLnBrk="1" marL="914400" rtl="0">
              <a:lnSpc>
                <a:spcPct val="90000"/>
              </a:lnSpc>
              <a:spcBef>
                <a:spcPts val="800"/>
              </a:spcBef>
              <a:spcAft>
                <a:spcPct val="0"/>
              </a:spcAft>
              <a:buClr>
                <a:schemeClr val="accent1"/>
              </a:buClr>
              <a:buSzPct val="100000"/>
              <a:buFont typeface="Arial" pitchFamily="34" charset="0"/>
              <a:buChar char="▪"/>
              <a:defRPr baseline="0" b="0" sz="1600" i="0" u="none">
                <a:solidFill>
                  <a:schemeClr val="dk1"/>
                </a:solidFill>
                <a:latin typeface="Calibri" pitchFamily="34" charset="0"/>
                <a:sym typeface="Arial" pitchFamily="34" charset="0"/>
              </a:defRPr>
            </a:lvl3pPr>
            <a:lvl4pPr algn="l" fontAlgn="base" indent="-182563" latinLnBrk="1" marL="1187450"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4pPr>
            <a:lvl5pPr algn="l" fontAlgn="base" indent="-182562" latinLnBrk="1" marL="1462087"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5pPr>
          </a:lstStyle>
          <a:p>
            <a:pPr lvl="0"/>
            <a:r>
              <a:rPr altLang="en-US" lang="tr-TR"/>
              <a:t>Metal atıklar </a:t>
            </a:r>
            <a:r>
              <a:rPr altLang="en-US" i="1" lang="tr-TR" u="sng"/>
              <a:t>turuncu renkli atık metal toplama kutularında </a:t>
            </a:r>
            <a:r>
              <a:rPr altLang="en-US" lang="tr-TR"/>
              <a:t>kaynağında ayrı toplanıp, geri dönüşüm tesislerine verilerek geri dönüşüm işlemine tabi tutulur.</a:t>
            </a:r>
          </a:p>
          <a:p>
            <a:pPr lvl="0"/>
            <a:r>
              <a:rPr altLang="en-US" lang="tr-TR"/>
              <a:t>1 ton metal atığın geri dönüştürülmesi sonucunda yaklaşık olarak 1300 kg hammadde tasarrufu sağlanır.</a:t>
            </a:r>
          </a:p>
          <a:p>
            <a:pPr lvl="0"/>
            <a:r>
              <a:rPr altLang="en-US" lang="tr-TR"/>
              <a:t>Alüminyum içeçek kutuları, alüminyum folyolar, konserve kutuları, mutfak malzemeleri (çatal, bıçak, tencere, çaydanlık vb.) geri dönüşüm kutularına atılabilir.</a:t>
            </a:r>
          </a:p>
          <a:p>
            <a:pPr lvl="0"/>
            <a:r>
              <a:rPr altLang="en-US" lang="tr-TR"/>
              <a:t>10 adet alüminyum içeçek kutusu geri kazanıldığında, 1 lambanın 35 saatte harcadığı enerji korunmaktadır.</a:t>
            </a:r>
          </a:p>
        </p:txBody>
      </p:sp>
      <p:pic>
        <p:nvPicPr>
          <p:cNvPr id="2097185" name=""/>
          <p:cNvPicPr>
            <a:picLocks/>
          </p:cNvPicPr>
          <p:nvPr/>
        </p:nvPicPr>
        <p:blipFill>
          <a:blip xmlns:r="http://schemas.openxmlformats.org/officeDocument/2006/relationships" r:embed="rId1"/>
          <a:srcRect l="0" t="0" r="0" b="0"/>
          <a:stretch>
            <a:fillRect/>
          </a:stretch>
        </p:blipFill>
        <p:spPr>
          <a:xfrm rot="0">
            <a:off x="0" y="2278062"/>
            <a:ext cx="3090862" cy="2743200"/>
          </a:xfrm>
          <a:prstGeom prst="rect"/>
          <a:noFill/>
          <a:ln>
            <a:noFill/>
          </a:ln>
        </p:spPr>
      </p:pic>
    </p:spTree>
  </p:cSld>
  <p:clrMapOvr>
    <a:masterClrMapping/>
  </p:clrMapOvr>
  <p:transition spd="med" advClick="1">
    <p:fade/>
  </p:transition>
  <p:timing/>
</p:sld>
</file>

<file path=ppt/slides/slide18.xml><?xml version="1.0" encoding="utf-8"?>
<p:sld xmlns:a="http://schemas.openxmlformats.org/drawingml/2006/main" xmlns:r="http://schemas.openxmlformats.org/officeDocument/2006/relationships" xmlns:p="http://schemas.openxmlformats.org/presentationml/2006/main" showMasterSp="1">
  <p:cSld>
    <p:spTree>
      <p:nvGrpSpPr>
        <p:cNvPr id="76" name=""/>
        <p:cNvGrpSpPr/>
        <p:nvPr/>
      </p:nvGrpSpPr>
      <p:grpSpPr>
        <a:xfrm rot="0">
          <a:off x="0" y="0"/>
          <a:ext cx="0" cy="0"/>
          <a:chOff x="0" y="0"/>
          <a:chExt cx="0" cy="0"/>
        </a:xfrm>
      </p:grpSpPr>
      <p:pic>
        <p:nvPicPr>
          <p:cNvPr id="2097186" name=""/>
          <p:cNvPicPr>
            <a:picLocks/>
          </p:cNvPicPr>
          <p:nvPr/>
        </p:nvPicPr>
        <p:blipFill>
          <a:blip xmlns:r="http://schemas.openxmlformats.org/officeDocument/2006/relationships" r:embed="rId1"/>
          <a:srcRect l="0" t="0" r="0" b="0"/>
          <a:stretch>
            <a:fillRect/>
          </a:stretch>
        </p:blipFill>
        <p:spPr>
          <a:xfrm rot="0">
            <a:off x="1785937" y="246062"/>
            <a:ext cx="8518525" cy="6329362"/>
          </a:xfrm>
          <a:prstGeom prst="rect"/>
          <a:noFill/>
          <a:ln>
            <a:noFill/>
          </a:ln>
        </p:spPr>
      </p:pic>
    </p:spTree>
  </p:cSld>
  <p:clrMapOvr>
    <a:masterClrMapping/>
  </p:clrMapOvr>
  <p:transition spd="med" advClick="1">
    <p:fade/>
  </p:transition>
  <p:timing/>
</p:sld>
</file>

<file path=ppt/slides/slide19.xml><?xml version="1.0" encoding="utf-8"?>
<p:sld xmlns:a="http://schemas.openxmlformats.org/drawingml/2006/main" xmlns:r="http://schemas.openxmlformats.org/officeDocument/2006/relationships" xmlns:p="http://schemas.openxmlformats.org/presentationml/2006/main" showMasterSp="1">
  <p:cSld>
    <p:spTree>
      <p:nvGrpSpPr>
        <p:cNvPr id="77" name=""/>
        <p:cNvGrpSpPr/>
        <p:nvPr/>
      </p:nvGrpSpPr>
      <p:grpSpPr>
        <a:xfrm rot="0">
          <a:off x="0" y="0"/>
          <a:ext cx="0" cy="0"/>
          <a:chOff x="0" y="0"/>
          <a:chExt cx="0" cy="0"/>
        </a:xfrm>
      </p:grpSpPr>
      <p:sp>
        <p:nvSpPr>
          <p:cNvPr id="1048631" name=""/>
          <p:cNvSpPr/>
          <p:nvPr>
            <p:ph type="title" sz="full" idx="0"/>
          </p:nvPr>
        </p:nvSpPr>
        <p:spPr>
          <a:xfrm rot="0">
            <a:off x="1481137" y="180975"/>
            <a:ext cx="10391775" cy="1143000"/>
          </a:xfrm>
          <a:prstGeom prst="rect"/>
          <a:noFill/>
          <a:ln>
            <a:noFill/>
          </a:ln>
        </p:spPr>
        <p:txBody>
          <a:bodyPr anchor="b" bIns="45720" lIns="91440" rIns="91440" tIns="45720" vert="horz"/>
          <a:lstStyle>
            <a:lvl1pPr algn="l" fontAlgn="base" indent="0" latinLnBrk="1" marL="0" rtl="0">
              <a:lnSpc>
                <a:spcPct val="90000"/>
              </a:lnSpc>
              <a:spcBef>
                <a:spcPct val="0"/>
              </a:spcBef>
              <a:spcAft>
                <a:spcPct val="0"/>
              </a:spcAft>
              <a:buFontTx/>
              <a:buNone/>
              <a:defRPr baseline="0" b="0" sz="3400" i="0" u="none">
                <a:solidFill>
                  <a:schemeClr val="accent1"/>
                </a:solidFill>
                <a:latin typeface="Calibri Light" pitchFamily="0" charset="1"/>
                <a:sym typeface="Arial" pitchFamily="34" charset="0"/>
              </a:defRPr>
            </a:lvl1pPr>
          </a:lstStyle>
          <a:p>
            <a:pPr lvl="0"/>
            <a:r>
              <a:rPr altLang="en-US" lang="tr-TR"/>
              <a:t>KAĞIT / KARTON ATIKLARININ GERİ DÖNÜŞÜMÜ</a:t>
            </a:r>
          </a:p>
        </p:txBody>
      </p:sp>
      <p:sp>
        <p:nvSpPr>
          <p:cNvPr id="1048632" name=""/>
          <p:cNvSpPr/>
          <p:nvPr>
            <p:ph sz="full" idx="1"/>
          </p:nvPr>
        </p:nvSpPr>
        <p:spPr>
          <a:xfrm rot="0">
            <a:off x="3948112" y="1714500"/>
            <a:ext cx="6719887" cy="3263900"/>
          </a:xfrm>
          <a:prstGeom prst="rect"/>
          <a:noFill/>
          <a:ln>
            <a:noFill/>
          </a:ln>
        </p:spPr>
        <p:txBody>
          <a:bodyPr anchor="t" bIns="45720" lIns="91440" rIns="91440" tIns="45720" vert="horz"/>
          <a:lstStyle>
            <a:lvl1pPr algn="l" fontAlgn="base" indent="-228600" latinLnBrk="1" marL="273050" rtl="0">
              <a:lnSpc>
                <a:spcPct val="90000"/>
              </a:lnSpc>
              <a:spcBef>
                <a:spcPts val="1800"/>
              </a:spcBef>
              <a:spcAft>
                <a:spcPct val="0"/>
              </a:spcAft>
              <a:buClr>
                <a:schemeClr val="accent1"/>
              </a:buClr>
              <a:buSzPct val="100000"/>
              <a:buFont typeface="Arial" pitchFamily="34" charset="0"/>
              <a:buChar char="▪"/>
              <a:defRPr baseline="0" b="0" sz="2000" i="0" u="none">
                <a:solidFill>
                  <a:schemeClr val="dk1"/>
                </a:solidFill>
                <a:latin typeface="Calibri" pitchFamily="34" charset="0"/>
                <a:sym typeface="Arial" pitchFamily="34" charset="0"/>
              </a:defRPr>
            </a:lvl1pPr>
            <a:lvl2pPr algn="l" fontAlgn="base" indent="-228600" latinLnBrk="1" marL="593725" rtl="0">
              <a:lnSpc>
                <a:spcPct val="90000"/>
              </a:lnSpc>
              <a:spcBef>
                <a:spcPts val="800"/>
              </a:spcBef>
              <a:spcAft>
                <a:spcPct val="0"/>
              </a:spcAft>
              <a:buClr>
                <a:schemeClr val="accent1"/>
              </a:buClr>
              <a:buSzPct val="100000"/>
              <a:buFont typeface="Arial" pitchFamily="34" charset="0"/>
              <a:buChar char="▪"/>
              <a:defRPr baseline="0" b="0" sz="2800" i="0" u="none">
                <a:solidFill>
                  <a:schemeClr val="dk1"/>
                </a:solidFill>
                <a:latin typeface="Calibri" pitchFamily="34" charset="0"/>
                <a:sym typeface="Arial" pitchFamily="34" charset="0"/>
              </a:defRPr>
            </a:lvl2pPr>
            <a:lvl3pPr algn="l" fontAlgn="base" indent="-228600" latinLnBrk="1" marL="914400" rtl="0">
              <a:lnSpc>
                <a:spcPct val="90000"/>
              </a:lnSpc>
              <a:spcBef>
                <a:spcPts val="800"/>
              </a:spcBef>
              <a:spcAft>
                <a:spcPct val="0"/>
              </a:spcAft>
              <a:buClr>
                <a:schemeClr val="accent1"/>
              </a:buClr>
              <a:buSzPct val="100000"/>
              <a:buFont typeface="Arial" pitchFamily="34" charset="0"/>
              <a:buChar char="▪"/>
              <a:defRPr baseline="0" b="0" sz="1600" i="0" u="none">
                <a:solidFill>
                  <a:schemeClr val="dk1"/>
                </a:solidFill>
                <a:latin typeface="Calibri" pitchFamily="34" charset="0"/>
                <a:sym typeface="Arial" pitchFamily="34" charset="0"/>
              </a:defRPr>
            </a:lvl3pPr>
            <a:lvl4pPr algn="l" fontAlgn="base" indent="-182563" latinLnBrk="1" marL="1187450"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4pPr>
            <a:lvl5pPr algn="l" fontAlgn="base" indent="-182562" latinLnBrk="1" marL="1462087"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5pPr>
          </a:lstStyle>
          <a:p>
            <a:pPr lvl="0"/>
            <a:r>
              <a:rPr altLang="en-US" lang="tr-TR"/>
              <a:t>Kağıt – karton atıklar </a:t>
            </a:r>
            <a:r>
              <a:rPr altLang="en-US" i="1" lang="tr-TR" u="sng"/>
              <a:t>mavi renkli atık kağıt toplama kutularında </a:t>
            </a:r>
            <a:r>
              <a:rPr altLang="en-US" lang="tr-TR"/>
              <a:t>kaynağında ayrı toplanıp, geri dönüşüm tesislerine verilerek geri dönüşüm işlemine tabi tutulur.</a:t>
            </a:r>
          </a:p>
          <a:p>
            <a:pPr lvl="0"/>
            <a:r>
              <a:rPr altLang="en-US" lang="tr-TR"/>
              <a:t>Kağıt öncelikle kağıt çamuru haline getirilir. Eğer gerekirse içindeki yabancı maddeler için temizleme işlemine tabi tutulur. </a:t>
            </a:r>
          </a:p>
          <a:p>
            <a:pPr lvl="0"/>
            <a:r>
              <a:rPr altLang="en-US" lang="tr-TR"/>
              <a:t>Daha sonra geri dönüşmüş kağıt üretiminde kullanılır.</a:t>
            </a:r>
          </a:p>
          <a:p>
            <a:pPr lvl="0"/>
            <a:r>
              <a:rPr altLang="en-US" lang="tr-TR"/>
              <a:t>1 kağıt 5 kez geri dönüşümde kullanılır. </a:t>
            </a:r>
          </a:p>
        </p:txBody>
      </p:sp>
      <p:pic>
        <p:nvPicPr>
          <p:cNvPr id="2097187" name=""/>
          <p:cNvPicPr>
            <a:picLocks/>
          </p:cNvPicPr>
          <p:nvPr/>
        </p:nvPicPr>
        <p:blipFill>
          <a:blip xmlns:r="http://schemas.openxmlformats.org/officeDocument/2006/relationships" r:embed="rId1"/>
          <a:srcRect l="0" t="0" r="0" b="0"/>
          <a:stretch>
            <a:fillRect/>
          </a:stretch>
        </p:blipFill>
        <p:spPr>
          <a:xfrm rot="0">
            <a:off x="9688512" y="4645025"/>
            <a:ext cx="2314575" cy="1879600"/>
          </a:xfrm>
          <a:prstGeom prst="rect"/>
          <a:noFill/>
          <a:ln>
            <a:noFill/>
          </a:ln>
        </p:spPr>
      </p:pic>
      <p:pic>
        <p:nvPicPr>
          <p:cNvPr id="2097188" name=""/>
          <p:cNvPicPr>
            <a:picLocks/>
          </p:cNvPicPr>
          <p:nvPr/>
        </p:nvPicPr>
        <p:blipFill>
          <a:blip xmlns:r="http://schemas.openxmlformats.org/officeDocument/2006/relationships" r:embed="rId2"/>
          <a:srcRect l="0" t="0" r="0" b="0"/>
          <a:stretch>
            <a:fillRect/>
          </a:stretch>
        </p:blipFill>
        <p:spPr>
          <a:xfrm rot="0">
            <a:off x="449262" y="4849812"/>
            <a:ext cx="2917825" cy="1714500"/>
          </a:xfrm>
          <a:prstGeom prst="rect"/>
          <a:noFill/>
          <a:ln>
            <a:noFill/>
          </a:ln>
        </p:spPr>
      </p:pic>
      <p:pic>
        <p:nvPicPr>
          <p:cNvPr id="2097189" name="" descr="http://img.haberler.com/haber/410/baskent-te-cocuklara-geri-donusum-bilinci-3211410_o.jpg"/>
          <p:cNvPicPr>
            <a:picLocks/>
          </p:cNvPicPr>
          <p:nvPr/>
        </p:nvPicPr>
        <p:blipFill>
          <a:blip xmlns:r="http://schemas.openxmlformats.org/officeDocument/2006/relationships" r:embed="rId3"/>
          <a:srcRect l="0" t="0" r="0" b="0"/>
          <a:stretch>
            <a:fillRect/>
          </a:stretch>
        </p:blipFill>
        <p:spPr>
          <a:xfrm rot="0">
            <a:off x="406400" y="1735137"/>
            <a:ext cx="3384550" cy="3133725"/>
          </a:xfrm>
          <a:prstGeom prst="rect"/>
          <a:noFill/>
          <a:ln>
            <a:noFill/>
          </a:ln>
        </p:spPr>
      </p:pic>
    </p:spTree>
  </p:cSld>
  <p:clrMapOvr>
    <a:masterClrMapping/>
  </p:clrMapOvr>
  <p:transition spd="med" advClick="1">
    <p:fade/>
  </p:transition>
  <p:timing/>
</p:sld>
</file>

<file path=ppt/slides/slide20.xml><?xml version="1.0" encoding="utf-8"?>
<p:sld xmlns:a="http://schemas.openxmlformats.org/drawingml/2006/main" xmlns:r="http://schemas.openxmlformats.org/officeDocument/2006/relationships" xmlns:p="http://schemas.openxmlformats.org/presentationml/2006/main" showMasterSp="1">
  <p:cSld>
    <p:spTree>
      <p:nvGrpSpPr>
        <p:cNvPr id="80" name=""/>
        <p:cNvGrpSpPr/>
        <p:nvPr/>
      </p:nvGrpSpPr>
      <p:grpSpPr>
        <a:xfrm rot="0">
          <a:off x="0" y="0"/>
          <a:ext cx="0" cy="0"/>
          <a:chOff x="0" y="0"/>
          <a:chExt cx="0" cy="0"/>
        </a:xfrm>
      </p:grpSpPr>
      <p:pic>
        <p:nvPicPr>
          <p:cNvPr id="2097190" name="" descr="http://www.ertanmetal.com/images/karton.gif"/>
          <p:cNvPicPr>
            <a:picLocks/>
          </p:cNvPicPr>
          <p:nvPr/>
        </p:nvPicPr>
        <p:blipFill>
          <a:blip xmlns:r="http://schemas.openxmlformats.org/officeDocument/2006/relationships" r:embed="rId1"/>
          <a:srcRect l="0" t="0" r="0" b="0"/>
          <a:stretch>
            <a:fillRect/>
          </a:stretch>
        </p:blipFill>
        <p:spPr>
          <a:xfrm rot="0">
            <a:off x="2525712" y="0"/>
            <a:ext cx="6792912" cy="6858000"/>
          </a:xfrm>
          <a:prstGeom prst="rect"/>
          <a:noFill/>
          <a:ln>
            <a:noFill/>
          </a:ln>
        </p:spPr>
      </p:pic>
    </p:spTree>
  </p:cSld>
  <p:clrMapOvr>
    <a:masterClrMapping/>
  </p:clrMapOvr>
  <p:transition spd="med" advClick="1">
    <p:fade/>
  </p:transition>
  <p:timing/>
</p:sld>
</file>

<file path=ppt/slides/slide21.xml><?xml version="1.0" encoding="utf-8"?>
<p:sld xmlns:a="http://schemas.openxmlformats.org/drawingml/2006/main" xmlns:r="http://schemas.openxmlformats.org/officeDocument/2006/relationships" xmlns:p="http://schemas.openxmlformats.org/presentationml/2006/main" showMasterSp="1">
  <p:cSld>
    <p:spTree>
      <p:nvGrpSpPr>
        <p:cNvPr id="81" name=""/>
        <p:cNvGrpSpPr/>
        <p:nvPr/>
      </p:nvGrpSpPr>
      <p:grpSpPr>
        <a:xfrm rot="0">
          <a:off x="0" y="0"/>
          <a:ext cx="0" cy="0"/>
          <a:chOff x="0" y="0"/>
          <a:chExt cx="0" cy="0"/>
        </a:xfrm>
      </p:grpSpPr>
      <p:sp>
        <p:nvSpPr>
          <p:cNvPr id="1048636" name=""/>
          <p:cNvSpPr/>
          <p:nvPr>
            <p:ph type="title" sz="full" idx="0"/>
          </p:nvPr>
        </p:nvSpPr>
        <p:spPr>
          <a:xfrm rot="0">
            <a:off x="1044575" y="457200"/>
            <a:ext cx="9144000" cy="1143000"/>
          </a:xfrm>
          <a:prstGeom prst="rect"/>
          <a:noFill/>
          <a:ln>
            <a:noFill/>
          </a:ln>
        </p:spPr>
        <p:txBody>
          <a:bodyPr anchor="b" bIns="45720" lIns="91440" rIns="91440" tIns="45720" vert="horz"/>
          <a:lstStyle>
            <a:lvl1pPr algn="l" fontAlgn="base" indent="0" latinLnBrk="1" marL="0" rtl="0">
              <a:lnSpc>
                <a:spcPct val="90000"/>
              </a:lnSpc>
              <a:spcBef>
                <a:spcPct val="0"/>
              </a:spcBef>
              <a:spcAft>
                <a:spcPct val="0"/>
              </a:spcAft>
              <a:buFontTx/>
              <a:buNone/>
              <a:defRPr baseline="0" b="0" sz="3400" i="0" u="none">
                <a:solidFill>
                  <a:schemeClr val="accent1"/>
                </a:solidFill>
                <a:latin typeface="Calibri Light" pitchFamily="0" charset="1"/>
                <a:sym typeface="Arial" pitchFamily="34" charset="0"/>
              </a:defRPr>
            </a:lvl1pPr>
          </a:lstStyle>
          <a:p>
            <a:pPr lvl="0"/>
            <a:r>
              <a:rPr altLang="en-US" lang="tr-TR"/>
              <a:t>GERİ DÖNÜŞÜM ÇÜNKÜ…</a:t>
            </a:r>
          </a:p>
        </p:txBody>
      </p:sp>
      <p:sp>
        <p:nvSpPr>
          <p:cNvPr id="1048637" name=""/>
          <p:cNvSpPr/>
          <p:nvPr>
            <p:ph sz="full" idx="1"/>
          </p:nvPr>
        </p:nvSpPr>
        <p:spPr>
          <a:xfrm rot="0">
            <a:off x="711200" y="2454275"/>
            <a:ext cx="9144000" cy="782637"/>
          </a:xfrm>
          <a:prstGeom prst="rect"/>
          <a:noFill/>
          <a:ln>
            <a:noFill/>
          </a:ln>
        </p:spPr>
        <p:txBody>
          <a:bodyPr anchor="t" bIns="45720" lIns="91440" rIns="91440" tIns="45720" vert="horz"/>
          <a:lstStyle>
            <a:lvl1pPr algn="l" fontAlgn="base" indent="-228600" latinLnBrk="1" marL="273050" rtl="0">
              <a:lnSpc>
                <a:spcPct val="90000"/>
              </a:lnSpc>
              <a:spcBef>
                <a:spcPts val="1800"/>
              </a:spcBef>
              <a:spcAft>
                <a:spcPct val="0"/>
              </a:spcAft>
              <a:buClr>
                <a:schemeClr val="accent1"/>
              </a:buClr>
              <a:buSzPct val="100000"/>
              <a:buFont typeface="Arial" pitchFamily="34" charset="0"/>
              <a:buChar char="▪"/>
              <a:defRPr baseline="0" b="0" sz="2000" i="0" u="none">
                <a:solidFill>
                  <a:schemeClr val="dk1"/>
                </a:solidFill>
                <a:latin typeface="Calibri" pitchFamily="34" charset="0"/>
                <a:sym typeface="Arial" pitchFamily="34" charset="0"/>
              </a:defRPr>
            </a:lvl1pPr>
            <a:lvl2pPr algn="l" fontAlgn="base" indent="-228600" latinLnBrk="1" marL="593725" rtl="0">
              <a:lnSpc>
                <a:spcPct val="90000"/>
              </a:lnSpc>
              <a:spcBef>
                <a:spcPts val="800"/>
              </a:spcBef>
              <a:spcAft>
                <a:spcPct val="0"/>
              </a:spcAft>
              <a:buClr>
                <a:schemeClr val="accent1"/>
              </a:buClr>
              <a:buSzPct val="100000"/>
              <a:buFont typeface="Arial" pitchFamily="34" charset="0"/>
              <a:buChar char="▪"/>
              <a:defRPr baseline="0" b="0" sz="2800" i="0" u="none">
                <a:solidFill>
                  <a:schemeClr val="dk1"/>
                </a:solidFill>
                <a:latin typeface="Calibri" pitchFamily="34" charset="0"/>
                <a:sym typeface="Arial" pitchFamily="34" charset="0"/>
              </a:defRPr>
            </a:lvl2pPr>
            <a:lvl3pPr algn="l" fontAlgn="base" indent="-228600" latinLnBrk="1" marL="914400" rtl="0">
              <a:lnSpc>
                <a:spcPct val="90000"/>
              </a:lnSpc>
              <a:spcBef>
                <a:spcPts val="800"/>
              </a:spcBef>
              <a:spcAft>
                <a:spcPct val="0"/>
              </a:spcAft>
              <a:buClr>
                <a:schemeClr val="accent1"/>
              </a:buClr>
              <a:buSzPct val="100000"/>
              <a:buFont typeface="Arial" pitchFamily="34" charset="0"/>
              <a:buChar char="▪"/>
              <a:defRPr baseline="0" b="0" sz="1600" i="0" u="none">
                <a:solidFill>
                  <a:schemeClr val="dk1"/>
                </a:solidFill>
                <a:latin typeface="Calibri" pitchFamily="34" charset="0"/>
                <a:sym typeface="Arial" pitchFamily="34" charset="0"/>
              </a:defRPr>
            </a:lvl3pPr>
            <a:lvl4pPr algn="l" fontAlgn="base" indent="-182563" latinLnBrk="1" marL="1187450"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4pPr>
            <a:lvl5pPr algn="l" fontAlgn="base" indent="-182562" latinLnBrk="1" marL="1462087"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5pPr>
          </a:lstStyle>
          <a:p>
            <a:r>
              <a:rPr altLang="en-US" lang="tr-TR"/>
              <a:t>70 kg kullanılmış kağıt 1 adet yetişmiş ağacı kurtarıyor.</a:t>
            </a:r>
          </a:p>
          <a:p>
            <a:endParaRPr altLang="en-US" lang="tr-TR"/>
          </a:p>
        </p:txBody>
      </p:sp>
      <p:pic>
        <p:nvPicPr>
          <p:cNvPr id="2097191" name="" descr="http://www.agaclar.net/forum/attachments/yasantimizda-ve-sanatta-bitkiler/23869d1194272011-tree_logo_300x400.jpg"/>
          <p:cNvPicPr>
            <a:picLocks/>
          </p:cNvPicPr>
          <p:nvPr/>
        </p:nvPicPr>
        <p:blipFill>
          <a:blip xmlns:r="http://schemas.openxmlformats.org/officeDocument/2006/relationships" r:embed="rId1"/>
          <a:srcRect l="0" t="0" r="0" b="0"/>
          <a:stretch>
            <a:fillRect/>
          </a:stretch>
        </p:blipFill>
        <p:spPr>
          <a:xfrm rot="0">
            <a:off x="7572375" y="1319212"/>
            <a:ext cx="3414712" cy="4508500"/>
          </a:xfrm>
          <a:prstGeom prst="rect"/>
          <a:noFill/>
          <a:ln>
            <a:noFill/>
          </a:ln>
        </p:spPr>
      </p:pic>
    </p:spTree>
  </p:cSld>
  <p:clrMapOvr>
    <a:masterClrMapping/>
  </p:clrMapOvr>
  <p:transition spd="med" advClick="1">
    <p:fade/>
  </p:transition>
  <p:timing/>
</p:sld>
</file>

<file path=ppt/slides/slide22.xml><?xml version="1.0" encoding="utf-8"?>
<p:sld xmlns:a="http://schemas.openxmlformats.org/drawingml/2006/main" xmlns:r="http://schemas.openxmlformats.org/officeDocument/2006/relationships" xmlns:p="http://schemas.openxmlformats.org/presentationml/2006/main" showMasterSp="1">
  <p:cSld>
    <p:spTree>
      <p:nvGrpSpPr>
        <p:cNvPr id="82" name=""/>
        <p:cNvGrpSpPr/>
        <p:nvPr/>
      </p:nvGrpSpPr>
      <p:grpSpPr>
        <a:xfrm rot="0">
          <a:off x="0" y="0"/>
          <a:ext cx="0" cy="0"/>
          <a:chOff x="0" y="0"/>
          <a:chExt cx="0" cy="0"/>
        </a:xfrm>
      </p:grpSpPr>
      <p:sp>
        <p:nvSpPr>
          <p:cNvPr id="1048638" name=""/>
          <p:cNvSpPr/>
          <p:nvPr>
            <p:ph type="title" sz="full" idx="0"/>
          </p:nvPr>
        </p:nvSpPr>
        <p:spPr>
          <a:xfrm rot="0">
            <a:off x="1524000" y="457200"/>
            <a:ext cx="9144000" cy="1143000"/>
          </a:xfrm>
          <a:prstGeom prst="rect"/>
          <a:noFill/>
          <a:ln>
            <a:noFill/>
          </a:ln>
        </p:spPr>
        <p:txBody>
          <a:bodyPr anchor="b" bIns="45720" lIns="91440" rIns="91440" tIns="45720" vert="horz"/>
          <a:lstStyle>
            <a:lvl1pPr algn="l" fontAlgn="base" indent="0" latinLnBrk="1" marL="0" rtl="0">
              <a:lnSpc>
                <a:spcPct val="90000"/>
              </a:lnSpc>
              <a:spcBef>
                <a:spcPct val="0"/>
              </a:spcBef>
              <a:spcAft>
                <a:spcPct val="0"/>
              </a:spcAft>
              <a:buFontTx/>
              <a:buNone/>
              <a:defRPr baseline="0" b="0" sz="3400" i="0" u="none">
                <a:solidFill>
                  <a:schemeClr val="accent1"/>
                </a:solidFill>
                <a:latin typeface="Calibri Light" pitchFamily="0" charset="1"/>
                <a:sym typeface="Arial" pitchFamily="34" charset="0"/>
              </a:defRPr>
            </a:lvl1pPr>
          </a:lstStyle>
          <a:p>
            <a:pPr lvl="0"/>
            <a:r>
              <a:rPr altLang="en-US" lang="tr-TR"/>
              <a:t>GERİ DÖNÜŞÜM ÇÜNKÜ…</a:t>
            </a:r>
          </a:p>
        </p:txBody>
      </p:sp>
      <p:sp>
        <p:nvSpPr>
          <p:cNvPr id="1048639" name=""/>
          <p:cNvSpPr/>
          <p:nvPr>
            <p:ph sz="full" idx="1"/>
          </p:nvPr>
        </p:nvSpPr>
        <p:spPr>
          <a:xfrm rot="0">
            <a:off x="406400" y="2179637"/>
            <a:ext cx="6981825" cy="738187"/>
          </a:xfrm>
          <a:prstGeom prst="rect"/>
          <a:noFill/>
          <a:ln>
            <a:noFill/>
          </a:ln>
        </p:spPr>
        <p:txBody>
          <a:bodyPr anchor="t" bIns="45720" lIns="91440" rIns="91440" tIns="45720" vert="horz"/>
          <a:lstStyle>
            <a:lvl1pPr algn="l" fontAlgn="base" indent="-228600" latinLnBrk="1" marL="273050" rtl="0">
              <a:lnSpc>
                <a:spcPct val="90000"/>
              </a:lnSpc>
              <a:spcBef>
                <a:spcPts val="1800"/>
              </a:spcBef>
              <a:spcAft>
                <a:spcPct val="0"/>
              </a:spcAft>
              <a:buClr>
                <a:schemeClr val="accent1"/>
              </a:buClr>
              <a:buSzPct val="100000"/>
              <a:buFont typeface="Arial" pitchFamily="34" charset="0"/>
              <a:buChar char="▪"/>
              <a:defRPr baseline="0" b="0" sz="2000" i="0" u="none">
                <a:solidFill>
                  <a:schemeClr val="dk1"/>
                </a:solidFill>
                <a:latin typeface="Calibri" pitchFamily="34" charset="0"/>
                <a:sym typeface="Arial" pitchFamily="34" charset="0"/>
              </a:defRPr>
            </a:lvl1pPr>
            <a:lvl2pPr algn="l" fontAlgn="base" indent="-228600" latinLnBrk="1" marL="593725" rtl="0">
              <a:lnSpc>
                <a:spcPct val="90000"/>
              </a:lnSpc>
              <a:spcBef>
                <a:spcPts val="800"/>
              </a:spcBef>
              <a:spcAft>
                <a:spcPct val="0"/>
              </a:spcAft>
              <a:buClr>
                <a:schemeClr val="accent1"/>
              </a:buClr>
              <a:buSzPct val="100000"/>
              <a:buFont typeface="Arial" pitchFamily="34" charset="0"/>
              <a:buChar char="▪"/>
              <a:defRPr baseline="0" b="0" sz="2800" i="0" u="none">
                <a:solidFill>
                  <a:schemeClr val="dk1"/>
                </a:solidFill>
                <a:latin typeface="Calibri" pitchFamily="34" charset="0"/>
                <a:sym typeface="Arial" pitchFamily="34" charset="0"/>
              </a:defRPr>
            </a:lvl2pPr>
            <a:lvl3pPr algn="l" fontAlgn="base" indent="-228600" latinLnBrk="1" marL="914400" rtl="0">
              <a:lnSpc>
                <a:spcPct val="90000"/>
              </a:lnSpc>
              <a:spcBef>
                <a:spcPts val="800"/>
              </a:spcBef>
              <a:spcAft>
                <a:spcPct val="0"/>
              </a:spcAft>
              <a:buClr>
                <a:schemeClr val="accent1"/>
              </a:buClr>
              <a:buSzPct val="100000"/>
              <a:buFont typeface="Arial" pitchFamily="34" charset="0"/>
              <a:buChar char="▪"/>
              <a:defRPr baseline="0" b="0" sz="1600" i="0" u="none">
                <a:solidFill>
                  <a:schemeClr val="dk1"/>
                </a:solidFill>
                <a:latin typeface="Calibri" pitchFamily="34" charset="0"/>
                <a:sym typeface="Arial" pitchFamily="34" charset="0"/>
              </a:defRPr>
            </a:lvl3pPr>
            <a:lvl4pPr algn="l" fontAlgn="base" indent="-182563" latinLnBrk="1" marL="1187450"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4pPr>
            <a:lvl5pPr algn="l" fontAlgn="base" indent="-182562" latinLnBrk="1" marL="1462087"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5pPr>
          </a:lstStyle>
          <a:p>
            <a:r>
              <a:rPr altLang="en-US" lang="tr-TR"/>
              <a:t>Bir büro elemanı, yılda 81 kg yüksek vasıflı kağıdı çöpe atıyor</a:t>
            </a:r>
          </a:p>
        </p:txBody>
      </p:sp>
      <p:pic>
        <p:nvPicPr>
          <p:cNvPr id="2097192" name="" descr="http://hbogm.meb.gov.tr/modulerprogramlar/kursprogramlari/muhasebe/images/kooperatif.gif"/>
          <p:cNvPicPr>
            <a:picLocks/>
          </p:cNvPicPr>
          <p:nvPr/>
        </p:nvPicPr>
        <p:blipFill>
          <a:blip xmlns:r="http://schemas.openxmlformats.org/officeDocument/2006/relationships" r:embed="rId1"/>
          <a:srcRect l="0" t="0" r="0" b="0"/>
          <a:stretch>
            <a:fillRect/>
          </a:stretch>
        </p:blipFill>
        <p:spPr>
          <a:xfrm rot="0">
            <a:off x="7107237" y="1538287"/>
            <a:ext cx="4751387" cy="4103687"/>
          </a:xfrm>
          <a:prstGeom prst="rect"/>
          <a:noFill/>
          <a:ln>
            <a:noFill/>
          </a:ln>
        </p:spPr>
      </p:pic>
    </p:spTree>
  </p:cSld>
  <p:clrMapOvr>
    <a:masterClrMapping/>
  </p:clrMapOvr>
  <p:transition spd="med" advClick="1">
    <p:fade/>
  </p:transition>
  <p:timing/>
</p:sld>
</file>

<file path=ppt/slides/slide23.xml><?xml version="1.0" encoding="utf-8"?>
<p:sld xmlns:a="http://schemas.openxmlformats.org/drawingml/2006/main" xmlns:r="http://schemas.openxmlformats.org/officeDocument/2006/relationships" xmlns:p="http://schemas.openxmlformats.org/presentationml/2006/main" showMasterSp="1">
  <p:cSld>
    <p:spTree>
      <p:nvGrpSpPr>
        <p:cNvPr id="83" name=""/>
        <p:cNvGrpSpPr/>
        <p:nvPr/>
      </p:nvGrpSpPr>
      <p:grpSpPr>
        <a:xfrm rot="0">
          <a:off x="0" y="0"/>
          <a:ext cx="0" cy="0"/>
          <a:chOff x="0" y="0"/>
          <a:chExt cx="0" cy="0"/>
        </a:xfrm>
      </p:grpSpPr>
      <p:sp>
        <p:nvSpPr>
          <p:cNvPr id="1048640" name=""/>
          <p:cNvSpPr/>
          <p:nvPr>
            <p:ph type="title" sz="full" idx="0"/>
          </p:nvPr>
        </p:nvSpPr>
        <p:spPr>
          <a:xfrm rot="0">
            <a:off x="1524000" y="457200"/>
            <a:ext cx="9144000" cy="1143000"/>
          </a:xfrm>
          <a:prstGeom prst="rect"/>
          <a:noFill/>
          <a:ln>
            <a:noFill/>
          </a:ln>
        </p:spPr>
        <p:txBody>
          <a:bodyPr anchor="b" bIns="45720" lIns="91440" rIns="91440" tIns="45720" vert="horz"/>
          <a:lstStyle>
            <a:lvl1pPr algn="l" fontAlgn="base" indent="0" latinLnBrk="1" marL="0" rtl="0">
              <a:lnSpc>
                <a:spcPct val="90000"/>
              </a:lnSpc>
              <a:spcBef>
                <a:spcPct val="0"/>
              </a:spcBef>
              <a:spcAft>
                <a:spcPct val="0"/>
              </a:spcAft>
              <a:buFontTx/>
              <a:buNone/>
              <a:defRPr baseline="0" b="0" sz="3400" i="0" u="none">
                <a:solidFill>
                  <a:schemeClr val="accent1"/>
                </a:solidFill>
                <a:latin typeface="Calibri Light" pitchFamily="0" charset="1"/>
                <a:sym typeface="Arial" pitchFamily="34" charset="0"/>
              </a:defRPr>
            </a:lvl1pPr>
          </a:lstStyle>
          <a:p>
            <a:pPr lvl="0"/>
            <a:r>
              <a:rPr altLang="en-US" lang="tr-TR"/>
              <a:t>GERİ DÖNÜŞÜM ÇÜNKÜ…</a:t>
            </a:r>
          </a:p>
        </p:txBody>
      </p:sp>
      <p:sp>
        <p:nvSpPr>
          <p:cNvPr id="1048641" name=""/>
          <p:cNvSpPr/>
          <p:nvPr>
            <p:ph sz="full" idx="1"/>
          </p:nvPr>
        </p:nvSpPr>
        <p:spPr>
          <a:xfrm rot="0">
            <a:off x="739775" y="2730500"/>
            <a:ext cx="6227762" cy="534987"/>
          </a:xfrm>
          <a:prstGeom prst="rect"/>
          <a:noFill/>
          <a:ln>
            <a:noFill/>
          </a:ln>
        </p:spPr>
        <p:txBody>
          <a:bodyPr anchor="t" bIns="45720" lIns="91440" rIns="91440" tIns="45720" vert="horz"/>
          <a:lstStyle>
            <a:lvl1pPr algn="l" fontAlgn="base" indent="-228600" latinLnBrk="1" marL="273050" rtl="0">
              <a:lnSpc>
                <a:spcPct val="90000"/>
              </a:lnSpc>
              <a:spcBef>
                <a:spcPts val="1800"/>
              </a:spcBef>
              <a:spcAft>
                <a:spcPct val="0"/>
              </a:spcAft>
              <a:buClr>
                <a:schemeClr val="accent1"/>
              </a:buClr>
              <a:buSzPct val="100000"/>
              <a:buFont typeface="Arial" pitchFamily="34" charset="0"/>
              <a:buChar char="▪"/>
              <a:defRPr baseline="0" b="0" sz="2000" i="0" u="none">
                <a:solidFill>
                  <a:schemeClr val="dk1"/>
                </a:solidFill>
                <a:latin typeface="Calibri" pitchFamily="34" charset="0"/>
                <a:sym typeface="Arial" pitchFamily="34" charset="0"/>
              </a:defRPr>
            </a:lvl1pPr>
            <a:lvl2pPr algn="l" fontAlgn="base" indent="-228600" latinLnBrk="1" marL="593725" rtl="0">
              <a:lnSpc>
                <a:spcPct val="90000"/>
              </a:lnSpc>
              <a:spcBef>
                <a:spcPts val="800"/>
              </a:spcBef>
              <a:spcAft>
                <a:spcPct val="0"/>
              </a:spcAft>
              <a:buClr>
                <a:schemeClr val="accent1"/>
              </a:buClr>
              <a:buSzPct val="100000"/>
              <a:buFont typeface="Arial" pitchFamily="34" charset="0"/>
              <a:buChar char="▪"/>
              <a:defRPr baseline="0" b="0" sz="2800" i="0" u="none">
                <a:solidFill>
                  <a:schemeClr val="dk1"/>
                </a:solidFill>
                <a:latin typeface="Calibri" pitchFamily="34" charset="0"/>
                <a:sym typeface="Arial" pitchFamily="34" charset="0"/>
              </a:defRPr>
            </a:lvl2pPr>
            <a:lvl3pPr algn="l" fontAlgn="base" indent="-228600" latinLnBrk="1" marL="914400" rtl="0">
              <a:lnSpc>
                <a:spcPct val="90000"/>
              </a:lnSpc>
              <a:spcBef>
                <a:spcPts val="800"/>
              </a:spcBef>
              <a:spcAft>
                <a:spcPct val="0"/>
              </a:spcAft>
              <a:buClr>
                <a:schemeClr val="accent1"/>
              </a:buClr>
              <a:buSzPct val="100000"/>
              <a:buFont typeface="Arial" pitchFamily="34" charset="0"/>
              <a:buChar char="▪"/>
              <a:defRPr baseline="0" b="0" sz="1600" i="0" u="none">
                <a:solidFill>
                  <a:schemeClr val="dk1"/>
                </a:solidFill>
                <a:latin typeface="Calibri" pitchFamily="34" charset="0"/>
                <a:sym typeface="Arial" pitchFamily="34" charset="0"/>
              </a:defRPr>
            </a:lvl3pPr>
            <a:lvl4pPr algn="l" fontAlgn="base" indent="-182563" latinLnBrk="1" marL="1187450"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4pPr>
            <a:lvl5pPr algn="l" fontAlgn="base" indent="-182562" latinLnBrk="1" marL="1462087"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5pPr>
          </a:lstStyle>
          <a:p>
            <a:r>
              <a:rPr altLang="en-US" lang="tr-TR"/>
              <a:t>Ülkemizde yılda yaklaşık bir milyon ton kağıt ile gereksiz yazışma yapılıyor.</a:t>
            </a:r>
          </a:p>
        </p:txBody>
      </p:sp>
      <p:pic>
        <p:nvPicPr>
          <p:cNvPr id="2097193" name="" descr="http://1.bp.blogspot.com/-nYUIVaAhggE/T5cqsITQMbI/AAAAAAAAAN4/DpJeUNcz_jw/s1600/crumpled-paper-ball.jpg"/>
          <p:cNvPicPr>
            <a:picLocks/>
          </p:cNvPicPr>
          <p:nvPr/>
        </p:nvPicPr>
        <p:blipFill>
          <a:blip xmlns:r="http://schemas.openxmlformats.org/officeDocument/2006/relationships" r:embed="rId1"/>
          <a:srcRect l="0" t="0" r="0" b="0"/>
          <a:stretch>
            <a:fillRect/>
          </a:stretch>
        </p:blipFill>
        <p:spPr>
          <a:xfrm rot="0">
            <a:off x="6810375" y="1704975"/>
            <a:ext cx="5195887" cy="3897312"/>
          </a:xfrm>
          <a:prstGeom prst="rect"/>
          <a:noFill/>
          <a:ln>
            <a:noFill/>
          </a:ln>
        </p:spPr>
      </p:pic>
    </p:spTree>
  </p:cSld>
  <p:clrMapOvr>
    <a:masterClrMapping/>
  </p:clrMapOvr>
  <p:transition spd="med" advClick="1">
    <p:fade/>
  </p:transition>
  <p:timing/>
</p:sld>
</file>

<file path=ppt/slides/slide24.xml><?xml version="1.0" encoding="utf-8"?>
<p:sld xmlns:a="http://schemas.openxmlformats.org/drawingml/2006/main" xmlns:r="http://schemas.openxmlformats.org/officeDocument/2006/relationships" xmlns:p="http://schemas.openxmlformats.org/presentationml/2006/main" showMasterSp="1">
  <p:cSld>
    <p:spTree>
      <p:nvGrpSpPr>
        <p:cNvPr id="84" name=""/>
        <p:cNvGrpSpPr/>
        <p:nvPr/>
      </p:nvGrpSpPr>
      <p:grpSpPr>
        <a:xfrm rot="0">
          <a:off x="0" y="0"/>
          <a:ext cx="0" cy="0"/>
          <a:chOff x="0" y="0"/>
          <a:chExt cx="0" cy="0"/>
        </a:xfrm>
      </p:grpSpPr>
      <p:sp>
        <p:nvSpPr>
          <p:cNvPr id="1048642" name=""/>
          <p:cNvSpPr/>
          <p:nvPr>
            <p:ph type="title" sz="full" idx="0"/>
          </p:nvPr>
        </p:nvSpPr>
        <p:spPr>
          <a:xfrm rot="0">
            <a:off x="1524000" y="457200"/>
            <a:ext cx="9144000" cy="1143000"/>
          </a:xfrm>
          <a:prstGeom prst="rect"/>
          <a:noFill/>
          <a:ln>
            <a:noFill/>
          </a:ln>
        </p:spPr>
        <p:txBody>
          <a:bodyPr anchor="b" bIns="45720" lIns="91440" rIns="91440" tIns="45720" vert="horz"/>
          <a:lstStyle>
            <a:lvl1pPr algn="l" fontAlgn="base" indent="0" latinLnBrk="1" marL="0" rtl="0">
              <a:lnSpc>
                <a:spcPct val="90000"/>
              </a:lnSpc>
              <a:spcBef>
                <a:spcPct val="0"/>
              </a:spcBef>
              <a:spcAft>
                <a:spcPct val="0"/>
              </a:spcAft>
              <a:buFontTx/>
              <a:buNone/>
              <a:defRPr baseline="0" b="0" sz="3400" i="0" u="none">
                <a:solidFill>
                  <a:schemeClr val="accent1"/>
                </a:solidFill>
                <a:latin typeface="Calibri Light" pitchFamily="0" charset="1"/>
                <a:sym typeface="Arial" pitchFamily="34" charset="0"/>
              </a:defRPr>
            </a:lvl1pPr>
          </a:lstStyle>
          <a:p>
            <a:pPr lvl="0"/>
            <a:r>
              <a:rPr altLang="en-US" lang="tr-TR"/>
              <a:t>GERİ DÖNÜŞÜM ÇÜNKÜ…</a:t>
            </a:r>
          </a:p>
        </p:txBody>
      </p:sp>
      <p:sp>
        <p:nvSpPr>
          <p:cNvPr id="1048643" name=""/>
          <p:cNvSpPr/>
          <p:nvPr>
            <p:ph sz="full" idx="1"/>
          </p:nvPr>
        </p:nvSpPr>
        <p:spPr>
          <a:xfrm rot="0">
            <a:off x="682625" y="2149475"/>
            <a:ext cx="9144000" cy="825500"/>
          </a:xfrm>
          <a:prstGeom prst="rect"/>
          <a:noFill/>
          <a:ln>
            <a:noFill/>
          </a:ln>
        </p:spPr>
        <p:txBody>
          <a:bodyPr anchor="t" bIns="45720" lIns="91440" rIns="91440" tIns="45720" vert="horz"/>
          <a:lstStyle>
            <a:lvl1pPr algn="l" fontAlgn="base" indent="-228600" latinLnBrk="1" marL="273050" rtl="0">
              <a:lnSpc>
                <a:spcPct val="90000"/>
              </a:lnSpc>
              <a:spcBef>
                <a:spcPts val="1800"/>
              </a:spcBef>
              <a:spcAft>
                <a:spcPct val="0"/>
              </a:spcAft>
              <a:buClr>
                <a:schemeClr val="accent1"/>
              </a:buClr>
              <a:buSzPct val="100000"/>
              <a:buFont typeface="Arial" pitchFamily="34" charset="0"/>
              <a:buChar char="▪"/>
              <a:defRPr baseline="0" b="0" sz="2000" i="0" u="none">
                <a:solidFill>
                  <a:schemeClr val="dk1"/>
                </a:solidFill>
                <a:latin typeface="Calibri" pitchFamily="34" charset="0"/>
                <a:sym typeface="Arial" pitchFamily="34" charset="0"/>
              </a:defRPr>
            </a:lvl1pPr>
            <a:lvl2pPr algn="l" fontAlgn="base" indent="-228600" latinLnBrk="1" marL="593725" rtl="0">
              <a:lnSpc>
                <a:spcPct val="90000"/>
              </a:lnSpc>
              <a:spcBef>
                <a:spcPts val="800"/>
              </a:spcBef>
              <a:spcAft>
                <a:spcPct val="0"/>
              </a:spcAft>
              <a:buClr>
                <a:schemeClr val="accent1"/>
              </a:buClr>
              <a:buSzPct val="100000"/>
              <a:buFont typeface="Arial" pitchFamily="34" charset="0"/>
              <a:buChar char="▪"/>
              <a:defRPr baseline="0" b="0" sz="2800" i="0" u="none">
                <a:solidFill>
                  <a:schemeClr val="dk1"/>
                </a:solidFill>
                <a:latin typeface="Calibri" pitchFamily="34" charset="0"/>
                <a:sym typeface="Arial" pitchFamily="34" charset="0"/>
              </a:defRPr>
            </a:lvl2pPr>
            <a:lvl3pPr algn="l" fontAlgn="base" indent="-228600" latinLnBrk="1" marL="914400" rtl="0">
              <a:lnSpc>
                <a:spcPct val="90000"/>
              </a:lnSpc>
              <a:spcBef>
                <a:spcPts val="800"/>
              </a:spcBef>
              <a:spcAft>
                <a:spcPct val="0"/>
              </a:spcAft>
              <a:buClr>
                <a:schemeClr val="accent1"/>
              </a:buClr>
              <a:buSzPct val="100000"/>
              <a:buFont typeface="Arial" pitchFamily="34" charset="0"/>
              <a:buChar char="▪"/>
              <a:defRPr baseline="0" b="0" sz="1600" i="0" u="none">
                <a:solidFill>
                  <a:schemeClr val="dk1"/>
                </a:solidFill>
                <a:latin typeface="Calibri" pitchFamily="34" charset="0"/>
                <a:sym typeface="Arial" pitchFamily="34" charset="0"/>
              </a:defRPr>
            </a:lvl3pPr>
            <a:lvl4pPr algn="l" fontAlgn="base" indent="-182563" latinLnBrk="1" marL="1187450"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4pPr>
            <a:lvl5pPr algn="l" fontAlgn="base" indent="-182562" latinLnBrk="1" marL="1462087"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5pPr>
          </a:lstStyle>
          <a:p>
            <a:r>
              <a:rPr altLang="en-US" lang="tr-TR"/>
              <a:t>İnsanlar birbirine gönderdiği kağıtların %44’ünü okumuyor ve ömrünün 8 ayını gereksiz yazışma zarflarını açarak geçiriyor. </a:t>
            </a:r>
          </a:p>
        </p:txBody>
      </p:sp>
      <p:pic>
        <p:nvPicPr>
          <p:cNvPr id="2097194" name="" descr="http://t3.gstatic.com/images?q=tbn:ANd9GcQUhAQOadZ_sP810meYFKbl_F1AcLUNj578zWwPotrV_UXANi7G2WgycytX"/>
          <p:cNvPicPr>
            <a:picLocks/>
          </p:cNvPicPr>
          <p:nvPr/>
        </p:nvPicPr>
        <p:blipFill>
          <a:blip xmlns:r="http://schemas.openxmlformats.org/officeDocument/2006/relationships" r:embed="rId1"/>
          <a:srcRect l="0" t="0" r="0" b="0"/>
          <a:stretch>
            <a:fillRect/>
          </a:stretch>
        </p:blipFill>
        <p:spPr>
          <a:xfrm rot="0">
            <a:off x="6861175" y="2700337"/>
            <a:ext cx="4684712" cy="2909887"/>
          </a:xfrm>
          <a:prstGeom prst="rect"/>
          <a:noFill/>
          <a:ln>
            <a:noFill/>
          </a:ln>
        </p:spPr>
      </p:pic>
    </p:spTree>
  </p:cSld>
  <p:clrMapOvr>
    <a:masterClrMapping/>
  </p:clrMapOvr>
  <p:transition spd="med" advClick="1">
    <p:fade/>
  </p:transition>
  <p:timing/>
</p:sld>
</file>

<file path=ppt/slides/slide25.xml><?xml version="1.0" encoding="utf-8"?>
<p:sld xmlns:a="http://schemas.openxmlformats.org/drawingml/2006/main" xmlns:r="http://schemas.openxmlformats.org/officeDocument/2006/relationships" xmlns:p="http://schemas.openxmlformats.org/presentationml/2006/main" showMasterSp="1">
  <p:cSld>
    <p:spTree>
      <p:nvGrpSpPr>
        <p:cNvPr id="85" name=""/>
        <p:cNvGrpSpPr/>
        <p:nvPr/>
      </p:nvGrpSpPr>
      <p:grpSpPr>
        <a:xfrm rot="0">
          <a:off x="0" y="0"/>
          <a:ext cx="0" cy="0"/>
          <a:chOff x="0" y="0"/>
          <a:chExt cx="0" cy="0"/>
        </a:xfrm>
      </p:grpSpPr>
      <p:sp>
        <p:nvSpPr>
          <p:cNvPr id="1048644" name=""/>
          <p:cNvSpPr/>
          <p:nvPr>
            <p:ph type="title" sz="full" idx="0"/>
          </p:nvPr>
        </p:nvSpPr>
        <p:spPr>
          <a:xfrm rot="0">
            <a:off x="1524000" y="457200"/>
            <a:ext cx="9144000" cy="1143000"/>
          </a:xfrm>
          <a:prstGeom prst="rect"/>
          <a:noFill/>
          <a:ln>
            <a:noFill/>
          </a:ln>
        </p:spPr>
        <p:txBody>
          <a:bodyPr anchor="b" bIns="45720" lIns="91440" rIns="91440" tIns="45720" vert="horz"/>
          <a:lstStyle>
            <a:lvl1pPr algn="l" fontAlgn="base" indent="0" latinLnBrk="1" marL="0" rtl="0">
              <a:lnSpc>
                <a:spcPct val="90000"/>
              </a:lnSpc>
              <a:spcBef>
                <a:spcPct val="0"/>
              </a:spcBef>
              <a:spcAft>
                <a:spcPct val="0"/>
              </a:spcAft>
              <a:buFontTx/>
              <a:buNone/>
              <a:defRPr baseline="0" b="0" sz="3400" i="0" u="none">
                <a:solidFill>
                  <a:schemeClr val="accent1"/>
                </a:solidFill>
                <a:latin typeface="Calibri Light" pitchFamily="0" charset="1"/>
                <a:sym typeface="Arial" pitchFamily="34" charset="0"/>
              </a:defRPr>
            </a:lvl1pPr>
          </a:lstStyle>
          <a:p>
            <a:pPr lvl="0"/>
            <a:r>
              <a:rPr altLang="en-US" lang="tr-TR"/>
              <a:t>GERİ DÖNÜŞÜM ÇÜNKÜ…</a:t>
            </a:r>
          </a:p>
        </p:txBody>
      </p:sp>
      <p:sp>
        <p:nvSpPr>
          <p:cNvPr id="1048645" name=""/>
          <p:cNvSpPr/>
          <p:nvPr>
            <p:ph sz="full" idx="1"/>
          </p:nvPr>
        </p:nvSpPr>
        <p:spPr>
          <a:xfrm rot="0">
            <a:off x="1916112" y="2338387"/>
            <a:ext cx="4848225" cy="2436812"/>
          </a:xfrm>
          <a:prstGeom prst="rect"/>
          <a:noFill/>
          <a:ln>
            <a:noFill/>
          </a:ln>
        </p:spPr>
        <p:txBody>
          <a:bodyPr anchor="t" bIns="45720" lIns="91440" rIns="91440" tIns="45720" vert="horz"/>
          <a:lstStyle>
            <a:lvl1pPr algn="l" fontAlgn="base" indent="-228600" latinLnBrk="1" marL="273050" rtl="0">
              <a:lnSpc>
                <a:spcPct val="90000"/>
              </a:lnSpc>
              <a:spcBef>
                <a:spcPts val="1800"/>
              </a:spcBef>
              <a:spcAft>
                <a:spcPct val="0"/>
              </a:spcAft>
              <a:buClr>
                <a:schemeClr val="accent1"/>
              </a:buClr>
              <a:buSzPct val="100000"/>
              <a:buFont typeface="Arial" pitchFamily="34" charset="0"/>
              <a:buChar char="▪"/>
              <a:defRPr baseline="0" b="0" sz="2000" i="0" u="none">
                <a:solidFill>
                  <a:schemeClr val="dk1"/>
                </a:solidFill>
                <a:latin typeface="Calibri" pitchFamily="34" charset="0"/>
                <a:sym typeface="Arial" pitchFamily="34" charset="0"/>
              </a:defRPr>
            </a:lvl1pPr>
            <a:lvl2pPr algn="l" fontAlgn="base" indent="-228600" latinLnBrk="1" marL="593725" rtl="0">
              <a:lnSpc>
                <a:spcPct val="90000"/>
              </a:lnSpc>
              <a:spcBef>
                <a:spcPts val="800"/>
              </a:spcBef>
              <a:spcAft>
                <a:spcPct val="0"/>
              </a:spcAft>
              <a:buClr>
                <a:schemeClr val="accent1"/>
              </a:buClr>
              <a:buSzPct val="100000"/>
              <a:buFont typeface="Arial" pitchFamily="34" charset="0"/>
              <a:buChar char="▪"/>
              <a:defRPr baseline="0" b="0" sz="2800" i="0" u="none">
                <a:solidFill>
                  <a:schemeClr val="dk1"/>
                </a:solidFill>
                <a:latin typeface="Calibri" pitchFamily="34" charset="0"/>
                <a:sym typeface="Arial" pitchFamily="34" charset="0"/>
              </a:defRPr>
            </a:lvl2pPr>
            <a:lvl3pPr algn="l" fontAlgn="base" indent="-228600" latinLnBrk="1" marL="914400" rtl="0">
              <a:lnSpc>
                <a:spcPct val="90000"/>
              </a:lnSpc>
              <a:spcBef>
                <a:spcPts val="800"/>
              </a:spcBef>
              <a:spcAft>
                <a:spcPct val="0"/>
              </a:spcAft>
              <a:buClr>
                <a:schemeClr val="accent1"/>
              </a:buClr>
              <a:buSzPct val="100000"/>
              <a:buFont typeface="Arial" pitchFamily="34" charset="0"/>
              <a:buChar char="▪"/>
              <a:defRPr baseline="0" b="0" sz="1600" i="0" u="none">
                <a:solidFill>
                  <a:schemeClr val="dk1"/>
                </a:solidFill>
                <a:latin typeface="Calibri" pitchFamily="34" charset="0"/>
                <a:sym typeface="Arial" pitchFamily="34" charset="0"/>
              </a:defRPr>
            </a:lvl3pPr>
            <a:lvl4pPr algn="l" fontAlgn="base" indent="-182563" latinLnBrk="1" marL="1187450"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4pPr>
            <a:lvl5pPr algn="l" fontAlgn="base" indent="-182562" latinLnBrk="1" marL="1462087" rtl="0">
              <a:lnSpc>
                <a:spcPct val="90000"/>
              </a:lnSpc>
              <a:spcBef>
                <a:spcPts val="800"/>
              </a:spcBef>
              <a:spcAft>
                <a:spcPct val="0"/>
              </a:spcAft>
              <a:buClr>
                <a:schemeClr val="accent1"/>
              </a:buClr>
              <a:buSzPct val="100000"/>
              <a:buFont typeface="Arial" pitchFamily="34" charset="0"/>
              <a:buChar char="▪"/>
              <a:defRPr baseline="0" b="0" sz="1400" i="0" u="none">
                <a:solidFill>
                  <a:schemeClr val="dk1"/>
                </a:solidFill>
                <a:latin typeface="Calibri" pitchFamily="34" charset="0"/>
                <a:sym typeface="Arial" pitchFamily="34" charset="0"/>
              </a:defRPr>
            </a:lvl5pPr>
          </a:lstStyle>
          <a:p>
            <a:r>
              <a:rPr altLang="en-US" lang="tr-TR"/>
              <a:t>% 25 – 70 enerji tasarrufu</a:t>
            </a:r>
          </a:p>
          <a:p>
            <a:r>
              <a:rPr altLang="en-US" lang="tr-TR"/>
              <a:t>% 60 su tasarrufu</a:t>
            </a:r>
          </a:p>
          <a:p>
            <a:r>
              <a:rPr altLang="en-US" lang="tr-TR"/>
              <a:t>% 60 hava kirliliğinde azalma </a:t>
            </a:r>
          </a:p>
          <a:p>
            <a:r>
              <a:rPr altLang="en-US" lang="tr-TR"/>
              <a:t>% 40 su kirliliğinde azalma</a:t>
            </a:r>
          </a:p>
          <a:p>
            <a:r>
              <a:rPr altLang="en-US" lang="tr-TR"/>
              <a:t>% 40 çöp hacminde azalma sağlanabiliyor.</a:t>
            </a:r>
          </a:p>
        </p:txBody>
      </p:sp>
      <p:pic>
        <p:nvPicPr>
          <p:cNvPr id="2097195" name="" descr="http://img.haberler.com/haber/417/dev-tesis-hizmete-acildi-3685417_o.jpg"/>
          <p:cNvPicPr>
            <a:picLocks/>
          </p:cNvPicPr>
          <p:nvPr/>
        </p:nvPicPr>
        <p:blipFill>
          <a:blip xmlns:r="http://schemas.openxmlformats.org/officeDocument/2006/relationships" r:embed="rId1"/>
          <a:srcRect l="0" t="0" r="0" b="0"/>
          <a:stretch>
            <a:fillRect/>
          </a:stretch>
        </p:blipFill>
        <p:spPr>
          <a:xfrm rot="0">
            <a:off x="8201025" y="3795712"/>
            <a:ext cx="3325812" cy="2097087"/>
          </a:xfrm>
          <a:prstGeom prst="rect"/>
          <a:noFill/>
          <a:ln>
            <a:noFill/>
          </a:ln>
        </p:spPr>
      </p:pic>
      <p:pic>
        <p:nvPicPr>
          <p:cNvPr id="2097196" name="" descr="http://img31.imageshack.us/img31/3018/cop1eu.jpg"/>
          <p:cNvPicPr>
            <a:picLocks/>
          </p:cNvPicPr>
          <p:nvPr/>
        </p:nvPicPr>
        <p:blipFill>
          <a:blip xmlns:r="http://schemas.openxmlformats.org/officeDocument/2006/relationships" r:embed="rId2"/>
          <a:srcRect l="0" t="0" r="0" b="0"/>
          <a:stretch>
            <a:fillRect/>
          </a:stretch>
        </p:blipFill>
        <p:spPr>
          <a:xfrm rot="0">
            <a:off x="8181975" y="1292225"/>
            <a:ext cx="3302000" cy="2509837"/>
          </a:xfrm>
          <a:prstGeom prst="rect"/>
          <a:noFill/>
          <a:ln>
            <a:noFill/>
          </a:ln>
        </p:spPr>
      </p:pic>
    </p:spTree>
  </p:cSld>
  <p:clrMapOvr>
    <a:masterClrMapping/>
  </p:clrMapOvr>
  <p:transition spd="med" advClick="1">
    <p:fade/>
  </p:transition>
  <p:timing/>
</p:sld>
</file>

<file path=ppt/slides/slide26.xml><?xml version="1.0" encoding="utf-8"?>
<p:sld xmlns:a="http://schemas.openxmlformats.org/drawingml/2006/main" xmlns:r="http://schemas.openxmlformats.org/officeDocument/2006/relationships" xmlns:p="http://schemas.openxmlformats.org/presentationml/2006/main" showMasterSp="1">
  <p:cSld>
    <p:spTree>
      <p:nvGrpSpPr>
        <p:cNvPr id="86" name=""/>
        <p:cNvGrpSpPr/>
        <p:nvPr/>
      </p:nvGrpSpPr>
      <p:grpSpPr>
        <a:xfrm rot="0">
          <a:off x="0" y="0"/>
          <a:ext cx="0" cy="0"/>
          <a:chOff x="0" y="0"/>
          <a:chExt cx="0" cy="0"/>
        </a:xfrm>
      </p:grpSpPr>
      <p:pic>
        <p:nvPicPr>
          <p:cNvPr id="2097197" name=""/>
          <p:cNvPicPr>
            <a:picLocks/>
          </p:cNvPicPr>
          <p:nvPr/>
        </p:nvPicPr>
        <p:blipFill>
          <a:blip xmlns:r="http://schemas.openxmlformats.org/officeDocument/2006/relationships" r:embed="rId1"/>
          <a:srcRect l="0" t="0" r="0" b="0"/>
          <a:stretch>
            <a:fillRect/>
          </a:stretch>
        </p:blipFill>
        <p:spPr>
          <a:xfrm rot="0">
            <a:off x="6003925" y="-79375"/>
            <a:ext cx="184150" cy="7016750"/>
          </a:xfrm>
          <a:prstGeom prst="rect"/>
          <a:noFill/>
          <a:ln>
            <a:noFill/>
          </a:ln>
        </p:spPr>
      </p:pic>
      <p:pic>
        <p:nvPicPr>
          <p:cNvPr id="2097198" name=""/>
          <p:cNvPicPr>
            <a:picLocks/>
          </p:cNvPicPr>
          <p:nvPr/>
        </p:nvPicPr>
        <p:blipFill>
          <a:blip xmlns:r="http://schemas.openxmlformats.org/officeDocument/2006/relationships" r:embed="rId1"/>
          <a:srcRect l="0" t="0" r="0" b="0"/>
          <a:stretch>
            <a:fillRect/>
          </a:stretch>
        </p:blipFill>
        <p:spPr>
          <a:xfrm rot="0">
            <a:off x="12198350" y="-79375"/>
            <a:ext cx="182562" cy="7016750"/>
          </a:xfrm>
          <a:prstGeom prst="rect"/>
          <a:noFill/>
          <a:ln>
            <a:noFill/>
          </a:ln>
        </p:spPr>
      </p:pic>
      <p:sp>
        <p:nvSpPr>
          <p:cNvPr id="1048646" name=""/>
          <p:cNvSpPr txBox="1"/>
          <p:nvPr/>
        </p:nvSpPr>
        <p:spPr>
          <a:xfrm rot="0">
            <a:off x="581025" y="5562600"/>
            <a:ext cx="5283200" cy="584200"/>
          </a:xfrm>
          <a:prstGeom prst="rect"/>
          <a:noFill/>
          <a:ln>
            <a:noFill/>
          </a:ln>
        </p:spPr>
        <p:txBody>
          <a:bodyPr anchor="t" bIns="45720" lIns="91440" rIns="91440" tIns="45720" vert="horz">
            <a:spAutoFit/>
          </a:bodyPr>
          <a:lstStyle>
            <a:lvl1pPr algn="l" fontAlgn="base" indent="0" latinLnBrk="1" marL="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5pPr>
          </a:lstStyle>
          <a:p>
            <a:pPr eaLnBrk="1" hangingPunct="1" latinLnBrk="1" lvl="0"/>
            <a:r>
              <a:rPr altLang="en-US" b="1" sz="3200" lang="tr-TR">
                <a:solidFill>
                  <a:schemeClr val="lt1"/>
                </a:solidFill>
                <a:latin typeface="Constantia" pitchFamily="18" charset="0"/>
              </a:rPr>
              <a:t>TEŞEKKÜRLER…</a:t>
            </a:r>
          </a:p>
        </p:txBody>
      </p:sp>
      <p:sp>
        <p:nvSpPr>
          <p:cNvPr id="1048647" name=""/>
          <p:cNvSpPr txBox="1"/>
          <p:nvPr/>
        </p:nvSpPr>
        <p:spPr>
          <a:xfrm rot="0">
            <a:off x="465137" y="1538287"/>
            <a:ext cx="4919981" cy="1082040"/>
          </a:xfrm>
          <a:prstGeom prst="rect"/>
          <a:noFill/>
          <a:ln>
            <a:noFill/>
          </a:ln>
        </p:spPr>
        <p:txBody>
          <a:bodyPr anchor="t" bIns="45720" lIns="91440" rIns="91440" tIns="45720" vert="horz" wrap="none">
            <a:spAutoFit/>
          </a:bodyPr>
          <a:lstStyle>
            <a:lvl1pPr algn="l" fontAlgn="base" indent="0" latinLnBrk="1" marL="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u="none">
                <a:solidFill>
                  <a:schemeClr val="dk1"/>
                </a:solidFill>
                <a:latin typeface="Arial" pitchFamily="34" charset="0"/>
                <a:ea typeface="Arial" pitchFamily="34" charset="0"/>
                <a:sym typeface="Arial" pitchFamily="34" charset="0"/>
              </a:defRPr>
            </a:lvl5pPr>
          </a:lstStyle>
          <a:p>
            <a:pPr eaLnBrk="1" hangingPunct="1" latinLnBrk="1" lvl="0">
              <a:spcBef>
                <a:spcPts val="1200"/>
              </a:spcBef>
            </a:pPr>
            <a:r>
              <a:rPr altLang="en-US" sz="2800" i="1" lang="tr-TR">
                <a:solidFill>
                  <a:schemeClr val="lt1"/>
                </a:solidFill>
              </a:rPr>
              <a:t>GERİ DÖNÜŞÜM İYİ GELECEK </a:t>
            </a:r>
          </a:p>
          <a:p>
            <a:pPr eaLnBrk="1" hangingPunct="1" latinLnBrk="1" lvl="0">
              <a:spcBef>
                <a:spcPts val="1200"/>
              </a:spcBef>
            </a:pPr>
            <a:r>
              <a:rPr altLang="en-US" sz="2800" i="1" lang="tr-TR">
                <a:solidFill>
                  <a:schemeClr val="lt1"/>
                </a:solidFill>
              </a:rPr>
              <a:t>HEPİMİZE </a:t>
            </a:r>
            <a:r>
              <a:rPr altLang="en-US" sz="2800" i="1" lang="tr-TR">
                <a:solidFill>
                  <a:schemeClr val="lt1"/>
                </a:solidFill>
                <a:sym typeface="Wingdings" pitchFamily="2" charset="2"/>
              </a:rPr>
              <a:t></a:t>
            </a:r>
          </a:p>
        </p:txBody>
      </p:sp>
      <p:pic>
        <p:nvPicPr>
          <p:cNvPr id="2097199" name="" descr="http://www.zerkaya.com/wp-content/uploads/2012/05/Manzara-Do%C4%9Fa-Resimleri-29.jpg"/>
          <p:cNvPicPr>
            <a:picLocks/>
          </p:cNvPicPr>
          <p:nvPr/>
        </p:nvPicPr>
        <p:blipFill>
          <a:blip xmlns:r="http://schemas.openxmlformats.org/officeDocument/2006/relationships" r:embed="rId2"/>
          <a:srcRect l="0" t="0" r="0" b="0"/>
          <a:stretch>
            <a:fillRect/>
          </a:stretch>
        </p:blipFill>
        <p:spPr>
          <a:xfrm rot="0">
            <a:off x="6110287" y="323850"/>
            <a:ext cx="5734050" cy="6207125"/>
          </a:xfrm>
          <a:prstGeom prst="rect"/>
          <a:noFill/>
          <a:ln>
            <a:noFill/>
          </a:ln>
        </p:spPr>
      </p:pic>
    </p:spTree>
  </p:cSld>
  <p:clrMapOvr>
    <a:masterClrMapping/>
  </p:clrMapOvr>
  <p:transition spd="med" advClick="1">
    <p:fade/>
  </p:transition>
  <p:timing>
    <p:tnLst>
      <p:par>
        <p:cTn dur="indefinite" id="1" nodeType="tmRoot">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id="5" nodeType="afterEffect" presetClass="entr" presetID="2" presetSubtype="8">
                                  <p:stCondLst>
                                    <p:cond delay="0"/>
                                  </p:stCondLst>
                                  <p:childTnLst>
                                    <p:set>
                                      <p:cBhvr>
                                        <p:cTn dur="1" fill="hold" id="6">
                                          <p:stCondLst>
                                            <p:cond delay="0"/>
                                          </p:stCondLst>
                                        </p:cTn>
                                        <p:tgtEl>
                                          <p:spTgt spid="2097198"/>
                                        </p:tgtEl>
                                        <p:attrNameLst>
                                          <p:attrName>style.visibility</p:attrName>
                                        </p:attrNameLst>
                                      </p:cBhvr>
                                      <p:to>
                                        <p:strVal val="visible"/>
                                      </p:to>
                                    </p:set>
                                    <p:anim calcmode="lin" valueType="num">
                                      <p:cBhvr additive="base">
                                        <p:cTn dur="500" fill="hold" id="7"/>
                                        <p:tgtEl>
                                          <p:spTgt spid="2097198"/>
                                        </p:tgtEl>
                                        <p:attrNameLst>
                                          <p:attrName>ppt_x</p:attrName>
                                        </p:attrNameLst>
                                      </p:cBhvr>
                                      <p:tavLst>
                                        <p:tav tm="0">
                                          <p:val>
                                            <p:strVal val="0-#ppt_w/2"/>
                                          </p:val>
                                        </p:tav>
                                        <p:tav tm="100000">
                                          <p:val>
                                            <p:strVal val="#ppt_x"/>
                                          </p:val>
                                        </p:tav>
                                      </p:tavLst>
                                    </p:anim>
                                    <p:anim calcmode="lin" valueType="num">
                                      <p:cBhvr additive="base">
                                        <p:cTn dur="500" fill="hold" id="8"/>
                                        <p:tgtEl>
                                          <p:spTgt spid="2097198"/>
                                        </p:tgtEl>
                                        <p:attrNameLst>
                                          <p:attrName>ppt_y</p:attrName>
                                        </p:attrNameLst>
                                      </p:cBhvr>
                                      <p:tavLst>
                                        <p:tav tm="0">
                                          <p:val>
                                            <p:strVal val="#ppt_y"/>
                                          </p:val>
                                        </p:tav>
                                        <p:tav tm="100000">
                                          <p:val>
                                            <p:strVal val="#ppt_y"/>
                                          </p:val>
                                        </p:tav>
                                      </p:tavLst>
                                    </p:anim>
                                  </p:childTnLst>
                                </p:cTn>
                              </p:par>
                            </p:childTnLst>
                          </p:cTn>
                        </p:par>
                        <p:par>
                          <p:cTn fill="hold" id="9">
                            <p:stCondLst>
                              <p:cond delay="500"/>
                            </p:stCondLst>
                            <p:childTnLst>
                              <p:par>
                                <p:cTn fill="hold" id="10" nodeType="afterEffect" presetClass="entr" presetID="2" presetSubtype="2">
                                  <p:stCondLst>
                                    <p:cond delay="0"/>
                                  </p:stCondLst>
                                  <p:childTnLst>
                                    <p:set>
                                      <p:cBhvr>
                                        <p:cTn dur="1" fill="hold" id="11">
                                          <p:stCondLst>
                                            <p:cond delay="0"/>
                                          </p:stCondLst>
                                        </p:cTn>
                                        <p:tgtEl>
                                          <p:spTgt spid="2097197"/>
                                        </p:tgtEl>
                                        <p:attrNameLst>
                                          <p:attrName>style.visibility</p:attrName>
                                        </p:attrNameLst>
                                      </p:cBhvr>
                                      <p:to>
                                        <p:strVal val="visible"/>
                                      </p:to>
                                    </p:set>
                                    <p:anim calcmode="lin" valueType="num">
                                      <p:cBhvr additive="base">
                                        <p:cTn dur="500" fill="hold" id="12"/>
                                        <p:tgtEl>
                                          <p:spTgt spid="2097197"/>
                                        </p:tgtEl>
                                        <p:attrNameLst>
                                          <p:attrName>ppt_x</p:attrName>
                                        </p:attrNameLst>
                                      </p:cBhvr>
                                      <p:tavLst>
                                        <p:tav tm="0">
                                          <p:val>
                                            <p:strVal val="1+#ppt_w/2"/>
                                          </p:val>
                                        </p:tav>
                                        <p:tav tm="100000">
                                          <p:val>
                                            <p:strVal val="#ppt_x"/>
                                          </p:val>
                                        </p:tav>
                                      </p:tavLst>
                                    </p:anim>
                                    <p:anim calcmode="lin" valueType="num">
                                      <p:cBhvr additive="base">
                                        <p:cTn dur="500" fill="hold" id="13"/>
                                        <p:tgtEl>
                                          <p:spTgt spid="2097197"/>
                                        </p:tgtEl>
                                        <p:attrNameLst>
                                          <p:attrName>ppt_y</p:attrName>
                                        </p:attrNameLst>
                                      </p:cBhvr>
                                      <p:tavLst>
                                        <p:tav tm="0">
                                          <p:val>
                                            <p:strVal val="#ppt_y"/>
                                          </p:val>
                                        </p:tav>
                                        <p:tav tm="100000">
                                          <p:val>
                                            <p:strVal val="#ppt_y"/>
                                          </p:val>
                                        </p:tav>
                                      </p:tavLst>
                                    </p:anim>
                                  </p:childTnLst>
                                </p:cTn>
                              </p:par>
                              <p:par>
                                <p:cTn fill="hold" id="14" nodeType="withEffect" presetClass="entr" presetID="22" presetSubtype="2">
                                  <p:stCondLst>
                                    <p:cond delay="0"/>
                                  </p:stCondLst>
                                  <p:childTnLst>
                                    <p:set>
                                      <p:cBhvr>
                                        <p:cTn dur="1" fill="hold" id="15">
                                          <p:stCondLst>
                                            <p:cond delay="0"/>
                                          </p:stCondLst>
                                        </p:cTn>
                                        <p:tgtEl>
                                          <p:spTgt spid="2097199"/>
                                        </p:tgtEl>
                                        <p:attrNameLst>
                                          <p:attrName>style.visibility</p:attrName>
                                        </p:attrNameLst>
                                      </p:cBhvr>
                                      <p:to>
                                        <p:strVal val="visible"/>
                                      </p:to>
                                    </p:set>
                                    <p:animEffect transition="in" filter="wipe(right)">
                                      <p:cBhvr>
                                        <p:cTn dur="500" id="16"/>
                                        <p:tgtEl>
                                          <p:spTgt spid="2097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Default Color Scheme">
      <a:dk1>
        <a:srgbClr val="595959"/>
      </a:dk1>
      <a:lt1>
        <a:srgbClr val="FFFFFF"/>
      </a:lt1>
      <a:dk2>
        <a:srgbClr val="DDDDDD"/>
      </a:dk2>
      <a:lt2>
        <a:srgbClr val="000000"/>
      </a:lt2>
      <a:accent1>
        <a:srgbClr val="87A91B"/>
      </a:accent1>
      <a:accent2>
        <a:srgbClr val="FBCE11"/>
      </a:accent2>
      <a:accent3>
        <a:srgbClr val="FFFFFF"/>
      </a:accent3>
      <a:accent4>
        <a:srgbClr val="4B4B4B"/>
      </a:accent4>
      <a:accent5>
        <a:srgbClr val="C3D1AA"/>
      </a:accent5>
      <a:accent6>
        <a:srgbClr val="E1B80E"/>
      </a:accent6>
      <a:hlink>
        <a:srgbClr val="446ED8"/>
      </a:hlink>
      <a:folHlink>
        <a:srgbClr val="82828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Default Color Scheme 1">
        <a:dk1>
          <a:srgbClr val="595959"/>
        </a:dk1>
        <a:lt1>
          <a:srgbClr val="FFFFFF"/>
        </a:lt1>
        <a:dk2>
          <a:srgbClr val="DDDDDD"/>
        </a:dk2>
        <a:lt2>
          <a:srgbClr val="000000"/>
        </a:lt2>
        <a:accent1>
          <a:srgbClr val="87A91B"/>
        </a:accent1>
        <a:accent2>
          <a:srgbClr val="FBCE11"/>
        </a:accent2>
        <a:accent3>
          <a:srgbClr val="FFFFFF"/>
        </a:accent3>
        <a:accent4>
          <a:srgbClr val="4B4B4B"/>
        </a:accent4>
        <a:accent5>
          <a:srgbClr val="C3D1AA"/>
        </a:accent5>
        <a:accent6>
          <a:srgbClr val="E1B80E"/>
        </a:accent6>
        <a:hlink>
          <a:srgbClr val="446ED8"/>
        </a:hlink>
        <a:folHlink>
          <a:srgbClr val="828282"/>
        </a:folHlink>
      </a:clrScheme>
    </a:extraClrScheme>
  </a:extraClrSchemeLst>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
      <a:dk1>
        <a:srgbClr val="595959"/>
      </a:dk1>
      <a:lt1>
        <a:srgbClr val="FFFFFF"/>
      </a:lt1>
      <a:dk2>
        <a:srgbClr val="DDDDDD"/>
      </a:dk2>
      <a:lt2>
        <a:srgbClr val="000000"/>
      </a:lt2>
      <a:accent1>
        <a:srgbClr val="87A91B"/>
      </a:accent1>
      <a:accent2>
        <a:srgbClr val="FBCE11"/>
      </a:accent2>
      <a:accent3>
        <a:srgbClr val="FFFFFF"/>
      </a:accent3>
      <a:accent4>
        <a:srgbClr val="4B4B4B"/>
      </a:accent4>
      <a:accent5>
        <a:srgbClr val="C3D1AA"/>
      </a:accent5>
      <a:accent6>
        <a:srgbClr val="E1B80E"/>
      </a:accent6>
      <a:hlink>
        <a:srgbClr val="446ED8"/>
      </a:hlink>
      <a:folHlink>
        <a:srgbClr val="82828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4.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ScaleCrop>0</ScaleCrop>
  <LinksUpToDate>0</LinksUpToDate>
</Properties>
</file>

<file path=docProps/core.xml><?xml version="1.0" encoding="utf-8"?>
<cp:coreProperties xmlns:cp="http://schemas.openxmlformats.org/package/2006/metadata/core-properties" xmlns:dc="http://purl.org/dc/elements/1.1/" xmlns:dcterms="http://purl.org/dc/terms/" xmlns:xsi="http://www.w3.org/2001/XMLSchema-instance">
  <dc:creator>PRA-LX1</dc:creator>
  <dcterms:created xsi:type="dcterms:W3CDTF">2019-10-09T14:30:17Z</dcterms:created>
  <dcterms:modified xsi:type="dcterms:W3CDTF">2019-10-09T14:30:17Z</dcterms:modified>
</cp:coreProperties>
</file>