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30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17.xml.rels" ContentType="application/vnd.openxmlformats-package.relationships+xml"/>
  <Override PartName="/ppt/slides/_rels/slide9.xml.rels" ContentType="application/vnd.openxmlformats-package.relationships+xml"/>
  <Override PartName="/ppt/slides/_rels/slide24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3.xml.rels" ContentType="application/vnd.openxmlformats-package.relationships+xml"/>
  <Override PartName="/ppt/slides/_rels/slide1.xml.rels" ContentType="application/vnd.openxmlformats-package.relationships+xml"/>
  <Override PartName="/ppt/slides/_rels/slide29.xml.rels" ContentType="application/vnd.openxmlformats-package.relationships+xml"/>
  <Override PartName="/ppt/slides/_rels/slide7.xml.rels" ContentType="application/vnd.openxmlformats-package.relationships+xml"/>
  <Override PartName="/ppt/slides/_rels/slide28.xml.rels" ContentType="application/vnd.openxmlformats-package.relationships+xml"/>
  <Override PartName="/ppt/slides/_rels/slide6.xml.rels" ContentType="application/vnd.openxmlformats-package.relationships+xml"/>
  <Override PartName="/ppt/slides/_rels/slide25.xml.rels" ContentType="application/vnd.openxmlformats-package.relationships+xml"/>
  <Override PartName="/ppt/slides/_rels/slide3.xml.rels" ContentType="application/vnd.openxmlformats-package.relationships+xml"/>
  <Override PartName="/ppt/slides/_rels/slide11.xml.rels" ContentType="application/vnd.openxmlformats-package.relationships+xml"/>
  <Override PartName="/ppt/slides/_rels/slide18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slide30.xml" ContentType="application/vnd.openxmlformats-officedocument.presentationml.slide+xml"/>
  <Override PartName="/ppt/slides/slide22.xml" ContentType="application/vnd.openxmlformats-officedocument.presentationml.slide+xml"/>
  <Override PartName="/ppt/slides/slide29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27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s/slide2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26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_rels/slideLayout96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6.xml.rels" ContentType="application/vnd.openxmlformats-package.relationship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_rels/presentation.xml.rels" ContentType="application/vnd.openxmlformats-package.relationships+xml"/>
  <Override PartName="/ppt/media/image87.png" ContentType="image/png"/>
  <Override PartName="/ppt/media/image86.png" ContentType="image/png"/>
  <Override PartName="/ppt/media/image85.png" ContentType="image/png"/>
  <Override PartName="/ppt/media/image84.png" ContentType="image/png"/>
  <Override PartName="/ppt/media/image82.png" ContentType="image/png"/>
  <Override PartName="/ppt/media/image81.png" ContentType="image/png"/>
  <Override PartName="/ppt/media/image80.png" ContentType="image/png"/>
  <Override PartName="/ppt/media/image78.png" ContentType="image/png"/>
  <Override PartName="/ppt/media/image77.png" ContentType="image/png"/>
  <Override PartName="/ppt/media/image76.png" ContentType="image/png"/>
  <Override PartName="/ppt/media/image75.png" ContentType="image/png"/>
  <Override PartName="/ppt/media/image74.png" ContentType="image/png"/>
  <Override PartName="/ppt/media/image73.png" ContentType="image/png"/>
  <Override PartName="/ppt/media/image72.png" ContentType="image/png"/>
  <Override PartName="/ppt/media/image71.png" ContentType="image/png"/>
  <Override PartName="/ppt/media/image70.png" ContentType="image/png"/>
  <Override PartName="/ppt/media/image68.png" ContentType="image/png"/>
  <Override PartName="/ppt/media/image67.png" ContentType="image/png"/>
  <Override PartName="/ppt/media/image66.png" ContentType="image/png"/>
  <Override PartName="/ppt/media/image65.png" ContentType="image/png"/>
  <Override PartName="/ppt/media/image63.png" ContentType="image/png"/>
  <Override PartName="/ppt/media/image62.png" ContentType="image/png"/>
  <Override PartName="/ppt/media/image61.png" ContentType="image/png"/>
  <Override PartName="/ppt/media/image60.png" ContentType="image/png"/>
  <Override PartName="/ppt/media/image59.png" ContentType="image/png"/>
  <Override PartName="/ppt/media/image55.png" ContentType="image/png"/>
  <Override PartName="/ppt/media/image51.png" ContentType="image/png"/>
  <Override PartName="/ppt/media/image50.png" ContentType="image/png"/>
  <Override PartName="/ppt/media/image49.png" ContentType="image/png"/>
  <Override PartName="/ppt/media/image47.png" ContentType="image/png"/>
  <Override PartName="/ppt/media/image79.png" ContentType="image/png"/>
  <Override PartName="/ppt/media/image20.png" ContentType="image/png"/>
  <Override PartName="/ppt/media/image19.png" ContentType="image/png"/>
  <Override PartName="/ppt/media/image18.png" ContentType="image/png"/>
  <Override PartName="/ppt/media/image21.jpeg" ContentType="image/jpeg"/>
  <Override PartName="/ppt/media/image48.png" ContentType="image/png"/>
  <Override PartName="/ppt/media/image5.jpeg" ContentType="image/jpeg"/>
  <Override PartName="/ppt/media/image16.png" ContentType="image/png"/>
  <Override PartName="/ppt/media/image90.png" ContentType="image/png"/>
  <Override PartName="/ppt/media/image15.png" ContentType="image/png"/>
  <Override PartName="/ppt/media/image14.png" ContentType="image/png"/>
  <Override PartName="/ppt/media/image12.png" ContentType="image/png"/>
  <Override PartName="/ppt/media/image54.png" ContentType="image/png"/>
  <Override PartName="/ppt/media/image4.png" ContentType="image/png"/>
  <Override PartName="/ppt/media/image39.png" ContentType="image/png"/>
  <Override PartName="/ppt/media/image22.png" ContentType="image/png"/>
  <Override PartName="/ppt/media/image57.png" ContentType="image/png"/>
  <Override PartName="/ppt/media/image7.png" ContentType="image/png"/>
  <Override PartName="/ppt/media/image64.png" ContentType="image/png"/>
  <Override PartName="/ppt/media/image29.jpeg" ContentType="image/jpeg"/>
  <Override PartName="/ppt/media/image52.png" ContentType="image/png"/>
  <Override PartName="/ppt/media/image2.png" ContentType="image/png"/>
  <Override PartName="/ppt/media/image37.png" ContentType="image/png"/>
  <Override PartName="/ppt/media/image53.png" ContentType="image/png"/>
  <Override PartName="/ppt/media/image17.jpeg" ContentType="image/jpeg"/>
  <Override PartName="/ppt/media/image3.png" ContentType="image/png"/>
  <Override PartName="/ppt/media/image38.png" ContentType="image/png"/>
  <Override PartName="/ppt/media/image11.png" ContentType="image/png"/>
  <Override PartName="/ppt/media/image13.jpeg" ContentType="image/jpeg"/>
  <Override PartName="/ppt/media/image83.png" ContentType="image/png"/>
  <Override PartName="/ppt/media/image1.jpeg" ContentType="image/jpeg"/>
  <Override PartName="/ppt/media/image41.png" ContentType="image/png"/>
  <Override PartName="/ppt/media/image56.png" ContentType="image/png"/>
  <Override PartName="/ppt/media/image6.png" ContentType="image/png"/>
  <Override PartName="/ppt/media/image58.png" ContentType="image/png"/>
  <Override PartName="/ppt/media/image8.png" ContentType="image/png"/>
  <Override PartName="/ppt/media/image23.png" ContentType="image/png"/>
  <Override PartName="/ppt/media/image88.png" ContentType="image/png"/>
  <Override PartName="/ppt/media/image9.jpeg" ContentType="image/jpeg"/>
  <Override PartName="/ppt/media/image35.png" ContentType="image/png"/>
  <Override PartName="/ppt/media/image69.png" ContentType="image/png"/>
  <Override PartName="/ppt/media/image10.png" ContentType="image/png"/>
  <Override PartName="/ppt/media/image25.jpeg" ContentType="image/jpeg"/>
  <Override PartName="/ppt/media/image24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8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6.png" ContentType="image/png"/>
  <Override PartName="/ppt/media/image40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2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7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7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7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1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5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5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5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5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9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0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0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0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3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3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tr-TR" sz="4400" spc="-1" strike="noStrike"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4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4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4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  <p:sp>
        <p:nvSpPr>
          <p:cNvPr id="34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tr-T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Relationship Id="rId14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jpe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Relationship Id="rId9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3.jpe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7.jpe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21.jpe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5.jpe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29.jpe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0" y="-5040"/>
            <a:ext cx="12183480" cy="6855840"/>
            <a:chOff x="0" y="-5040"/>
            <a:chExt cx="12183480" cy="6855840"/>
          </a:xfrm>
        </p:grpSpPr>
        <p:pic>
          <p:nvPicPr>
            <p:cNvPr id="1" name="Picture 7" descr="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3480" cy="6850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CustomShape 2"/>
            <p:cNvSpPr/>
            <p:nvPr/>
          </p:nvSpPr>
          <p:spPr>
            <a:xfrm>
              <a:off x="608040" y="609480"/>
              <a:ext cx="10967400" cy="5633280"/>
            </a:xfrm>
            <a:prstGeom prst="rect">
              <a:avLst/>
            </a:prstGeom>
            <a:noFill/>
            <a:ln w="15840">
              <a:solidFill>
                <a:srgbClr val="b05a24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3" name="Picture 9" descr=""/>
            <p:cNvPicPr/>
            <p:nvPr/>
          </p:nvPicPr>
          <p:blipFill>
            <a:blip r:embed="rId4"/>
            <a:srcRect l="0" t="0" r="5102" b="0"/>
            <a:stretch/>
          </p:blipFill>
          <p:spPr>
            <a:xfrm rot="5400000">
              <a:off x="5711760" y="70920"/>
              <a:ext cx="753480" cy="6012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Picture 10" descr=""/>
            <p:cNvPicPr/>
            <p:nvPr/>
          </p:nvPicPr>
          <p:blipFill>
            <a:blip r:embed="rId5"/>
            <a:srcRect l="0" t="0" r="5102" b="0"/>
            <a:stretch/>
          </p:blipFill>
          <p:spPr>
            <a:xfrm rot="5400000">
              <a:off x="5711760" y="6173280"/>
              <a:ext cx="753480" cy="6012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tr-TR" sz="4400" spc="-1" strike="noStrike">
                <a:latin typeface="Arial"/>
              </a:rPr>
              <a:t>Click to edit the title text format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pc="-1" strike="noStrike">
                <a:latin typeface="Arial"/>
              </a:rPr>
              <a:t>Click to edit the outline text format</a:t>
            </a:r>
            <a:endParaRPr b="0" lang="tr-T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pc="-1" strike="noStrike">
                <a:latin typeface="Arial"/>
              </a:rPr>
              <a:t>Second Outline Level</a:t>
            </a:r>
            <a:endParaRPr b="0" lang="tr-T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latin typeface="Arial"/>
              </a:rPr>
              <a:t>Third Outline Level</a:t>
            </a:r>
            <a:endParaRPr b="0" lang="tr-T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latin typeface="Arial"/>
              </a:rPr>
              <a:t>Fourth Outline Level</a:t>
            </a:r>
            <a:endParaRPr b="0" lang="tr-T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Fifth Outline Level</a:t>
            </a:r>
            <a:endParaRPr b="0" lang="tr-T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Sixth Outline Level</a:t>
            </a:r>
            <a:endParaRPr b="0" lang="tr-T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Seventh Outline Level</a:t>
            </a:r>
            <a:endParaRPr b="0" lang="tr-T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1"/>
          <p:cNvGrpSpPr/>
          <p:nvPr/>
        </p:nvGrpSpPr>
        <p:grpSpPr>
          <a:xfrm>
            <a:off x="0" y="-5040"/>
            <a:ext cx="12183480" cy="6855840"/>
            <a:chOff x="0" y="-5040"/>
            <a:chExt cx="12183480" cy="6855840"/>
          </a:xfrm>
        </p:grpSpPr>
        <p:pic>
          <p:nvPicPr>
            <p:cNvPr id="44" name="Picture 7" descr="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3480" cy="6850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45" name="CustomShape 2"/>
            <p:cNvSpPr/>
            <p:nvPr/>
          </p:nvSpPr>
          <p:spPr>
            <a:xfrm>
              <a:off x="608040" y="609480"/>
              <a:ext cx="10967400" cy="5633280"/>
            </a:xfrm>
            <a:prstGeom prst="rect">
              <a:avLst/>
            </a:prstGeom>
            <a:noFill/>
            <a:ln w="15840">
              <a:solidFill>
                <a:srgbClr val="b05a24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46" name="Picture 9" descr=""/>
            <p:cNvPicPr/>
            <p:nvPr/>
          </p:nvPicPr>
          <p:blipFill>
            <a:blip r:embed="rId4"/>
            <a:srcRect l="0" t="0" r="5102" b="0"/>
            <a:stretch/>
          </p:blipFill>
          <p:spPr>
            <a:xfrm rot="5400000">
              <a:off x="5711760" y="70920"/>
              <a:ext cx="753480" cy="6012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" name="Picture 10" descr=""/>
            <p:cNvPicPr/>
            <p:nvPr/>
          </p:nvPicPr>
          <p:blipFill>
            <a:blip r:embed="rId5"/>
            <a:srcRect l="0" t="0" r="5102" b="0"/>
            <a:stretch/>
          </p:blipFill>
          <p:spPr>
            <a:xfrm rot="5400000">
              <a:off x="5711760" y="6173280"/>
              <a:ext cx="753480" cy="6012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8" name="Line 3"/>
          <p:cNvSpPr/>
          <p:nvPr/>
        </p:nvSpPr>
        <p:spPr>
          <a:xfrm>
            <a:off x="1396080" y="2912400"/>
            <a:ext cx="3514320" cy="36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tr-TR" sz="4400" spc="-1" strike="noStrike">
                <a:latin typeface="Arial"/>
              </a:rPr>
              <a:t>Click to edit the title text format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pc="-1" strike="noStrike">
                <a:latin typeface="Arial"/>
              </a:rPr>
              <a:t>Click to edit the outline text format</a:t>
            </a:r>
            <a:endParaRPr b="0" lang="tr-T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pc="-1" strike="noStrike">
                <a:latin typeface="Arial"/>
              </a:rPr>
              <a:t>Second Outline Level</a:t>
            </a:r>
            <a:endParaRPr b="0" lang="tr-T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latin typeface="Arial"/>
              </a:rPr>
              <a:t>Third Outline Level</a:t>
            </a:r>
            <a:endParaRPr b="0" lang="tr-T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latin typeface="Arial"/>
              </a:rPr>
              <a:t>Fourth Outline Level</a:t>
            </a:r>
            <a:endParaRPr b="0" lang="tr-T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Fifth Outline Level</a:t>
            </a:r>
            <a:endParaRPr b="0" lang="tr-T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Sixth Outline Level</a:t>
            </a:r>
            <a:endParaRPr b="0" lang="tr-T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Seventh Outline Level</a:t>
            </a:r>
            <a:endParaRPr b="0" lang="tr-T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1"/>
          <p:cNvGrpSpPr/>
          <p:nvPr/>
        </p:nvGrpSpPr>
        <p:grpSpPr>
          <a:xfrm>
            <a:off x="0" y="-5040"/>
            <a:ext cx="12183480" cy="6855840"/>
            <a:chOff x="0" y="-5040"/>
            <a:chExt cx="12183480" cy="6855840"/>
          </a:xfrm>
        </p:grpSpPr>
        <p:pic>
          <p:nvPicPr>
            <p:cNvPr id="88" name="Picture 7" descr="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3480" cy="6850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89" name="CustomShape 2"/>
            <p:cNvSpPr/>
            <p:nvPr/>
          </p:nvSpPr>
          <p:spPr>
            <a:xfrm>
              <a:off x="608040" y="609480"/>
              <a:ext cx="10967400" cy="5633280"/>
            </a:xfrm>
            <a:prstGeom prst="rect">
              <a:avLst/>
            </a:prstGeom>
            <a:noFill/>
            <a:ln w="15840">
              <a:solidFill>
                <a:srgbClr val="b05a24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90" name="Picture 9" descr=""/>
            <p:cNvPicPr/>
            <p:nvPr/>
          </p:nvPicPr>
          <p:blipFill>
            <a:blip r:embed="rId4"/>
            <a:srcRect l="0" t="0" r="5102" b="0"/>
            <a:stretch/>
          </p:blipFill>
          <p:spPr>
            <a:xfrm rot="5400000">
              <a:off x="5711760" y="70920"/>
              <a:ext cx="753480" cy="6012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1" name="Picture 10" descr=""/>
            <p:cNvPicPr/>
            <p:nvPr/>
          </p:nvPicPr>
          <p:blipFill>
            <a:blip r:embed="rId5"/>
            <a:srcRect l="0" t="0" r="5102" b="0"/>
            <a:stretch/>
          </p:blipFill>
          <p:spPr>
            <a:xfrm rot="5400000">
              <a:off x="5711760" y="6173280"/>
              <a:ext cx="753480" cy="6012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2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tr-TR" sz="4400" spc="-1" strike="noStrike">
                <a:latin typeface="Arial"/>
              </a:rPr>
              <a:t>Click to edit the title text format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pc="-1" strike="noStrike">
                <a:latin typeface="Arial"/>
              </a:rPr>
              <a:t>Click to edit the outline text format</a:t>
            </a:r>
            <a:endParaRPr b="0" lang="tr-T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pc="-1" strike="noStrike">
                <a:latin typeface="Arial"/>
              </a:rPr>
              <a:t>Second Outline Level</a:t>
            </a:r>
            <a:endParaRPr b="0" lang="tr-T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latin typeface="Arial"/>
              </a:rPr>
              <a:t>Third Outline Level</a:t>
            </a:r>
            <a:endParaRPr b="0" lang="tr-T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latin typeface="Arial"/>
              </a:rPr>
              <a:t>Fourth Outline Level</a:t>
            </a:r>
            <a:endParaRPr b="0" lang="tr-T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Fifth Outline Level</a:t>
            </a:r>
            <a:endParaRPr b="0" lang="tr-T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Sixth Outline Level</a:t>
            </a:r>
            <a:endParaRPr b="0" lang="tr-T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Seventh Outline Level</a:t>
            </a:r>
            <a:endParaRPr b="0" lang="tr-T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"/>
          <p:cNvGrpSpPr/>
          <p:nvPr/>
        </p:nvGrpSpPr>
        <p:grpSpPr>
          <a:xfrm>
            <a:off x="0" y="-5040"/>
            <a:ext cx="12183480" cy="6855840"/>
            <a:chOff x="0" y="-5040"/>
            <a:chExt cx="12183480" cy="6855840"/>
          </a:xfrm>
        </p:grpSpPr>
        <p:pic>
          <p:nvPicPr>
            <p:cNvPr id="131" name="Picture 7" descr="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3480" cy="6850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32" name="CustomShape 2"/>
            <p:cNvSpPr/>
            <p:nvPr/>
          </p:nvSpPr>
          <p:spPr>
            <a:xfrm>
              <a:off x="608040" y="609480"/>
              <a:ext cx="10967400" cy="5633280"/>
            </a:xfrm>
            <a:prstGeom prst="rect">
              <a:avLst/>
            </a:prstGeom>
            <a:noFill/>
            <a:ln w="15840">
              <a:solidFill>
                <a:srgbClr val="b05a24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133" name="Picture 9" descr=""/>
            <p:cNvPicPr/>
            <p:nvPr/>
          </p:nvPicPr>
          <p:blipFill>
            <a:blip r:embed="rId4"/>
            <a:srcRect l="0" t="0" r="5102" b="0"/>
            <a:stretch/>
          </p:blipFill>
          <p:spPr>
            <a:xfrm rot="5400000">
              <a:off x="5711760" y="70920"/>
              <a:ext cx="753480" cy="6012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4" name="Picture 10" descr=""/>
            <p:cNvPicPr/>
            <p:nvPr/>
          </p:nvPicPr>
          <p:blipFill>
            <a:blip r:embed="rId5"/>
            <a:srcRect l="0" t="0" r="5102" b="0"/>
            <a:stretch/>
          </p:blipFill>
          <p:spPr>
            <a:xfrm rot="5400000">
              <a:off x="5711760" y="6173280"/>
              <a:ext cx="753480" cy="6012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5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tr-TR" sz="4400" spc="-1" strike="noStrike">
                <a:latin typeface="Arial"/>
              </a:rPr>
              <a:t>Click to edit the title text format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pc="-1" strike="noStrike">
                <a:latin typeface="Arial"/>
              </a:rPr>
              <a:t>Click to edit the outline text format</a:t>
            </a:r>
            <a:endParaRPr b="0" lang="tr-T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pc="-1" strike="noStrike">
                <a:latin typeface="Arial"/>
              </a:rPr>
              <a:t>Second Outline Level</a:t>
            </a:r>
            <a:endParaRPr b="0" lang="tr-T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latin typeface="Arial"/>
              </a:rPr>
              <a:t>Third Outline Level</a:t>
            </a:r>
            <a:endParaRPr b="0" lang="tr-T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latin typeface="Arial"/>
              </a:rPr>
              <a:t>Fourth Outline Level</a:t>
            </a:r>
            <a:endParaRPr b="0" lang="tr-T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Fifth Outline Level</a:t>
            </a:r>
            <a:endParaRPr b="0" lang="tr-T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Sixth Outline Level</a:t>
            </a:r>
            <a:endParaRPr b="0" lang="tr-T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Seventh Outline Level</a:t>
            </a:r>
            <a:endParaRPr b="0" lang="tr-T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1"/>
          <p:cNvGrpSpPr/>
          <p:nvPr/>
        </p:nvGrpSpPr>
        <p:grpSpPr>
          <a:xfrm>
            <a:off x="0" y="-5040"/>
            <a:ext cx="12183480" cy="6855840"/>
            <a:chOff x="0" y="-5040"/>
            <a:chExt cx="12183480" cy="6855840"/>
          </a:xfrm>
        </p:grpSpPr>
        <p:pic>
          <p:nvPicPr>
            <p:cNvPr id="174" name="Picture 7" descr="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3480" cy="6850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75" name="CustomShape 2"/>
            <p:cNvSpPr/>
            <p:nvPr/>
          </p:nvSpPr>
          <p:spPr>
            <a:xfrm>
              <a:off x="608040" y="609480"/>
              <a:ext cx="10967400" cy="5633280"/>
            </a:xfrm>
            <a:prstGeom prst="rect">
              <a:avLst/>
            </a:prstGeom>
            <a:noFill/>
            <a:ln w="15840">
              <a:solidFill>
                <a:srgbClr val="b05a24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176" name="Picture 9" descr=""/>
            <p:cNvPicPr/>
            <p:nvPr/>
          </p:nvPicPr>
          <p:blipFill>
            <a:blip r:embed="rId4"/>
            <a:srcRect l="0" t="0" r="5102" b="0"/>
            <a:stretch/>
          </p:blipFill>
          <p:spPr>
            <a:xfrm rot="5400000">
              <a:off x="5711760" y="70920"/>
              <a:ext cx="753480" cy="6012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7" name="Picture 10" descr=""/>
            <p:cNvPicPr/>
            <p:nvPr/>
          </p:nvPicPr>
          <p:blipFill>
            <a:blip r:embed="rId5"/>
            <a:srcRect l="0" t="0" r="5102" b="0"/>
            <a:stretch/>
          </p:blipFill>
          <p:spPr>
            <a:xfrm rot="5400000">
              <a:off x="5711760" y="6173280"/>
              <a:ext cx="753480" cy="6012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78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tr-TR" sz="4400" spc="-1" strike="noStrike">
                <a:latin typeface="Arial"/>
              </a:rPr>
              <a:t>Click to edit the title text format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pc="-1" strike="noStrike">
                <a:latin typeface="Arial"/>
              </a:rPr>
              <a:t>Click to edit the outline text format</a:t>
            </a:r>
            <a:endParaRPr b="0" lang="tr-T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pc="-1" strike="noStrike">
                <a:latin typeface="Arial"/>
              </a:rPr>
              <a:t>Second Outline Level</a:t>
            </a:r>
            <a:endParaRPr b="0" lang="tr-T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latin typeface="Arial"/>
              </a:rPr>
              <a:t>Third Outline Level</a:t>
            </a:r>
            <a:endParaRPr b="0" lang="tr-T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latin typeface="Arial"/>
              </a:rPr>
              <a:t>Fourth Outline Level</a:t>
            </a:r>
            <a:endParaRPr b="0" lang="tr-T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Fifth Outline Level</a:t>
            </a:r>
            <a:endParaRPr b="0" lang="tr-T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Sixth Outline Level</a:t>
            </a:r>
            <a:endParaRPr b="0" lang="tr-T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Seventh Outline Level</a:t>
            </a:r>
            <a:endParaRPr b="0" lang="tr-T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1"/>
          <p:cNvGrpSpPr/>
          <p:nvPr/>
        </p:nvGrpSpPr>
        <p:grpSpPr>
          <a:xfrm>
            <a:off x="0" y="-5040"/>
            <a:ext cx="12183480" cy="6855840"/>
            <a:chOff x="0" y="-5040"/>
            <a:chExt cx="12183480" cy="6855840"/>
          </a:xfrm>
        </p:grpSpPr>
        <p:pic>
          <p:nvPicPr>
            <p:cNvPr id="217" name="Picture 7" descr="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3480" cy="6850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18" name="CustomShape 2"/>
            <p:cNvSpPr/>
            <p:nvPr/>
          </p:nvSpPr>
          <p:spPr>
            <a:xfrm>
              <a:off x="608040" y="609480"/>
              <a:ext cx="10967400" cy="5633280"/>
            </a:xfrm>
            <a:prstGeom prst="rect">
              <a:avLst/>
            </a:prstGeom>
            <a:noFill/>
            <a:ln w="15840">
              <a:solidFill>
                <a:srgbClr val="b05a24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19" name="Picture 9" descr=""/>
            <p:cNvPicPr/>
            <p:nvPr/>
          </p:nvPicPr>
          <p:blipFill>
            <a:blip r:embed="rId4"/>
            <a:srcRect l="0" t="0" r="5102" b="0"/>
            <a:stretch/>
          </p:blipFill>
          <p:spPr>
            <a:xfrm rot="5400000">
              <a:off x="5711760" y="70920"/>
              <a:ext cx="753480" cy="6012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0" name="Picture 10" descr=""/>
            <p:cNvPicPr/>
            <p:nvPr/>
          </p:nvPicPr>
          <p:blipFill>
            <a:blip r:embed="rId5"/>
            <a:srcRect l="0" t="0" r="5102" b="0"/>
            <a:stretch/>
          </p:blipFill>
          <p:spPr>
            <a:xfrm rot="5400000">
              <a:off x="5711760" y="6173280"/>
              <a:ext cx="753480" cy="6012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21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tr-TR" sz="1800" spc="-1" strike="noStrike">
                <a:latin typeface="Arial"/>
              </a:rPr>
              <a:t>Click to edit the title text format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Click to edit the outline text format</a:t>
            </a:r>
            <a:endParaRPr b="0" lang="tr-TR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latin typeface="Arial"/>
              </a:rPr>
              <a:t>Second Outline Level</a:t>
            </a:r>
            <a:endParaRPr b="0" lang="tr-TR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Third Outline Level</a:t>
            </a:r>
            <a:endParaRPr b="0" lang="tr-TR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latin typeface="Arial"/>
              </a:rPr>
              <a:t>Fourth Outline Level</a:t>
            </a:r>
            <a:endParaRPr b="0" lang="tr-TR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Fifth Outline Level</a:t>
            </a:r>
            <a:endParaRPr b="0" lang="tr-TR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Sixth Outline Level</a:t>
            </a:r>
            <a:endParaRPr b="0" lang="tr-TR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Seventh Outline Level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223" name="PlaceHolder 5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Click to edit the outline text format</a:t>
            </a:r>
            <a:endParaRPr b="0" lang="tr-TR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latin typeface="Arial"/>
              </a:rPr>
              <a:t>Second Outline Level</a:t>
            </a:r>
            <a:endParaRPr b="0" lang="tr-TR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Third Outline Level</a:t>
            </a:r>
            <a:endParaRPr b="0" lang="tr-TR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latin typeface="Arial"/>
              </a:rPr>
              <a:t>Fourth Outline Level</a:t>
            </a:r>
            <a:endParaRPr b="0" lang="tr-TR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Fifth Outline Level</a:t>
            </a:r>
            <a:endParaRPr b="0" lang="tr-TR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Sixth Outline Level</a:t>
            </a:r>
            <a:endParaRPr b="0" lang="tr-TR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latin typeface="Arial"/>
              </a:rPr>
              <a:t>Seventh Outline Level</a:t>
            </a:r>
            <a:endParaRPr b="0" lang="tr-TR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roup 1"/>
          <p:cNvGrpSpPr/>
          <p:nvPr/>
        </p:nvGrpSpPr>
        <p:grpSpPr>
          <a:xfrm>
            <a:off x="0" y="-5040"/>
            <a:ext cx="12183480" cy="6855840"/>
            <a:chOff x="0" y="-5040"/>
            <a:chExt cx="12183480" cy="6855840"/>
          </a:xfrm>
        </p:grpSpPr>
        <p:pic>
          <p:nvPicPr>
            <p:cNvPr id="261" name="Picture 7" descr="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3480" cy="6850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62" name="CustomShape 2"/>
            <p:cNvSpPr/>
            <p:nvPr/>
          </p:nvSpPr>
          <p:spPr>
            <a:xfrm>
              <a:off x="608040" y="609480"/>
              <a:ext cx="10967400" cy="5633280"/>
            </a:xfrm>
            <a:prstGeom prst="rect">
              <a:avLst/>
            </a:prstGeom>
            <a:noFill/>
            <a:ln w="15840">
              <a:solidFill>
                <a:srgbClr val="b05a24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63" name="Picture 9" descr=""/>
            <p:cNvPicPr/>
            <p:nvPr/>
          </p:nvPicPr>
          <p:blipFill>
            <a:blip r:embed="rId4"/>
            <a:srcRect l="0" t="0" r="5102" b="0"/>
            <a:stretch/>
          </p:blipFill>
          <p:spPr>
            <a:xfrm rot="5400000">
              <a:off x="5711760" y="70920"/>
              <a:ext cx="753480" cy="6012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4" name="Picture 10" descr=""/>
            <p:cNvPicPr/>
            <p:nvPr/>
          </p:nvPicPr>
          <p:blipFill>
            <a:blip r:embed="rId5"/>
            <a:srcRect l="0" t="0" r="5102" b="0"/>
            <a:stretch/>
          </p:blipFill>
          <p:spPr>
            <a:xfrm rot="5400000">
              <a:off x="5711760" y="6173280"/>
              <a:ext cx="753480" cy="6012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65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tr-TR" sz="4400" spc="-1" strike="noStrike">
                <a:latin typeface="Arial"/>
              </a:rPr>
              <a:t>Click to edit the title text format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pc="-1" strike="noStrike">
                <a:latin typeface="Arial"/>
              </a:rPr>
              <a:t>Click to edit the outline text format</a:t>
            </a:r>
            <a:endParaRPr b="0" lang="tr-T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pc="-1" strike="noStrike">
                <a:latin typeface="Arial"/>
              </a:rPr>
              <a:t>Second Outline Level</a:t>
            </a:r>
            <a:endParaRPr b="0" lang="tr-T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latin typeface="Arial"/>
              </a:rPr>
              <a:t>Third Outline Level</a:t>
            </a:r>
            <a:endParaRPr b="0" lang="tr-T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latin typeface="Arial"/>
              </a:rPr>
              <a:t>Fourth Outline Level</a:t>
            </a:r>
            <a:endParaRPr b="0" lang="tr-T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Fifth Outline Level</a:t>
            </a:r>
            <a:endParaRPr b="0" lang="tr-T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Sixth Outline Level</a:t>
            </a:r>
            <a:endParaRPr b="0" lang="tr-T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Seventh Outline Level</a:t>
            </a:r>
            <a:endParaRPr b="0" lang="tr-T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roup 1"/>
          <p:cNvGrpSpPr/>
          <p:nvPr/>
        </p:nvGrpSpPr>
        <p:grpSpPr>
          <a:xfrm>
            <a:off x="0" y="-5040"/>
            <a:ext cx="12183480" cy="6855840"/>
            <a:chOff x="0" y="-5040"/>
            <a:chExt cx="12183480" cy="6855840"/>
          </a:xfrm>
        </p:grpSpPr>
        <p:pic>
          <p:nvPicPr>
            <p:cNvPr id="304" name="Picture 7" descr="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3480" cy="6850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305" name="CustomShape 2"/>
            <p:cNvSpPr/>
            <p:nvPr/>
          </p:nvSpPr>
          <p:spPr>
            <a:xfrm>
              <a:off x="608040" y="609480"/>
              <a:ext cx="10967400" cy="5633280"/>
            </a:xfrm>
            <a:prstGeom prst="rect">
              <a:avLst/>
            </a:prstGeom>
            <a:noFill/>
            <a:ln w="15840">
              <a:solidFill>
                <a:srgbClr val="b05a24"/>
              </a:solidFill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306" name="Picture 9" descr=""/>
            <p:cNvPicPr/>
            <p:nvPr/>
          </p:nvPicPr>
          <p:blipFill>
            <a:blip r:embed="rId4"/>
            <a:srcRect l="0" t="0" r="5102" b="0"/>
            <a:stretch/>
          </p:blipFill>
          <p:spPr>
            <a:xfrm rot="5400000">
              <a:off x="5711760" y="70920"/>
              <a:ext cx="753480" cy="6012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7" name="Picture 10" descr=""/>
            <p:cNvPicPr/>
            <p:nvPr/>
          </p:nvPicPr>
          <p:blipFill>
            <a:blip r:embed="rId5"/>
            <a:srcRect l="0" t="0" r="5102" b="0"/>
            <a:stretch/>
          </p:blipFill>
          <p:spPr>
            <a:xfrm rot="5400000">
              <a:off x="5711760" y="6173280"/>
              <a:ext cx="753480" cy="6012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08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tr-TR" sz="4400" spc="-1" strike="noStrike">
                <a:latin typeface="Arial"/>
              </a:rPr>
              <a:t>Click to edit the title text format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309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pc="-1" strike="noStrike">
                <a:latin typeface="Arial"/>
              </a:rPr>
              <a:t>Click to edit the outline text format</a:t>
            </a:r>
            <a:endParaRPr b="0" lang="tr-T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pc="-1" strike="noStrike">
                <a:latin typeface="Arial"/>
              </a:rPr>
              <a:t>Second Outline Level</a:t>
            </a:r>
            <a:endParaRPr b="0" lang="tr-T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latin typeface="Arial"/>
              </a:rPr>
              <a:t>Third Outline Level</a:t>
            </a:r>
            <a:endParaRPr b="0" lang="tr-T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latin typeface="Arial"/>
              </a:rPr>
              <a:t>Fourth Outline Level</a:t>
            </a:r>
            <a:endParaRPr b="0" lang="tr-T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Fifth Outline Level</a:t>
            </a:r>
            <a:endParaRPr b="0" lang="tr-T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Sixth Outline Level</a:t>
            </a:r>
            <a:endParaRPr b="0" lang="tr-T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latin typeface="Arial"/>
              </a:rPr>
              <a:t>Seventh Outline Level</a:t>
            </a:r>
            <a:endParaRPr b="0" lang="tr-T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png"/><Relationship Id="rId3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6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slideLayout" Target="../slideLayouts/slideLayout6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6.png"/><Relationship Id="rId3" Type="http://schemas.openxmlformats.org/officeDocument/2006/relationships/slideLayout" Target="../slideLayouts/slideLayout6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slideLayout" Target="../slideLayouts/slideLayout4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slideLayout" Target="../slideLayouts/slideLayout4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slideLayout" Target="../slideLayouts/slideLayout4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slideLayout" Target="../slideLayouts/slideLayout4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slideLayout" Target="../slideLayouts/slideLayout7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image" Target="../media/image60.png"/><Relationship Id="rId3" Type="http://schemas.openxmlformats.org/officeDocument/2006/relationships/slideLayout" Target="../slideLayouts/slideLayout7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slideLayout" Target="../slideLayouts/slideLayout7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image" Target="../media/image63.png"/><Relationship Id="rId3" Type="http://schemas.openxmlformats.org/officeDocument/2006/relationships/slideLayout" Target="../slideLayouts/slideLayout7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png"/><Relationship Id="rId3" Type="http://schemas.openxmlformats.org/officeDocument/2006/relationships/slideLayout" Target="../slideLayouts/slideLayout8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image" Target="../media/image67.png"/><Relationship Id="rId3" Type="http://schemas.openxmlformats.org/officeDocument/2006/relationships/slideLayout" Target="../slideLayouts/slideLayout7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image" Target="../media/image69.png"/><Relationship Id="rId3" Type="http://schemas.openxmlformats.org/officeDocument/2006/relationships/slideLayout" Target="../slideLayouts/slideLayout7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image" Target="../media/image71.png"/><Relationship Id="rId3" Type="http://schemas.openxmlformats.org/officeDocument/2006/relationships/slideLayout" Target="../slideLayouts/slideLayout7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image" Target="../media/image73.png"/><Relationship Id="rId3" Type="http://schemas.openxmlformats.org/officeDocument/2006/relationships/slideLayout" Target="../slideLayouts/slideLayout7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slideLayout" Target="../slideLayouts/slideLayout7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image" Target="../media/image77.png"/><Relationship Id="rId3" Type="http://schemas.openxmlformats.org/officeDocument/2006/relationships/slideLayout" Target="../slideLayouts/slideLayout7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slideLayout" Target="../slideLayouts/slideLayout7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image" Target="../media/image82.png"/><Relationship Id="rId3" Type="http://schemas.openxmlformats.org/officeDocument/2006/relationships/slideLayout" Target="../slideLayouts/slideLayout7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83.png"/><Relationship Id="rId2" Type="http://schemas.openxmlformats.org/officeDocument/2006/relationships/slideLayout" Target="../slideLayouts/slideLayout7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84.png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slideLayout" Target="../slideLayouts/slideLayout7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88.png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slideLayout" Target="../slideLayouts/slideLayout7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CustomShape 1"/>
          <p:cNvSpPr/>
          <p:nvPr/>
        </p:nvSpPr>
        <p:spPr>
          <a:xfrm>
            <a:off x="3780000" y="936000"/>
            <a:ext cx="4569120" cy="93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tr-TR" sz="2400" spc="-1" strike="noStrike">
                <a:solidFill>
                  <a:srgbClr val="262626"/>
                </a:solidFill>
                <a:latin typeface="Times New Roman"/>
                <a:ea typeface="DejaVu Sans"/>
              </a:rPr>
              <a:t>KOCAELİ ÜNİVERSİTESİ </a:t>
            </a:r>
            <a:endParaRPr b="0" lang="tr-TR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tr-TR" sz="2400" spc="-1" strike="noStrike">
                <a:solidFill>
                  <a:srgbClr val="262626"/>
                </a:solidFill>
                <a:latin typeface="Times New Roman"/>
                <a:ea typeface="DejaVu Sans"/>
              </a:rPr>
              <a:t>EĞİTİM FAKÜLTESİ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347" name="CustomShape 2"/>
          <p:cNvSpPr/>
          <p:nvPr/>
        </p:nvSpPr>
        <p:spPr>
          <a:xfrm>
            <a:off x="2952000" y="2232000"/>
            <a:ext cx="6153120" cy="93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  <a:spcAft>
                <a:spcPts val="595"/>
              </a:spcAft>
            </a:pPr>
            <a:r>
              <a:rPr b="1" lang="tr-TR" sz="1800" spc="-1" strike="noStrike">
                <a:solidFill>
                  <a:srgbClr val="000000"/>
                </a:solidFill>
                <a:latin typeface="DejaVu Math TeX Gyre"/>
                <a:ea typeface="DejaVu Sans"/>
              </a:rPr>
              <a:t>2018-2019 EĞİTİM YILI </a:t>
            </a:r>
            <a:endParaRPr b="0" lang="tr-T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595"/>
              </a:spcAft>
            </a:pPr>
            <a:r>
              <a:rPr b="1" lang="tr-TR" sz="1800" spc="-1" strike="noStrike">
                <a:solidFill>
                  <a:srgbClr val="000000"/>
                </a:solidFill>
                <a:latin typeface="DejaVu Math TeX Gyre"/>
                <a:ea typeface="DejaVu Sans"/>
              </a:rPr>
              <a:t>FORMASYON EĞİTİMİ PROGRAMI PROJE ÖDEVİ</a:t>
            </a:r>
            <a:endParaRPr b="0" lang="tr-TR" sz="1800" spc="-1" strike="noStrike">
              <a:latin typeface="Arial"/>
            </a:endParaRPr>
          </a:p>
        </p:txBody>
      </p:sp>
      <p:pic>
        <p:nvPicPr>
          <p:cNvPr id="348" name="" descr=""/>
          <p:cNvPicPr/>
          <p:nvPr/>
        </p:nvPicPr>
        <p:blipFill>
          <a:blip r:embed="rId1"/>
          <a:stretch/>
        </p:blipFill>
        <p:spPr>
          <a:xfrm>
            <a:off x="731880" y="648000"/>
            <a:ext cx="2229120" cy="2229120"/>
          </a:xfrm>
          <a:prstGeom prst="rect">
            <a:avLst/>
          </a:prstGeom>
          <a:ln>
            <a:noFill/>
          </a:ln>
        </p:spPr>
      </p:pic>
      <p:sp>
        <p:nvSpPr>
          <p:cNvPr id="349" name="CustomShape 3"/>
          <p:cNvSpPr/>
          <p:nvPr/>
        </p:nvSpPr>
        <p:spPr>
          <a:xfrm>
            <a:off x="2520000" y="3636000"/>
            <a:ext cx="8421120" cy="2555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1134"/>
              </a:spcBef>
            </a:pPr>
            <a:r>
              <a:rPr b="1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Ders</a:t>
            </a: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: Öğretim Teknolojileri ve Materyal Tasarımı</a:t>
            </a:r>
            <a:endParaRPr b="0" lang="tr-TR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</a:pPr>
            <a:r>
              <a:rPr b="1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Danışman</a:t>
            </a: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: Yar.Doç.Dr. Levent DURDU</a:t>
            </a:r>
            <a:endParaRPr b="0" lang="tr-TR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</a:pPr>
            <a:r>
              <a:rPr b="1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Konu</a:t>
            </a: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: Ahlak Felsefesi</a:t>
            </a:r>
            <a:endParaRPr b="0" lang="tr-TR" sz="22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67"/>
              </a:spcBef>
            </a:pP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</a:t>
            </a:r>
            <a:r>
              <a:rPr b="1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Hazırlayan</a:t>
            </a: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: A. Mine B. KARCI                                  </a:t>
            </a: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(</a:t>
            </a:r>
            <a:r>
              <a:rPr b="0" lang="tr-TR" sz="2200" spc="-1" strike="noStrike">
                <a:solidFill>
                  <a:srgbClr val="808080"/>
                </a:solidFill>
                <a:latin typeface="Arial"/>
                <a:ea typeface="DejaVu Sans"/>
              </a:rPr>
              <a:t>090917613</a:t>
            </a: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 / </a:t>
            </a:r>
            <a:r>
              <a:rPr b="0" lang="tr-TR" sz="2200" spc="-1" strike="noStrike">
                <a:solidFill>
                  <a:srgbClr val="808080"/>
                </a:solidFill>
                <a:latin typeface="Arial"/>
                <a:ea typeface="DejaVu Sans"/>
              </a:rPr>
              <a:t>9.GRUP </a:t>
            </a: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b="0" lang="tr-TR" sz="22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67"/>
              </a:spcBef>
            </a:pP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E-mail: </a:t>
            </a:r>
            <a:r>
              <a:rPr b="0" lang="tr-TR" sz="2200" spc="-1" strike="noStrike">
                <a:solidFill>
                  <a:srgbClr val="666666"/>
                </a:solidFill>
                <a:latin typeface="Arial"/>
                <a:ea typeface="DejaVu Sans"/>
              </a:rPr>
              <a:t>crknmnty</a:t>
            </a:r>
            <a:r>
              <a:rPr b="0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@gmail.com</a:t>
            </a:r>
            <a:endParaRPr b="0" lang="tr-TR" sz="22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1"/>
          <p:cNvSpPr/>
          <p:nvPr/>
        </p:nvSpPr>
        <p:spPr>
          <a:xfrm>
            <a:off x="1293840" y="1136520"/>
            <a:ext cx="3713040" cy="1366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100000"/>
              </a:lnSpc>
            </a:pPr>
            <a:br/>
            <a:r>
              <a:rPr b="1" lang="tr-TR" sz="4000" spc="-1" strike="noStrike">
                <a:solidFill>
                  <a:srgbClr val="262626"/>
                </a:solidFill>
                <a:latin typeface="Times New Roman"/>
                <a:ea typeface="DejaVu Sans"/>
              </a:rPr>
              <a:t>İÇİNDEKİLER</a:t>
            </a:r>
            <a:endParaRPr b="0" lang="tr-TR" sz="4000" spc="-1" strike="noStrike">
              <a:latin typeface="Arial"/>
            </a:endParaRPr>
          </a:p>
        </p:txBody>
      </p:sp>
      <p:sp>
        <p:nvSpPr>
          <p:cNvPr id="351" name="CustomShape 2"/>
          <p:cNvSpPr/>
          <p:nvPr/>
        </p:nvSpPr>
        <p:spPr>
          <a:xfrm>
            <a:off x="1293840" y="3031200"/>
            <a:ext cx="3713040" cy="243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tr-T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</a:pPr>
            <a:endParaRPr b="0" lang="tr-TR" sz="1800" spc="-1" strike="noStrike">
              <a:latin typeface="Arial"/>
            </a:endParaRPr>
          </a:p>
        </p:txBody>
      </p:sp>
      <p:pic>
        <p:nvPicPr>
          <p:cNvPr id="352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353" name="CustomShape 3"/>
          <p:cNvSpPr/>
          <p:nvPr/>
        </p:nvSpPr>
        <p:spPr>
          <a:xfrm>
            <a:off x="1496520" y="3015000"/>
            <a:ext cx="6061680" cy="2959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16000" indent="-2142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(Etik) Nedir?</a:t>
            </a:r>
            <a:endParaRPr b="0" lang="tr-TR" sz="2400" spc="-1" strike="noStrike">
              <a:latin typeface="Arial"/>
            </a:endParaRPr>
          </a:p>
          <a:p>
            <a:pPr marL="216000" indent="-2142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Nedir?</a:t>
            </a:r>
            <a:endParaRPr b="0" lang="tr-TR" sz="2400" spc="-1" strike="noStrike">
              <a:latin typeface="Arial"/>
            </a:endParaRPr>
          </a:p>
          <a:p>
            <a:pPr marL="216000" indent="-2142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- Ahlak Felsefesi Arasındaki</a:t>
            </a: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tr-TR" sz="2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Farklar</a:t>
            </a:r>
            <a:endParaRPr b="0" lang="tr-TR" sz="2400" spc="-1" strike="noStrike">
              <a:latin typeface="Arial"/>
            </a:endParaRPr>
          </a:p>
          <a:p>
            <a:pPr marL="216000" indent="-2142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Genel Kavram Haritası</a:t>
            </a:r>
            <a:endParaRPr b="0" lang="tr-TR" sz="2400" spc="-1" strike="noStrike">
              <a:latin typeface="Arial"/>
            </a:endParaRPr>
          </a:p>
          <a:p>
            <a:pPr marL="216000" indent="-2142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Genel Kavramları</a:t>
            </a:r>
            <a:endParaRPr b="0" lang="tr-TR" sz="2400" spc="-1" strike="noStrike">
              <a:latin typeface="Arial"/>
            </a:endParaRPr>
          </a:p>
          <a:p>
            <a:pPr marL="216000" indent="-2142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Felsefesinin Temel Problemleri</a:t>
            </a:r>
            <a:endParaRPr b="0" lang="tr-TR" sz="2400" spc="-1" strike="noStrike">
              <a:latin typeface="Arial"/>
            </a:endParaRPr>
          </a:p>
          <a:p>
            <a:pPr marL="216000" indent="-2142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Özgürlük Problemi </a:t>
            </a:r>
            <a:endParaRPr b="0" lang="tr-TR" sz="2400" spc="-1" strike="noStrike">
              <a:latin typeface="Arial"/>
            </a:endParaRPr>
          </a:p>
          <a:p>
            <a:pPr marL="216000" indent="-2142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Kant’ın Ödev Ahlakı</a:t>
            </a:r>
            <a:endParaRPr b="0" lang="tr-TR" sz="2400" spc="-1" strike="noStrike"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"/>
          <p:cNvSpPr/>
          <p:nvPr/>
        </p:nvSpPr>
        <p:spPr>
          <a:xfrm>
            <a:off x="609480" y="1604520"/>
            <a:ext cx="10967760" cy="39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55" name="" descr=""/>
          <p:cNvPicPr/>
          <p:nvPr/>
        </p:nvPicPr>
        <p:blipFill>
          <a:blip r:embed="rId1">
            <a:lum bright="3000"/>
          </a:blip>
          <a:stretch/>
        </p:blipFill>
        <p:spPr>
          <a:xfrm>
            <a:off x="1260000" y="1728000"/>
            <a:ext cx="9679320" cy="3667320"/>
          </a:xfrm>
          <a:prstGeom prst="rect">
            <a:avLst/>
          </a:prstGeom>
          <a:ln>
            <a:noFill/>
          </a:ln>
          <a:effectLst>
            <a:outerShdw dir="2700000" dist="143570">
              <a:srgbClr val="808080">
                <a:alpha val="97000"/>
              </a:srgbClr>
            </a:outerShdw>
          </a:effectLst>
        </p:spPr>
      </p:pic>
      <p:sp>
        <p:nvSpPr>
          <p:cNvPr id="356" name="CustomShape 2"/>
          <p:cNvSpPr/>
          <p:nvPr/>
        </p:nvSpPr>
        <p:spPr>
          <a:xfrm>
            <a:off x="609840" y="633600"/>
            <a:ext cx="10967760" cy="76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Arial"/>
                <a:ea typeface="DejaVu Sans"/>
              </a:rPr>
              <a:t>Ahlak Felsefesi (Etik)</a:t>
            </a:r>
            <a:endParaRPr b="0" lang="tr-TR" sz="4400" spc="-1" strike="noStrike">
              <a:latin typeface="Arial"/>
            </a:endParaRPr>
          </a:p>
        </p:txBody>
      </p:sp>
      <p:pic>
        <p:nvPicPr>
          <p:cNvPr id="357" name="" descr=""/>
          <p:cNvPicPr/>
          <p:nvPr/>
        </p:nvPicPr>
        <p:blipFill>
          <a:blip r:embed="rId2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Line 1"/>
          <p:cNvSpPr/>
          <p:nvPr/>
        </p:nvSpPr>
        <p:spPr>
          <a:xfrm flipH="1">
            <a:off x="5976000" y="3096000"/>
            <a:ext cx="1224000" cy="8640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59" name="Line 2"/>
          <p:cNvSpPr/>
          <p:nvPr/>
        </p:nvSpPr>
        <p:spPr>
          <a:xfrm>
            <a:off x="4642920" y="3157200"/>
            <a:ext cx="1333080" cy="7668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60" name="CustomShape 3"/>
          <p:cNvSpPr/>
          <p:nvPr/>
        </p:nvSpPr>
        <p:spPr>
          <a:xfrm rot="167400">
            <a:off x="3837960" y="2016720"/>
            <a:ext cx="1867320" cy="1147320"/>
          </a:xfrm>
          <a:prstGeom prst="ellipse">
            <a:avLst/>
          </a:prstGeom>
          <a:solidFill>
            <a:srgbClr val="e0fcce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ETİK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361" name="CustomShape 4"/>
          <p:cNvSpPr/>
          <p:nvPr/>
        </p:nvSpPr>
        <p:spPr>
          <a:xfrm rot="117000">
            <a:off x="6305400" y="2018160"/>
            <a:ext cx="1870920" cy="1098360"/>
          </a:xfrm>
          <a:prstGeom prst="ellipse">
            <a:avLst/>
          </a:prstGeom>
          <a:solidFill>
            <a:srgbClr val="fad7dc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AHLAK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362" name="CustomShape 5"/>
          <p:cNvSpPr/>
          <p:nvPr/>
        </p:nvSpPr>
        <p:spPr>
          <a:xfrm>
            <a:off x="4104000" y="4068000"/>
            <a:ext cx="4928040" cy="53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000000"/>
                </a:solidFill>
                <a:latin typeface="Arial"/>
                <a:ea typeface="DejaVu Sans"/>
              </a:rPr>
              <a:t>Birbirinden farklı kavramlardır.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363" name="CustomShape 6"/>
          <p:cNvSpPr/>
          <p:nvPr/>
        </p:nvSpPr>
        <p:spPr>
          <a:xfrm>
            <a:off x="1736640" y="4844520"/>
            <a:ext cx="3155400" cy="803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Arial"/>
                <a:ea typeface="DejaVu Sans"/>
              </a:rPr>
              <a:t>Etik</a:t>
            </a:r>
            <a:r>
              <a:rPr b="0" lang="tr-TR" sz="2400" spc="-1" strike="noStrike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r>
              <a:rPr b="0" lang="tr-TR" sz="2400" spc="-1" strike="noStrike">
                <a:solidFill>
                  <a:srgbClr val="ce181e"/>
                </a:solidFill>
                <a:latin typeface="Arial"/>
                <a:ea typeface="DejaVu Sans"/>
              </a:rPr>
              <a:t> Ahlak Felsefesi 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364" name="CustomShape 7"/>
          <p:cNvSpPr/>
          <p:nvPr/>
        </p:nvSpPr>
        <p:spPr>
          <a:xfrm>
            <a:off x="6291720" y="4837680"/>
            <a:ext cx="4576320" cy="66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Arial"/>
                <a:ea typeface="DejaVu Sans"/>
              </a:rPr>
              <a:t>Ahlak</a:t>
            </a:r>
            <a:r>
              <a:rPr b="0" lang="tr-TR" sz="2400" spc="-1" strike="noStrike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r>
              <a:rPr b="0" lang="tr-TR" sz="2400" spc="-1" strike="noStrike">
                <a:solidFill>
                  <a:srgbClr val="ce181e"/>
                </a:solidFill>
                <a:latin typeface="Arial"/>
                <a:ea typeface="DejaVu Sans"/>
              </a:rPr>
              <a:t> Etiğin araştırma konusu.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365" name="CustomShape 8"/>
          <p:cNvSpPr/>
          <p:nvPr/>
        </p:nvSpPr>
        <p:spPr>
          <a:xfrm>
            <a:off x="609840" y="633600"/>
            <a:ext cx="10967760" cy="76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6" name="CustomShape 9"/>
          <p:cNvSpPr/>
          <p:nvPr/>
        </p:nvSpPr>
        <p:spPr>
          <a:xfrm>
            <a:off x="3072960" y="1341000"/>
            <a:ext cx="6319800" cy="71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7" name="CustomShape 10"/>
          <p:cNvSpPr/>
          <p:nvPr/>
        </p:nvSpPr>
        <p:spPr>
          <a:xfrm>
            <a:off x="609480" y="489600"/>
            <a:ext cx="10969200" cy="114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Arial"/>
                <a:ea typeface="DejaVu Sans"/>
              </a:rPr>
              <a:t>Ahlak Felsefesi (Etik)</a:t>
            </a:r>
            <a:endParaRPr b="0" lang="tr-TR" sz="4400" spc="-1" strike="noStrike">
              <a:latin typeface="Arial"/>
            </a:endParaRPr>
          </a:p>
        </p:txBody>
      </p:sp>
      <p:pic>
        <p:nvPicPr>
          <p:cNvPr id="368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CustomShape 1"/>
          <p:cNvSpPr/>
          <p:nvPr/>
        </p:nvSpPr>
        <p:spPr>
          <a:xfrm>
            <a:off x="609480" y="345600"/>
            <a:ext cx="10969200" cy="114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Arial"/>
                <a:ea typeface="DejaVu Sans"/>
              </a:rPr>
              <a:t>Ahlak Felsefesi (Etik) Nedir?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370" name="CustomShape 2"/>
          <p:cNvSpPr/>
          <p:nvPr/>
        </p:nvSpPr>
        <p:spPr>
          <a:xfrm>
            <a:off x="1282680" y="1728000"/>
            <a:ext cx="3394800" cy="53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3200" spc="-1" strike="noStrike">
                <a:solidFill>
                  <a:srgbClr val="ce181e"/>
                </a:solidFill>
                <a:latin typeface="Times New Roman"/>
                <a:ea typeface="DejaVu Sans"/>
              </a:rPr>
              <a:t>Ahlak Felsefesi :</a:t>
            </a:r>
            <a:endParaRPr b="0" lang="tr-TR" sz="3200" spc="-1" strike="noStrike">
              <a:latin typeface="Arial"/>
            </a:endParaRPr>
          </a:p>
        </p:txBody>
      </p:sp>
      <p:sp>
        <p:nvSpPr>
          <p:cNvPr id="371" name="CustomShape 3"/>
          <p:cNvSpPr/>
          <p:nvPr/>
        </p:nvSpPr>
        <p:spPr>
          <a:xfrm>
            <a:off x="1271160" y="2417400"/>
            <a:ext cx="4774320" cy="29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Ahlakı felsefi açıdan inceleyen ve açıklayan bir </a:t>
            </a:r>
            <a:r>
              <a:rPr b="0" lang="tr-TR" sz="2400" spc="-1" strike="noStrike">
                <a:solidFill>
                  <a:srgbClr val="ce181e"/>
                </a:solidFill>
                <a:latin typeface="Times New Roman"/>
                <a:ea typeface="DejaVu Sans"/>
              </a:rPr>
              <a:t>düşünce sistemi</a:t>
            </a: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dir. </a:t>
            </a:r>
            <a:endParaRPr b="0" lang="tr-T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Ahlakın ne olduğunu, ahlaki davranışın nasıl oluştuğunu, insan davranışlarının dayandığı temelleri,   ve nedenlerini inceler.</a:t>
            </a:r>
            <a:endParaRPr b="0" lang="tr-T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2400" spc="-1" strike="noStrike">
              <a:latin typeface="Arial"/>
            </a:endParaRPr>
          </a:p>
        </p:txBody>
      </p:sp>
      <p:pic>
        <p:nvPicPr>
          <p:cNvPr id="372" name="" descr=""/>
          <p:cNvPicPr/>
          <p:nvPr/>
        </p:nvPicPr>
        <p:blipFill>
          <a:blip r:embed="rId1"/>
          <a:stretch/>
        </p:blipFill>
        <p:spPr>
          <a:xfrm>
            <a:off x="6489360" y="2016000"/>
            <a:ext cx="4329000" cy="3309480"/>
          </a:xfrm>
          <a:prstGeom prst="rect">
            <a:avLst/>
          </a:prstGeom>
          <a:ln>
            <a:noFill/>
          </a:ln>
        </p:spPr>
      </p:pic>
      <p:pic>
        <p:nvPicPr>
          <p:cNvPr id="373" name="" descr=""/>
          <p:cNvPicPr/>
          <p:nvPr/>
        </p:nvPicPr>
        <p:blipFill>
          <a:blip r:embed="rId2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CustomShape 1"/>
          <p:cNvSpPr/>
          <p:nvPr/>
        </p:nvSpPr>
        <p:spPr>
          <a:xfrm>
            <a:off x="609480" y="544680"/>
            <a:ext cx="10967760" cy="124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Arial"/>
                <a:ea typeface="DejaVu Sans"/>
              </a:rPr>
              <a:t>Ahlak Nedir?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375" name="CustomShape 2"/>
          <p:cNvSpPr/>
          <p:nvPr/>
        </p:nvSpPr>
        <p:spPr>
          <a:xfrm>
            <a:off x="972000" y="1872000"/>
            <a:ext cx="4712400" cy="316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3200" spc="-1" strike="noStrike">
                <a:solidFill>
                  <a:srgbClr val="ba131a"/>
                </a:solidFill>
                <a:latin typeface="Times New Roman"/>
                <a:ea typeface="DejaVu Sans"/>
              </a:rPr>
              <a:t>Ahlak : </a:t>
            </a:r>
            <a:endParaRPr b="0" lang="tr-TR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Neyin iyi, neyin kötü veya neyin doğru, neyin yanlış olduğunu bildiren, bir toplum ve bir kültür çevresinde oluşan </a:t>
            </a:r>
            <a:r>
              <a:rPr b="0" lang="tr-TR" sz="2400" spc="-1" strike="noStrike">
                <a:solidFill>
                  <a:srgbClr val="ce181e"/>
                </a:solidFill>
                <a:latin typeface="Times New Roman"/>
                <a:ea typeface="DejaVu Sans"/>
              </a:rPr>
              <a:t>kurallar ve normlar sistemi</a:t>
            </a: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dir.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376" name="CustomShape 3"/>
          <p:cNvSpPr/>
          <p:nvPr/>
        </p:nvSpPr>
        <p:spPr>
          <a:xfrm>
            <a:off x="5112000" y="3466800"/>
            <a:ext cx="5576040" cy="178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77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pic>
        <p:nvPicPr>
          <p:cNvPr id="378" name="" descr=""/>
          <p:cNvPicPr/>
          <p:nvPr/>
        </p:nvPicPr>
        <p:blipFill>
          <a:blip r:embed="rId2"/>
          <a:stretch/>
        </p:blipFill>
        <p:spPr>
          <a:xfrm>
            <a:off x="6215400" y="1863000"/>
            <a:ext cx="4725720" cy="3453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CustomShape 1"/>
          <p:cNvSpPr/>
          <p:nvPr/>
        </p:nvSpPr>
        <p:spPr>
          <a:xfrm>
            <a:off x="609480" y="797040"/>
            <a:ext cx="10968840" cy="1246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ile Ahlak Felsefesi Arasındaki</a:t>
            </a:r>
            <a:br/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Farklar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380" name="CustomShape 2"/>
          <p:cNvSpPr/>
          <p:nvPr/>
        </p:nvSpPr>
        <p:spPr>
          <a:xfrm>
            <a:off x="936000" y="2540520"/>
            <a:ext cx="5253120" cy="3287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0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AHLAK</a:t>
            </a:r>
            <a:endParaRPr b="0" lang="tr-TR" sz="2400" spc="-1" strike="noStrike">
              <a:latin typeface="Arial"/>
            </a:endParaRPr>
          </a:p>
          <a:p>
            <a:pPr marL="432000" indent="-320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İnsanın yapıp etmelerini değerlendirir.</a:t>
            </a:r>
            <a:endParaRPr b="0" lang="tr-TR" sz="2400" spc="-1" strike="noStrike">
              <a:latin typeface="Arial"/>
            </a:endParaRPr>
          </a:p>
          <a:p>
            <a:pPr marL="432000" indent="-320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Kişiler arası ilişkileri oluşturan değerler sistemidir.</a:t>
            </a:r>
            <a:endParaRPr b="0" lang="tr-TR" sz="2400" spc="-1" strike="noStrike">
              <a:latin typeface="Arial"/>
            </a:endParaRPr>
          </a:p>
          <a:p>
            <a:pPr marL="432000" indent="-320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İnsan eylemlerini niteler.</a:t>
            </a:r>
            <a:endParaRPr b="0" lang="tr-TR" sz="2400" spc="-1" strike="noStrike">
              <a:latin typeface="Arial"/>
            </a:endParaRPr>
          </a:p>
          <a:p>
            <a:pPr marL="432000" indent="-320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Olanı belirtir.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381" name="CustomShape 3"/>
          <p:cNvSpPr/>
          <p:nvPr/>
        </p:nvSpPr>
        <p:spPr>
          <a:xfrm>
            <a:off x="6303960" y="2540520"/>
            <a:ext cx="4925160" cy="335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0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AHLAK FELSEFESİ (Etik)</a:t>
            </a:r>
            <a:endParaRPr b="0" lang="tr-TR" sz="2400" spc="-1" strike="noStrike">
              <a:latin typeface="Arial"/>
            </a:endParaRPr>
          </a:p>
          <a:p>
            <a:pPr marL="432000" indent="-320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Felsefenin bir alt disiplinidir.</a:t>
            </a:r>
            <a:endParaRPr b="0" lang="tr-TR" sz="2400" spc="-1" strike="noStrike">
              <a:latin typeface="Arial"/>
            </a:endParaRPr>
          </a:p>
          <a:p>
            <a:pPr marL="432000" indent="-320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Değer yargılarını araştırır, inceler.</a:t>
            </a:r>
            <a:endParaRPr b="0" lang="tr-TR" sz="2400" spc="-1" strike="noStrike">
              <a:latin typeface="Arial"/>
            </a:endParaRPr>
          </a:p>
          <a:p>
            <a:pPr marL="432000" indent="-320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İnsan eylemlerinin ilkelerini oluşturur.</a:t>
            </a:r>
            <a:endParaRPr b="0" lang="tr-TR" sz="2400" spc="-1" strike="noStrike">
              <a:latin typeface="Arial"/>
            </a:endParaRPr>
          </a:p>
          <a:p>
            <a:pPr marL="432000" indent="-320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Olması gerekeni ele alır.</a:t>
            </a:r>
            <a:endParaRPr b="0" lang="tr-TR" sz="2400" spc="-1" strike="noStrike">
              <a:latin typeface="Arial"/>
            </a:endParaRPr>
          </a:p>
        </p:txBody>
      </p:sp>
      <p:pic>
        <p:nvPicPr>
          <p:cNvPr id="382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ustomShape 1"/>
          <p:cNvSpPr/>
          <p:nvPr/>
        </p:nvSpPr>
        <p:spPr>
          <a:xfrm>
            <a:off x="609480" y="597600"/>
            <a:ext cx="10969920" cy="94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(Etik)</a:t>
            </a:r>
            <a:endParaRPr b="0" lang="tr-TR" sz="4400" spc="-1" strike="noStrike">
              <a:latin typeface="Arial"/>
            </a:endParaRPr>
          </a:p>
        </p:txBody>
      </p:sp>
      <p:pic>
        <p:nvPicPr>
          <p:cNvPr id="384" name="" descr=""/>
          <p:cNvPicPr/>
          <p:nvPr/>
        </p:nvPicPr>
        <p:blipFill>
          <a:blip r:embed="rId1"/>
          <a:stretch/>
        </p:blipFill>
        <p:spPr>
          <a:xfrm>
            <a:off x="3792240" y="1878480"/>
            <a:ext cx="4557600" cy="3462840"/>
          </a:xfrm>
          <a:prstGeom prst="rect">
            <a:avLst/>
          </a:prstGeom>
          <a:ln>
            <a:noFill/>
          </a:ln>
        </p:spPr>
      </p:pic>
      <p:pic>
        <p:nvPicPr>
          <p:cNvPr id="385" name="" descr=""/>
          <p:cNvPicPr/>
          <p:nvPr/>
        </p:nvPicPr>
        <p:blipFill>
          <a:blip r:embed="rId2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" descr=""/>
          <p:cNvPicPr/>
          <p:nvPr/>
        </p:nvPicPr>
        <p:blipFill>
          <a:blip r:embed="rId1"/>
          <a:srcRect l="0" t="16909" r="0" b="11073"/>
          <a:stretch/>
        </p:blipFill>
        <p:spPr>
          <a:xfrm>
            <a:off x="2967840" y="1562040"/>
            <a:ext cx="5826960" cy="4195440"/>
          </a:xfrm>
          <a:prstGeom prst="rect">
            <a:avLst/>
          </a:prstGeom>
          <a:ln>
            <a:noFill/>
          </a:ln>
        </p:spPr>
      </p:pic>
      <p:pic>
        <p:nvPicPr>
          <p:cNvPr id="387" name="" descr=""/>
          <p:cNvPicPr/>
          <p:nvPr/>
        </p:nvPicPr>
        <p:blipFill>
          <a:blip r:embed="rId2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388" name="CustomShape 1"/>
          <p:cNvSpPr/>
          <p:nvPr/>
        </p:nvSpPr>
        <p:spPr>
          <a:xfrm>
            <a:off x="609840" y="597600"/>
            <a:ext cx="10967760" cy="76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(Etik)</a:t>
            </a:r>
            <a:endParaRPr b="0" lang="tr-TR" sz="4400" spc="-1" strike="noStrike"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CustomShape 1"/>
          <p:cNvSpPr/>
          <p:nvPr/>
        </p:nvSpPr>
        <p:spPr>
          <a:xfrm>
            <a:off x="648000" y="540000"/>
            <a:ext cx="10871280" cy="54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0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Genel Kavram Haritası</a:t>
            </a:r>
            <a:endParaRPr b="0" lang="tr-TR" sz="4000" spc="-1" strike="noStrike">
              <a:latin typeface="Arial"/>
            </a:endParaRPr>
          </a:p>
        </p:txBody>
      </p:sp>
      <p:pic>
        <p:nvPicPr>
          <p:cNvPr id="390" name="" descr=""/>
          <p:cNvPicPr/>
          <p:nvPr/>
        </p:nvPicPr>
        <p:blipFill>
          <a:blip r:embed="rId1"/>
          <a:stretch/>
        </p:blipFill>
        <p:spPr>
          <a:xfrm>
            <a:off x="1152000" y="1296000"/>
            <a:ext cx="9933480" cy="4821480"/>
          </a:xfrm>
          <a:prstGeom prst="rect">
            <a:avLst/>
          </a:prstGeom>
          <a:ln>
            <a:noFill/>
          </a:ln>
        </p:spPr>
      </p:pic>
      <p:pic>
        <p:nvPicPr>
          <p:cNvPr id="391" name="" descr=""/>
          <p:cNvPicPr/>
          <p:nvPr/>
        </p:nvPicPr>
        <p:blipFill>
          <a:blip r:embed="rId2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CustomShape 1"/>
          <p:cNvSpPr/>
          <p:nvPr/>
        </p:nvSpPr>
        <p:spPr>
          <a:xfrm>
            <a:off x="609480" y="597600"/>
            <a:ext cx="10967760" cy="76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93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grpSp>
        <p:nvGrpSpPr>
          <p:cNvPr id="394" name="Group 2"/>
          <p:cNvGrpSpPr/>
          <p:nvPr/>
        </p:nvGrpSpPr>
        <p:grpSpPr>
          <a:xfrm>
            <a:off x="792000" y="2166120"/>
            <a:ext cx="10455840" cy="3159720"/>
            <a:chOff x="792000" y="2166120"/>
            <a:chExt cx="10455840" cy="3159720"/>
          </a:xfrm>
        </p:grpSpPr>
        <p:sp>
          <p:nvSpPr>
            <p:cNvPr id="395" name="CustomShape 3"/>
            <p:cNvSpPr/>
            <p:nvPr/>
          </p:nvSpPr>
          <p:spPr>
            <a:xfrm>
              <a:off x="2286000" y="2447640"/>
              <a:ext cx="5325840" cy="79020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tr-T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Topluma </a:t>
              </a:r>
              <a:r>
                <a:rPr b="0" lang="tr-TR" sz="1800" spc="-1" strike="noStrike">
                  <a:solidFill>
                    <a:srgbClr val="ce181e"/>
                  </a:solidFill>
                  <a:latin typeface="Arial"/>
                  <a:ea typeface="DejaVu Sans"/>
                </a:rPr>
                <a:t>yararlı ve değerli</a:t>
              </a:r>
              <a:r>
                <a:rPr b="0" lang="tr-T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 olandır. Bu da yapılması istenen ve beklenilen davranışları ifade eder.</a:t>
              </a:r>
              <a:endParaRPr b="0" lang="tr-TR" sz="1800" spc="-1" strike="noStrike">
                <a:latin typeface="Arial"/>
              </a:endParaRPr>
            </a:p>
          </p:txBody>
        </p:sp>
        <p:sp>
          <p:nvSpPr>
            <p:cNvPr id="396" name="CustomShape 4"/>
            <p:cNvSpPr/>
            <p:nvPr/>
          </p:nvSpPr>
          <p:spPr>
            <a:xfrm>
              <a:off x="792000" y="3528000"/>
              <a:ext cx="1491840" cy="800280"/>
            </a:xfrm>
            <a:prstGeom prst="rect">
              <a:avLst/>
            </a:prstGeom>
            <a:solidFill>
              <a:srgbClr val="e3d200">
                <a:alpha val="90000"/>
              </a:srgb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1" lang="tr-TR" sz="26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KÖTÜ</a:t>
              </a:r>
              <a:endParaRPr b="0" lang="tr-TR" sz="2600" spc="-1" strike="noStrike">
                <a:latin typeface="Arial"/>
              </a:endParaRPr>
            </a:p>
          </p:txBody>
        </p:sp>
        <p:sp>
          <p:nvSpPr>
            <p:cNvPr id="397" name="CustomShape 5"/>
            <p:cNvSpPr/>
            <p:nvPr/>
          </p:nvSpPr>
          <p:spPr>
            <a:xfrm>
              <a:off x="792000" y="2448000"/>
              <a:ext cx="1491840" cy="800280"/>
            </a:xfrm>
            <a:prstGeom prst="rect">
              <a:avLst/>
            </a:prstGeom>
            <a:solidFill>
              <a:srgbClr val="e3d200">
                <a:alpha val="90000"/>
              </a:srgb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1" lang="tr-TR" sz="26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İYİ</a:t>
              </a:r>
              <a:endParaRPr b="0" lang="tr-TR" sz="2600" spc="-1" strike="noStrike">
                <a:latin typeface="Arial"/>
              </a:endParaRPr>
            </a:p>
          </p:txBody>
        </p:sp>
        <p:sp>
          <p:nvSpPr>
            <p:cNvPr id="398" name="CustomShape 6"/>
            <p:cNvSpPr/>
            <p:nvPr/>
          </p:nvSpPr>
          <p:spPr>
            <a:xfrm>
              <a:off x="2286000" y="3528000"/>
              <a:ext cx="5325840" cy="80028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tr-TR" sz="1800" spc="-1" strike="noStrike">
                  <a:solidFill>
                    <a:srgbClr val="ce181e"/>
                  </a:solidFill>
                  <a:latin typeface="Arial"/>
                  <a:ea typeface="DejaVu Sans"/>
                </a:rPr>
                <a:t>Yapılması istenmeyen</a:t>
              </a:r>
              <a:r>
                <a:rPr b="0" lang="tr-T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, değersiz ve faydasız olandır.</a:t>
              </a:r>
              <a:endParaRPr b="0" lang="tr-TR" sz="1800" spc="-1" strike="noStrike">
                <a:latin typeface="Arial"/>
              </a:endParaRPr>
            </a:p>
          </p:txBody>
        </p:sp>
        <p:pic>
          <p:nvPicPr>
            <p:cNvPr id="399" name="" descr=""/>
            <p:cNvPicPr/>
            <p:nvPr/>
          </p:nvPicPr>
          <p:blipFill>
            <a:blip r:embed="rId2"/>
            <a:srcRect l="6745" t="0" r="20461" b="0"/>
            <a:stretch/>
          </p:blipFill>
          <p:spPr>
            <a:xfrm>
              <a:off x="7758000" y="2166120"/>
              <a:ext cx="3489840" cy="315972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00" name="CustomShape 7"/>
          <p:cNvSpPr/>
          <p:nvPr/>
        </p:nvSpPr>
        <p:spPr>
          <a:xfrm>
            <a:off x="648000" y="675360"/>
            <a:ext cx="10943280" cy="65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Genel Kavramları</a:t>
            </a:r>
            <a:endParaRPr b="0" lang="tr-TR" sz="4400" spc="-1" strike="noStrike"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roup 1"/>
          <p:cNvGrpSpPr/>
          <p:nvPr/>
        </p:nvGrpSpPr>
        <p:grpSpPr>
          <a:xfrm>
            <a:off x="803520" y="1645560"/>
            <a:ext cx="6819840" cy="1844280"/>
            <a:chOff x="803520" y="1645560"/>
            <a:chExt cx="6819840" cy="1844280"/>
          </a:xfrm>
        </p:grpSpPr>
        <p:sp>
          <p:nvSpPr>
            <p:cNvPr id="402" name="CustomShape 2"/>
            <p:cNvSpPr/>
            <p:nvPr/>
          </p:nvSpPr>
          <p:spPr>
            <a:xfrm>
              <a:off x="2297520" y="1645560"/>
              <a:ext cx="5325840" cy="80028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tr-T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İnsanı iyi davranmaya yönelten </a:t>
              </a:r>
              <a:r>
                <a:rPr b="0" lang="tr-TR" sz="1800" spc="-1" strike="noStrike">
                  <a:solidFill>
                    <a:srgbClr val="ce181e"/>
                  </a:solidFill>
                  <a:latin typeface="Arial"/>
                  <a:ea typeface="DejaVu Sans"/>
                </a:rPr>
                <a:t>iç ses</a:t>
              </a:r>
              <a:r>
                <a:rPr b="0" lang="tr-T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, bir çeşit mahkemedir.</a:t>
              </a:r>
              <a:endParaRPr b="0" lang="tr-TR" sz="1800" spc="-1" strike="noStrike">
                <a:latin typeface="Arial"/>
              </a:endParaRPr>
            </a:p>
          </p:txBody>
        </p:sp>
        <p:sp>
          <p:nvSpPr>
            <p:cNvPr id="403" name="CustomShape 3"/>
            <p:cNvSpPr/>
            <p:nvPr/>
          </p:nvSpPr>
          <p:spPr>
            <a:xfrm>
              <a:off x="2297520" y="2689560"/>
              <a:ext cx="5325840" cy="80028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tr-T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İnsanın iyi ile kötü arasından, </a:t>
              </a:r>
              <a:r>
                <a:rPr b="0" lang="tr-TR" sz="1800" spc="-1" strike="noStrike">
                  <a:solidFill>
                    <a:srgbClr val="ce181e"/>
                  </a:solidFill>
                  <a:latin typeface="Arial"/>
                  <a:ea typeface="DejaVu Sans"/>
                </a:rPr>
                <a:t>iradesiyle iyi olana</a:t>
              </a:r>
              <a:r>
                <a:rPr b="0" lang="tr-T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 yönelmesidir.</a:t>
              </a:r>
              <a:endParaRPr b="0" lang="tr-TR" sz="1800" spc="-1" strike="noStrike">
                <a:latin typeface="Arial"/>
              </a:endParaRPr>
            </a:p>
          </p:txBody>
        </p:sp>
        <p:sp>
          <p:nvSpPr>
            <p:cNvPr id="404" name="CustomShape 4"/>
            <p:cNvSpPr/>
            <p:nvPr/>
          </p:nvSpPr>
          <p:spPr>
            <a:xfrm>
              <a:off x="803520" y="1645560"/>
              <a:ext cx="1491840" cy="800280"/>
            </a:xfrm>
            <a:prstGeom prst="rect">
              <a:avLst/>
            </a:prstGeom>
            <a:solidFill>
              <a:srgbClr val="e3d200">
                <a:alpha val="90000"/>
              </a:srgb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1" lang="tr-TR" sz="26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VİCDAN</a:t>
              </a:r>
              <a:endParaRPr b="0" lang="tr-TR" sz="2600" spc="-1" strike="noStrike">
                <a:latin typeface="Arial"/>
              </a:endParaRPr>
            </a:p>
          </p:txBody>
        </p:sp>
        <p:sp>
          <p:nvSpPr>
            <p:cNvPr id="405" name="CustomShape 5"/>
            <p:cNvSpPr/>
            <p:nvPr/>
          </p:nvSpPr>
          <p:spPr>
            <a:xfrm>
              <a:off x="803520" y="2689560"/>
              <a:ext cx="1491840" cy="800280"/>
            </a:xfrm>
            <a:prstGeom prst="rect">
              <a:avLst/>
            </a:prstGeom>
            <a:solidFill>
              <a:srgbClr val="e3d200">
                <a:alpha val="90000"/>
              </a:srgb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1" lang="tr-TR" sz="26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ERDEM</a:t>
              </a:r>
              <a:endParaRPr b="0" lang="tr-TR" sz="2600" spc="-1" strike="noStrike">
                <a:latin typeface="Arial"/>
              </a:endParaRPr>
            </a:p>
          </p:txBody>
        </p:sp>
      </p:grpSp>
      <p:pic>
        <p:nvPicPr>
          <p:cNvPr id="406" name="" descr=""/>
          <p:cNvPicPr/>
          <p:nvPr/>
        </p:nvPicPr>
        <p:blipFill>
          <a:blip r:embed="rId1"/>
          <a:stretch/>
        </p:blipFill>
        <p:spPr>
          <a:xfrm>
            <a:off x="5040000" y="3672000"/>
            <a:ext cx="6117840" cy="2130120"/>
          </a:xfrm>
          <a:prstGeom prst="rect">
            <a:avLst/>
          </a:prstGeom>
          <a:ln>
            <a:noFill/>
          </a:ln>
        </p:spPr>
      </p:pic>
      <p:pic>
        <p:nvPicPr>
          <p:cNvPr id="407" name="" descr=""/>
          <p:cNvPicPr/>
          <p:nvPr/>
        </p:nvPicPr>
        <p:blipFill>
          <a:blip r:embed="rId2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408" name="CustomShape 6"/>
          <p:cNvSpPr/>
          <p:nvPr/>
        </p:nvSpPr>
        <p:spPr>
          <a:xfrm>
            <a:off x="648000" y="603360"/>
            <a:ext cx="10943280" cy="65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Genel Kavramları</a:t>
            </a:r>
            <a:endParaRPr b="0" lang="tr-TR" sz="4400" spc="-1" strike="noStrike"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roup 1"/>
          <p:cNvGrpSpPr/>
          <p:nvPr/>
        </p:nvGrpSpPr>
        <p:grpSpPr>
          <a:xfrm>
            <a:off x="803520" y="2473560"/>
            <a:ext cx="6819840" cy="800280"/>
            <a:chOff x="803520" y="2473560"/>
            <a:chExt cx="6819840" cy="800280"/>
          </a:xfrm>
        </p:grpSpPr>
        <p:sp>
          <p:nvSpPr>
            <p:cNvPr id="410" name="CustomShape 2"/>
            <p:cNvSpPr/>
            <p:nvPr/>
          </p:nvSpPr>
          <p:spPr>
            <a:xfrm>
              <a:off x="2297520" y="2473560"/>
              <a:ext cx="5325840" cy="80028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tr-T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İnsanların gerçekleştirilmesinden kendilerini sorumlu tuttukları, </a:t>
              </a:r>
              <a:r>
                <a:rPr b="0" lang="tr-TR" sz="1800" spc="-1" strike="noStrike">
                  <a:solidFill>
                    <a:srgbClr val="ce181e"/>
                  </a:solidFill>
                  <a:latin typeface="Arial"/>
                  <a:ea typeface="DejaVu Sans"/>
                </a:rPr>
                <a:t>üstlendikleri görev</a:t>
              </a:r>
              <a:r>
                <a:rPr b="0" lang="tr-T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dir.</a:t>
              </a:r>
              <a:endParaRPr b="0" lang="tr-TR" sz="1800" spc="-1" strike="noStrike">
                <a:latin typeface="Arial"/>
              </a:endParaRPr>
            </a:p>
          </p:txBody>
        </p:sp>
        <p:sp>
          <p:nvSpPr>
            <p:cNvPr id="411" name="CustomShape 3"/>
            <p:cNvSpPr/>
            <p:nvPr/>
          </p:nvSpPr>
          <p:spPr>
            <a:xfrm>
              <a:off x="803520" y="2473560"/>
              <a:ext cx="1491840" cy="800280"/>
            </a:xfrm>
            <a:prstGeom prst="rect">
              <a:avLst/>
            </a:prstGeom>
            <a:solidFill>
              <a:srgbClr val="e3d200">
                <a:alpha val="90000"/>
              </a:srgb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1" lang="tr-TR" sz="26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ÖDEV</a:t>
              </a:r>
              <a:endParaRPr b="0" lang="tr-TR" sz="2600" spc="-1" strike="noStrike">
                <a:latin typeface="Arial"/>
              </a:endParaRPr>
            </a:p>
          </p:txBody>
        </p:sp>
      </p:grpSp>
      <p:sp>
        <p:nvSpPr>
          <p:cNvPr id="412" name="CustomShape 4"/>
          <p:cNvSpPr/>
          <p:nvPr/>
        </p:nvSpPr>
        <p:spPr>
          <a:xfrm>
            <a:off x="2304000" y="3553560"/>
            <a:ext cx="5325840" cy="80028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Kural, yasa.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13" name="CustomShape 5"/>
          <p:cNvSpPr/>
          <p:nvPr/>
        </p:nvSpPr>
        <p:spPr>
          <a:xfrm>
            <a:off x="810000" y="3553560"/>
            <a:ext cx="1491840" cy="800280"/>
          </a:xfrm>
          <a:prstGeom prst="rect">
            <a:avLst/>
          </a:prstGeom>
          <a:solidFill>
            <a:srgbClr val="e3d200">
              <a:alpha val="90000"/>
            </a:srgb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Arial"/>
                <a:ea typeface="DejaVu Sans"/>
              </a:rPr>
              <a:t>NORM</a:t>
            </a:r>
            <a:endParaRPr b="0" lang="tr-TR" sz="2400" spc="-1" strike="noStrike">
              <a:latin typeface="Arial"/>
            </a:endParaRPr>
          </a:p>
        </p:txBody>
      </p:sp>
      <p:pic>
        <p:nvPicPr>
          <p:cNvPr id="414" name="" descr=""/>
          <p:cNvPicPr/>
          <p:nvPr/>
        </p:nvPicPr>
        <p:blipFill>
          <a:blip r:embed="rId1"/>
          <a:srcRect l="0" t="0" r="5891" b="0"/>
          <a:stretch/>
        </p:blipFill>
        <p:spPr>
          <a:xfrm>
            <a:off x="7993080" y="1679760"/>
            <a:ext cx="3452400" cy="4093560"/>
          </a:xfrm>
          <a:prstGeom prst="rect">
            <a:avLst/>
          </a:prstGeom>
          <a:ln>
            <a:noFill/>
          </a:ln>
        </p:spPr>
      </p:pic>
      <p:pic>
        <p:nvPicPr>
          <p:cNvPr id="415" name="" descr=""/>
          <p:cNvPicPr/>
          <p:nvPr/>
        </p:nvPicPr>
        <p:blipFill>
          <a:blip r:embed="rId2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416" name="CustomShape 6"/>
          <p:cNvSpPr/>
          <p:nvPr/>
        </p:nvSpPr>
        <p:spPr>
          <a:xfrm>
            <a:off x="648000" y="675360"/>
            <a:ext cx="10943280" cy="65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Genel Kavramları</a:t>
            </a:r>
            <a:endParaRPr b="0" lang="tr-TR" sz="4400" spc="-1" strike="noStrike"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CustomShape 1"/>
          <p:cNvSpPr/>
          <p:nvPr/>
        </p:nvSpPr>
        <p:spPr>
          <a:xfrm>
            <a:off x="810000" y="2448000"/>
            <a:ext cx="2211840" cy="800280"/>
          </a:xfrm>
          <a:prstGeom prst="rect">
            <a:avLst/>
          </a:prstGeom>
          <a:solidFill>
            <a:srgbClr val="e3d200">
              <a:alpha val="90000"/>
            </a:srgb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SORUMLULUK</a:t>
            </a:r>
            <a:endParaRPr b="0" lang="tr-TR" sz="2200" spc="-1" strike="noStrike">
              <a:latin typeface="Arial"/>
            </a:endParaRPr>
          </a:p>
        </p:txBody>
      </p:sp>
      <p:sp>
        <p:nvSpPr>
          <p:cNvPr id="418" name="CustomShape 2"/>
          <p:cNvSpPr/>
          <p:nvPr/>
        </p:nvSpPr>
        <p:spPr>
          <a:xfrm>
            <a:off x="3024000" y="2448000"/>
            <a:ext cx="5109840" cy="80028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Özgür iradeyle karar verilen yaptığı ve yapacağı eylemlerin </a:t>
            </a:r>
            <a:r>
              <a:rPr b="0" lang="tr-TR" sz="1800" spc="-1" strike="noStrike">
                <a:solidFill>
                  <a:srgbClr val="ce181e"/>
                </a:solidFill>
                <a:latin typeface="Arial"/>
                <a:ea typeface="DejaVu Sans"/>
              </a:rPr>
              <a:t>sonuçlarına katlanabilmesi</a:t>
            </a: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dir.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19" name="CustomShape 3"/>
          <p:cNvSpPr/>
          <p:nvPr/>
        </p:nvSpPr>
        <p:spPr>
          <a:xfrm>
            <a:off x="3024000" y="3481560"/>
            <a:ext cx="5109840" cy="80028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İnsanın yaptığı iyi davranış sonunda duyacağı </a:t>
            </a:r>
            <a:r>
              <a:rPr b="0" lang="tr-TR" sz="1800" spc="-1" strike="noStrike">
                <a:solidFill>
                  <a:srgbClr val="ce181e"/>
                </a:solidFill>
                <a:latin typeface="Arial"/>
                <a:ea typeface="DejaVu Sans"/>
              </a:rPr>
              <a:t>iç huzur</a:t>
            </a: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dur.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20" name="CustomShape 4"/>
          <p:cNvSpPr/>
          <p:nvPr/>
        </p:nvSpPr>
        <p:spPr>
          <a:xfrm>
            <a:off x="810000" y="3481560"/>
            <a:ext cx="2211840" cy="800280"/>
          </a:xfrm>
          <a:prstGeom prst="rect">
            <a:avLst/>
          </a:prstGeom>
          <a:solidFill>
            <a:srgbClr val="e3d200">
              <a:alpha val="90000"/>
            </a:srgb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Arial"/>
                <a:ea typeface="DejaVu Sans"/>
              </a:rPr>
              <a:t>MUTLULUK</a:t>
            </a:r>
            <a:endParaRPr b="0" lang="tr-TR" sz="2400" spc="-1" strike="noStrike">
              <a:latin typeface="Arial"/>
            </a:endParaRPr>
          </a:p>
        </p:txBody>
      </p:sp>
      <p:pic>
        <p:nvPicPr>
          <p:cNvPr id="421" name="" descr=""/>
          <p:cNvPicPr/>
          <p:nvPr/>
        </p:nvPicPr>
        <p:blipFill>
          <a:blip r:embed="rId1"/>
          <a:srcRect l="12066" t="0" r="5786" b="0"/>
          <a:stretch/>
        </p:blipFill>
        <p:spPr>
          <a:xfrm>
            <a:off x="8316000" y="1944000"/>
            <a:ext cx="2913840" cy="3207240"/>
          </a:xfrm>
          <a:prstGeom prst="rect">
            <a:avLst/>
          </a:prstGeom>
          <a:ln>
            <a:noFill/>
          </a:ln>
        </p:spPr>
      </p:pic>
      <p:pic>
        <p:nvPicPr>
          <p:cNvPr id="422" name="" descr=""/>
          <p:cNvPicPr/>
          <p:nvPr/>
        </p:nvPicPr>
        <p:blipFill>
          <a:blip r:embed="rId2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423" name="CustomShape 5"/>
          <p:cNvSpPr/>
          <p:nvPr/>
        </p:nvSpPr>
        <p:spPr>
          <a:xfrm>
            <a:off x="648000" y="675360"/>
            <a:ext cx="10943280" cy="65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Genel Kavramları</a:t>
            </a:r>
            <a:endParaRPr b="0" lang="tr-TR" sz="4400" spc="-1" strike="noStrike"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ustomShape 1"/>
          <p:cNvSpPr/>
          <p:nvPr/>
        </p:nvSpPr>
        <p:spPr>
          <a:xfrm>
            <a:off x="609840" y="633600"/>
            <a:ext cx="10967760" cy="76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25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426" name="CustomShape 2"/>
          <p:cNvSpPr/>
          <p:nvPr/>
        </p:nvSpPr>
        <p:spPr>
          <a:xfrm>
            <a:off x="3024000" y="1943640"/>
            <a:ext cx="5613840" cy="79020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Kişinin iradesini kullanarak seçim yapabilmesi, dışsal bir zorlama olmadan </a:t>
            </a:r>
            <a:r>
              <a:rPr b="0" lang="tr-TR" sz="1800" spc="-1" strike="noStrike">
                <a:solidFill>
                  <a:srgbClr val="ce181e"/>
                </a:solidFill>
                <a:latin typeface="Arial"/>
                <a:ea typeface="DejaVu Sans"/>
              </a:rPr>
              <a:t>serbestçe hareket edebilme</a:t>
            </a: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dir.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27" name="CustomShape 3"/>
          <p:cNvSpPr/>
          <p:nvPr/>
        </p:nvSpPr>
        <p:spPr>
          <a:xfrm>
            <a:off x="810000" y="1944000"/>
            <a:ext cx="2211840" cy="800280"/>
          </a:xfrm>
          <a:prstGeom prst="rect">
            <a:avLst/>
          </a:prstGeom>
          <a:solidFill>
            <a:srgbClr val="e3d200">
              <a:alpha val="90000"/>
            </a:srgb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Arial"/>
                <a:ea typeface="DejaVu Sans"/>
              </a:rPr>
              <a:t>ÖZGÜRLÜK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28" name="CustomShape 4"/>
          <p:cNvSpPr/>
          <p:nvPr/>
        </p:nvSpPr>
        <p:spPr>
          <a:xfrm>
            <a:off x="3024000" y="3013560"/>
            <a:ext cx="5613840" cy="80028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Orta yolu takip edip, </a:t>
            </a:r>
            <a:r>
              <a:rPr b="0" lang="tr-TR" sz="1800" spc="-1" strike="noStrike">
                <a:solidFill>
                  <a:srgbClr val="ce181e"/>
                </a:solidFill>
                <a:latin typeface="Arial"/>
                <a:ea typeface="DejaVu Sans"/>
              </a:rPr>
              <a:t>aşırılıklardan uzak durmak</a:t>
            </a: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tır.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29" name="CustomShape 5"/>
          <p:cNvSpPr/>
          <p:nvPr/>
        </p:nvSpPr>
        <p:spPr>
          <a:xfrm>
            <a:off x="810000" y="3013560"/>
            <a:ext cx="2211840" cy="800280"/>
          </a:xfrm>
          <a:prstGeom prst="rect">
            <a:avLst/>
          </a:prstGeom>
          <a:solidFill>
            <a:srgbClr val="e3d200">
              <a:alpha val="90000"/>
            </a:srgb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200" spc="-1" strike="noStrike">
                <a:solidFill>
                  <a:srgbClr val="000000"/>
                </a:solidFill>
                <a:latin typeface="Arial"/>
                <a:ea typeface="DejaVu Sans"/>
              </a:rPr>
              <a:t>ÖLÇÜLÜLÜK</a:t>
            </a:r>
            <a:endParaRPr b="0" lang="tr-TR" sz="2200" spc="-1" strike="noStrike">
              <a:latin typeface="Arial"/>
            </a:endParaRPr>
          </a:p>
        </p:txBody>
      </p:sp>
      <p:pic>
        <p:nvPicPr>
          <p:cNvPr id="430" name="" descr=""/>
          <p:cNvPicPr/>
          <p:nvPr/>
        </p:nvPicPr>
        <p:blipFill>
          <a:blip r:embed="rId2"/>
          <a:srcRect l="15368" t="10101" r="15081" b="22461"/>
          <a:stretch/>
        </p:blipFill>
        <p:spPr>
          <a:xfrm>
            <a:off x="8676000" y="3456000"/>
            <a:ext cx="2733480" cy="2229480"/>
          </a:xfrm>
          <a:prstGeom prst="rect">
            <a:avLst/>
          </a:prstGeom>
          <a:ln>
            <a:noFill/>
          </a:ln>
        </p:spPr>
      </p:pic>
      <p:sp>
        <p:nvSpPr>
          <p:cNvPr id="431" name="CustomShape 6"/>
          <p:cNvSpPr/>
          <p:nvPr/>
        </p:nvSpPr>
        <p:spPr>
          <a:xfrm>
            <a:off x="648000" y="675360"/>
            <a:ext cx="10943280" cy="65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Genel Kavramları</a:t>
            </a:r>
            <a:endParaRPr b="0" lang="tr-TR" sz="4400" spc="-1" strike="noStrike"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roup 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433" name="CustomShape 2"/>
          <p:cNvSpPr/>
          <p:nvPr/>
        </p:nvSpPr>
        <p:spPr>
          <a:xfrm>
            <a:off x="2304000" y="1943640"/>
            <a:ext cx="5901840" cy="79020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Bireyin nasıl davranacağını belirleyen kurallar sistemidir. 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34" name="CustomShape 3"/>
          <p:cNvSpPr/>
          <p:nvPr/>
        </p:nvSpPr>
        <p:spPr>
          <a:xfrm>
            <a:off x="810000" y="3024000"/>
            <a:ext cx="1491840" cy="800280"/>
          </a:xfrm>
          <a:prstGeom prst="rect">
            <a:avLst/>
          </a:prstGeom>
          <a:solidFill>
            <a:srgbClr val="e3d200">
              <a:alpha val="90000"/>
            </a:srgb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600" spc="-1" strike="noStrike">
                <a:solidFill>
                  <a:srgbClr val="000000"/>
                </a:solidFill>
                <a:latin typeface="Arial"/>
                <a:ea typeface="DejaVu Sans"/>
              </a:rPr>
              <a:t>Ahlaki Karar</a:t>
            </a:r>
            <a:endParaRPr b="0" lang="tr-TR" sz="2600" spc="-1" strike="noStrike">
              <a:latin typeface="Arial"/>
            </a:endParaRPr>
          </a:p>
        </p:txBody>
      </p:sp>
      <p:sp>
        <p:nvSpPr>
          <p:cNvPr id="435" name="CustomShape 4"/>
          <p:cNvSpPr/>
          <p:nvPr/>
        </p:nvSpPr>
        <p:spPr>
          <a:xfrm>
            <a:off x="810000" y="1944000"/>
            <a:ext cx="1491840" cy="800280"/>
          </a:xfrm>
          <a:prstGeom prst="rect">
            <a:avLst/>
          </a:prstGeom>
          <a:solidFill>
            <a:srgbClr val="e3d200">
              <a:alpha val="90000"/>
            </a:srgb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600" spc="-1" strike="noStrike">
                <a:solidFill>
                  <a:srgbClr val="000000"/>
                </a:solidFill>
                <a:latin typeface="Arial"/>
                <a:ea typeface="DejaVu Sans"/>
              </a:rPr>
              <a:t>Ahlak Yasası</a:t>
            </a:r>
            <a:endParaRPr b="0" lang="tr-TR" sz="2600" spc="-1" strike="noStrike">
              <a:latin typeface="Arial"/>
            </a:endParaRPr>
          </a:p>
        </p:txBody>
      </p:sp>
      <p:sp>
        <p:nvSpPr>
          <p:cNvPr id="436" name="CustomShape 5"/>
          <p:cNvSpPr/>
          <p:nvPr/>
        </p:nvSpPr>
        <p:spPr>
          <a:xfrm>
            <a:off x="2304000" y="3024000"/>
            <a:ext cx="5901840" cy="80028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Bireyin ahlak yasasına kendi özgür iradesiyle uymasıdır.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37" name="CustomShape 6"/>
          <p:cNvSpPr/>
          <p:nvPr/>
        </p:nvSpPr>
        <p:spPr>
          <a:xfrm>
            <a:off x="2304000" y="4129560"/>
            <a:ext cx="5901840" cy="80028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Ahlak yasasına uygun, irade ile yapılan davranışlardır.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38" name="CustomShape 7"/>
          <p:cNvSpPr/>
          <p:nvPr/>
        </p:nvSpPr>
        <p:spPr>
          <a:xfrm>
            <a:off x="810000" y="4129560"/>
            <a:ext cx="1491840" cy="800280"/>
          </a:xfrm>
          <a:prstGeom prst="rect">
            <a:avLst/>
          </a:prstGeom>
          <a:solidFill>
            <a:srgbClr val="e3d200">
              <a:alpha val="90000"/>
            </a:srgb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600" spc="-1" strike="noStrike">
                <a:solidFill>
                  <a:srgbClr val="000000"/>
                </a:solidFill>
                <a:latin typeface="Arial"/>
                <a:ea typeface="DejaVu Sans"/>
              </a:rPr>
              <a:t>Ahlaki Eylem</a:t>
            </a:r>
            <a:endParaRPr b="0" lang="tr-TR" sz="2600" spc="-1" strike="noStrike">
              <a:latin typeface="Arial"/>
            </a:endParaRPr>
          </a:p>
        </p:txBody>
      </p:sp>
      <p:pic>
        <p:nvPicPr>
          <p:cNvPr id="439" name="" descr=""/>
          <p:cNvPicPr/>
          <p:nvPr/>
        </p:nvPicPr>
        <p:blipFill>
          <a:blip r:embed="rId1"/>
          <a:stretch/>
        </p:blipFill>
        <p:spPr>
          <a:xfrm>
            <a:off x="8460000" y="1872000"/>
            <a:ext cx="2949840" cy="3390480"/>
          </a:xfrm>
          <a:prstGeom prst="rect">
            <a:avLst/>
          </a:prstGeom>
          <a:ln>
            <a:noFill/>
          </a:ln>
        </p:spPr>
      </p:pic>
      <p:sp>
        <p:nvSpPr>
          <p:cNvPr id="440" name="CustomShape 8"/>
          <p:cNvSpPr/>
          <p:nvPr/>
        </p:nvSpPr>
        <p:spPr>
          <a:xfrm>
            <a:off x="648000" y="675360"/>
            <a:ext cx="10943280" cy="65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Genel Kavramları</a:t>
            </a:r>
            <a:endParaRPr b="0" lang="tr-TR" sz="4400" spc="-1" strike="noStrike">
              <a:latin typeface="Arial"/>
            </a:endParaRPr>
          </a:p>
        </p:txBody>
      </p:sp>
      <p:pic>
        <p:nvPicPr>
          <p:cNvPr id="441" name="" descr=""/>
          <p:cNvPicPr/>
          <p:nvPr/>
        </p:nvPicPr>
        <p:blipFill>
          <a:blip r:embed="rId2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CustomShape 1"/>
          <p:cNvSpPr/>
          <p:nvPr/>
        </p:nvSpPr>
        <p:spPr>
          <a:xfrm>
            <a:off x="4701600" y="1453320"/>
            <a:ext cx="3730320" cy="3980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tr-T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1800" spc="-1" strike="noStrike">
              <a:latin typeface="Arial"/>
            </a:endParaRPr>
          </a:p>
        </p:txBody>
      </p:sp>
      <p:sp>
        <p:nvSpPr>
          <p:cNvPr id="443" name="CustomShape 2"/>
          <p:cNvSpPr/>
          <p:nvPr/>
        </p:nvSpPr>
        <p:spPr>
          <a:xfrm>
            <a:off x="2016000" y="1800000"/>
            <a:ext cx="8061840" cy="2949840"/>
          </a:xfrm>
          <a:prstGeom prst="horizontalScroll">
            <a:avLst>
              <a:gd name="adj" fmla="val 12500"/>
            </a:avLst>
          </a:prstGeom>
          <a:solidFill>
            <a:srgbClr val="d9f5f8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44" name="CustomShape 3"/>
          <p:cNvSpPr/>
          <p:nvPr/>
        </p:nvSpPr>
        <p:spPr>
          <a:xfrm>
            <a:off x="2520000" y="2304000"/>
            <a:ext cx="7269840" cy="208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tr-TR" sz="2600" spc="-1" strike="noStrike">
                <a:solidFill>
                  <a:srgbClr val="610506"/>
                </a:solidFill>
                <a:latin typeface="Arial"/>
                <a:ea typeface="DejaVu Sans"/>
              </a:rPr>
              <a:t>Acı su da tatlı su da berraktır. Sakın görünüşe aldanma. Görünüşte herkes insandır ama gerçek insan “Hal Ehli” olandır.  </a:t>
            </a:r>
            <a:endParaRPr b="0" lang="tr-TR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tr-TR" sz="2600" spc="-1" strike="noStrike">
                <a:solidFill>
                  <a:srgbClr val="610506"/>
                </a:solidFill>
                <a:latin typeface="Arial"/>
                <a:ea typeface="DejaVu Sans"/>
              </a:rPr>
              <a:t>            </a:t>
            </a:r>
            <a:endParaRPr b="0" lang="tr-TR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tr-TR" sz="2600" spc="-1" strike="noStrike">
                <a:solidFill>
                  <a:srgbClr val="610506"/>
                </a:solidFill>
                <a:latin typeface="Arial"/>
                <a:ea typeface="DejaVu Sans"/>
              </a:rPr>
              <a:t>                                            </a:t>
            </a:r>
            <a:r>
              <a:rPr b="0" i="1" lang="tr-TR" sz="2600" spc="-1" strike="noStrike">
                <a:solidFill>
                  <a:srgbClr val="610506"/>
                </a:solidFill>
                <a:latin typeface="Arial"/>
                <a:ea typeface="DejaVu Sans"/>
              </a:rPr>
              <a:t>Hz. MEVLANA</a:t>
            </a:r>
            <a:endParaRPr b="0" lang="tr-TR" sz="2600" spc="-1" strike="noStrike">
              <a:latin typeface="Arial"/>
            </a:endParaRPr>
          </a:p>
        </p:txBody>
      </p:sp>
      <p:sp>
        <p:nvSpPr>
          <p:cNvPr id="445" name="CustomShape 4"/>
          <p:cNvSpPr/>
          <p:nvPr/>
        </p:nvSpPr>
        <p:spPr>
          <a:xfrm>
            <a:off x="609480" y="597600"/>
            <a:ext cx="10969920" cy="94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(Etik)</a:t>
            </a:r>
            <a:endParaRPr b="0" lang="tr-TR" sz="4400" spc="-1" strike="noStrike">
              <a:latin typeface="Arial"/>
            </a:endParaRPr>
          </a:p>
        </p:txBody>
      </p:sp>
      <p:pic>
        <p:nvPicPr>
          <p:cNvPr id="446" name="" descr=""/>
          <p:cNvPicPr/>
          <p:nvPr/>
        </p:nvPicPr>
        <p:blipFill>
          <a:blip r:embed="rId1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pic>
        <p:nvPicPr>
          <p:cNvPr id="448" name="" descr=""/>
          <p:cNvPicPr/>
          <p:nvPr/>
        </p:nvPicPr>
        <p:blipFill>
          <a:blip r:embed="rId2"/>
          <a:stretch/>
        </p:blipFill>
        <p:spPr>
          <a:xfrm>
            <a:off x="2307240" y="1666440"/>
            <a:ext cx="7424640" cy="4176360"/>
          </a:xfrm>
          <a:prstGeom prst="rect">
            <a:avLst/>
          </a:prstGeom>
          <a:ln>
            <a:noFill/>
          </a:ln>
        </p:spPr>
      </p:pic>
      <p:sp>
        <p:nvSpPr>
          <p:cNvPr id="449" name="CustomShape 1"/>
          <p:cNvSpPr/>
          <p:nvPr/>
        </p:nvSpPr>
        <p:spPr>
          <a:xfrm>
            <a:off x="3356640" y="647640"/>
            <a:ext cx="6362640" cy="70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(Etik)</a:t>
            </a:r>
            <a:endParaRPr b="0" lang="tr-TR" sz="4400" spc="-1" strike="noStrike"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CustomShape 1"/>
          <p:cNvSpPr/>
          <p:nvPr/>
        </p:nvSpPr>
        <p:spPr>
          <a:xfrm>
            <a:off x="1870920" y="2016000"/>
            <a:ext cx="8782920" cy="222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16000" indent="-21384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Ahlaki eylemde bulunmanın amacı nedir?</a:t>
            </a:r>
            <a:endParaRPr b="0" lang="tr-TR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2600" spc="-1" strike="noStrike">
              <a:latin typeface="Arial"/>
            </a:endParaRPr>
          </a:p>
          <a:p>
            <a:pPr marL="216000" indent="-21384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İnsan ahlaki eylemlerde bulunurken gerçekten özgür müdür?</a:t>
            </a:r>
            <a:endParaRPr b="0" lang="tr-TR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2600" spc="-1" strike="noStrike">
              <a:latin typeface="Arial"/>
            </a:endParaRPr>
          </a:p>
          <a:p>
            <a:pPr marL="216000" indent="-21384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Ahlak yargıların niteliği nedir?</a:t>
            </a:r>
            <a:endParaRPr b="0" lang="tr-TR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2600" spc="-1" strike="noStrike">
              <a:latin typeface="Arial"/>
            </a:endParaRPr>
          </a:p>
          <a:p>
            <a:pPr marL="216000" indent="-21384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Evrensel ahlak yasası var mıdır?</a:t>
            </a:r>
            <a:endParaRPr b="0" lang="tr-TR" sz="2600" spc="-1" strike="noStrike">
              <a:latin typeface="Arial"/>
            </a:endParaRPr>
          </a:p>
        </p:txBody>
      </p:sp>
      <p:pic>
        <p:nvPicPr>
          <p:cNvPr id="451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452" name="CustomShape 2"/>
          <p:cNvSpPr/>
          <p:nvPr/>
        </p:nvSpPr>
        <p:spPr>
          <a:xfrm>
            <a:off x="1764000" y="667080"/>
            <a:ext cx="9539280" cy="5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Felsefesinin Temel Problemleri</a:t>
            </a:r>
            <a:r>
              <a:rPr b="1" lang="tr-TR" sz="36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 </a:t>
            </a:r>
            <a:endParaRPr b="0" lang="tr-TR" sz="3600" spc="-1" strike="noStrike">
              <a:latin typeface="Arial"/>
            </a:endParaRPr>
          </a:p>
        </p:txBody>
      </p:sp>
      <p:pic>
        <p:nvPicPr>
          <p:cNvPr id="453" name="" descr=""/>
          <p:cNvPicPr/>
          <p:nvPr/>
        </p:nvPicPr>
        <p:blipFill>
          <a:blip r:embed="rId2"/>
          <a:srcRect l="0" t="17359" r="0" b="7679"/>
          <a:stretch/>
        </p:blipFill>
        <p:spPr>
          <a:xfrm rot="5402400">
            <a:off x="-1260720" y="2909880"/>
            <a:ext cx="4977720" cy="1005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CustomShape 1"/>
          <p:cNvSpPr/>
          <p:nvPr/>
        </p:nvSpPr>
        <p:spPr>
          <a:xfrm>
            <a:off x="648000" y="667080"/>
            <a:ext cx="10871280" cy="5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ÖZGÜRLÜK PROBLEMİ</a:t>
            </a:r>
            <a:r>
              <a:rPr b="1" lang="tr-TR" sz="3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 </a:t>
            </a:r>
            <a:endParaRPr b="0" lang="tr-TR" sz="3200" spc="-1" strike="noStrike">
              <a:latin typeface="Arial"/>
            </a:endParaRPr>
          </a:p>
        </p:txBody>
      </p:sp>
      <p:sp>
        <p:nvSpPr>
          <p:cNvPr id="455" name="Line 2"/>
          <p:cNvSpPr/>
          <p:nvPr/>
        </p:nvSpPr>
        <p:spPr>
          <a:xfrm flipV="1">
            <a:off x="2232000" y="1728000"/>
            <a:ext cx="360" cy="3168000"/>
          </a:xfrm>
          <a:prstGeom prst="line">
            <a:avLst/>
          </a:prstGeom>
          <a:ln w="29160">
            <a:solidFill>
              <a:srgbClr val="000000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56" name="CustomShape 3"/>
          <p:cNvSpPr/>
          <p:nvPr/>
        </p:nvSpPr>
        <p:spPr>
          <a:xfrm>
            <a:off x="3060000" y="1836000"/>
            <a:ext cx="2553840" cy="60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DETERMİNİZM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57" name="CustomShape 4"/>
          <p:cNvSpPr/>
          <p:nvPr/>
        </p:nvSpPr>
        <p:spPr>
          <a:xfrm>
            <a:off x="3060000" y="2484000"/>
            <a:ext cx="2985840" cy="46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LİBERTERYANİZM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58" name="CustomShape 5"/>
          <p:cNvSpPr/>
          <p:nvPr/>
        </p:nvSpPr>
        <p:spPr>
          <a:xfrm>
            <a:off x="4788000" y="4356000"/>
            <a:ext cx="3165840" cy="57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(DOĞAÜSTÜ GÜÇ)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59" name="CustomShape 6"/>
          <p:cNvSpPr/>
          <p:nvPr/>
        </p:nvSpPr>
        <p:spPr>
          <a:xfrm>
            <a:off x="3060000" y="3120120"/>
            <a:ext cx="2985840" cy="54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İNDETERMİNİZM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60" name="CustomShape 7"/>
          <p:cNvSpPr/>
          <p:nvPr/>
        </p:nvSpPr>
        <p:spPr>
          <a:xfrm>
            <a:off x="3024720" y="3804120"/>
            <a:ext cx="3165120" cy="52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OTODETERMİNİZM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61" name="CustomShape 8"/>
          <p:cNvSpPr/>
          <p:nvPr/>
        </p:nvSpPr>
        <p:spPr>
          <a:xfrm>
            <a:off x="6228000" y="3780000"/>
            <a:ext cx="3813840" cy="42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</a:t>
            </a:r>
            <a:r>
              <a:rPr b="0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BİREYSEL ÖZGÜRLÜK)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62" name="CustomShape 9"/>
          <p:cNvSpPr/>
          <p:nvPr/>
        </p:nvSpPr>
        <p:spPr>
          <a:xfrm>
            <a:off x="3060000" y="4369680"/>
            <a:ext cx="1905840" cy="596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FATALİZM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63" name="CustomShape 10"/>
          <p:cNvSpPr/>
          <p:nvPr/>
        </p:nvSpPr>
        <p:spPr>
          <a:xfrm>
            <a:off x="5869080" y="1876680"/>
            <a:ext cx="2336760" cy="42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(KADERCİLİK</a:t>
            </a:r>
            <a:r>
              <a:rPr b="0" lang="tr-TR" sz="1800" spc="-1" strike="noStrike">
                <a:solidFill>
                  <a:srgbClr val="94070a"/>
                </a:solidFill>
                <a:latin typeface="Arial"/>
                <a:ea typeface="DejaVu Sans"/>
              </a:rPr>
              <a:t>)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64" name="Line 11"/>
          <p:cNvSpPr/>
          <p:nvPr/>
        </p:nvSpPr>
        <p:spPr>
          <a:xfrm>
            <a:off x="2232000" y="3312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65" name="Line 12"/>
          <p:cNvSpPr/>
          <p:nvPr/>
        </p:nvSpPr>
        <p:spPr>
          <a:xfrm>
            <a:off x="2232000" y="2664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66" name="Line 13"/>
          <p:cNvSpPr/>
          <p:nvPr/>
        </p:nvSpPr>
        <p:spPr>
          <a:xfrm>
            <a:off x="2232000" y="3960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67" name="Line 14"/>
          <p:cNvSpPr/>
          <p:nvPr/>
        </p:nvSpPr>
        <p:spPr>
          <a:xfrm>
            <a:off x="2232000" y="4536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68" name="Line 15"/>
          <p:cNvSpPr/>
          <p:nvPr/>
        </p:nvSpPr>
        <p:spPr>
          <a:xfrm>
            <a:off x="2232000" y="2016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69" name="CustomShape 16"/>
          <p:cNvSpPr/>
          <p:nvPr/>
        </p:nvSpPr>
        <p:spPr>
          <a:xfrm>
            <a:off x="5976000" y="2484000"/>
            <a:ext cx="3165840" cy="57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(KISMİ ÖZGÜRLÜK)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70" name="CustomShape 17"/>
          <p:cNvSpPr/>
          <p:nvPr/>
        </p:nvSpPr>
        <p:spPr>
          <a:xfrm>
            <a:off x="5947200" y="3132000"/>
            <a:ext cx="4634640" cy="501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tr-TR" sz="22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(KADERE KARŞI/ TAM ÖZGÜRLÜK)</a:t>
            </a:r>
            <a:endParaRPr b="0" lang="tr-TR" sz="2200" spc="-1" strike="noStrike">
              <a:latin typeface="Arial"/>
            </a:endParaRPr>
          </a:p>
        </p:txBody>
      </p:sp>
      <p:pic>
        <p:nvPicPr>
          <p:cNvPr id="471" name="" descr=""/>
          <p:cNvPicPr/>
          <p:nvPr/>
        </p:nvPicPr>
        <p:blipFill>
          <a:blip r:embed="rId1"/>
          <a:srcRect l="6902" t="39608" r="5802" b="38317"/>
          <a:stretch/>
        </p:blipFill>
        <p:spPr>
          <a:xfrm rot="5420400">
            <a:off x="-516960" y="2917800"/>
            <a:ext cx="4181040" cy="789120"/>
          </a:xfrm>
          <a:prstGeom prst="rect">
            <a:avLst/>
          </a:prstGeom>
          <a:ln>
            <a:noFill/>
          </a:ln>
        </p:spPr>
      </p:pic>
      <p:pic>
        <p:nvPicPr>
          <p:cNvPr id="472" name="" descr=""/>
          <p:cNvPicPr/>
          <p:nvPr/>
        </p:nvPicPr>
        <p:blipFill>
          <a:blip r:embed="rId2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474" name="Line 1"/>
          <p:cNvSpPr/>
          <p:nvPr/>
        </p:nvSpPr>
        <p:spPr>
          <a:xfrm flipV="1">
            <a:off x="2203200" y="1728000"/>
            <a:ext cx="360" cy="3168000"/>
          </a:xfrm>
          <a:prstGeom prst="line">
            <a:avLst/>
          </a:prstGeom>
          <a:ln w="29160">
            <a:solidFill>
              <a:srgbClr val="000000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75" name="CustomShape 2"/>
          <p:cNvSpPr/>
          <p:nvPr/>
        </p:nvSpPr>
        <p:spPr>
          <a:xfrm>
            <a:off x="3031200" y="1836000"/>
            <a:ext cx="2553840" cy="60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DETERMİNİZM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76" name="CustomShape 3"/>
          <p:cNvSpPr/>
          <p:nvPr/>
        </p:nvSpPr>
        <p:spPr>
          <a:xfrm>
            <a:off x="5840280" y="1876680"/>
            <a:ext cx="2336760" cy="42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(KADERCİLİK</a:t>
            </a:r>
            <a:r>
              <a:rPr b="0" lang="tr-TR" sz="1800" spc="-1" strike="noStrike">
                <a:solidFill>
                  <a:srgbClr val="94070a"/>
                </a:solidFill>
                <a:latin typeface="Arial"/>
                <a:ea typeface="DejaVu Sans"/>
              </a:rPr>
              <a:t>)</a:t>
            </a:r>
            <a:endParaRPr b="0" lang="tr-TR" sz="1800" spc="-1" strike="noStrike">
              <a:latin typeface="Arial"/>
            </a:endParaRPr>
          </a:p>
        </p:txBody>
      </p:sp>
      <p:sp>
        <p:nvSpPr>
          <p:cNvPr id="477" name="Line 4"/>
          <p:cNvSpPr/>
          <p:nvPr/>
        </p:nvSpPr>
        <p:spPr>
          <a:xfrm>
            <a:off x="2203200" y="2016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78" name="CustomShape 5"/>
          <p:cNvSpPr/>
          <p:nvPr/>
        </p:nvSpPr>
        <p:spPr>
          <a:xfrm>
            <a:off x="2520000" y="2592000"/>
            <a:ext cx="7773840" cy="129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WenQuanYi Micro Hei"/>
              </a:rPr>
              <a:t>İnsanın ahlaki eylemlerde bulunurken özgür olmadığını savunan görüş. Özgürce seçim yapabilmek mümkün değildir.</a:t>
            </a:r>
            <a:endParaRPr b="0" lang="tr-TR" sz="2400" spc="-1" strike="noStrike">
              <a:latin typeface="Arial"/>
            </a:endParaRPr>
          </a:p>
        </p:txBody>
      </p:sp>
      <p:pic>
        <p:nvPicPr>
          <p:cNvPr id="479" name="" descr=""/>
          <p:cNvPicPr/>
          <p:nvPr/>
        </p:nvPicPr>
        <p:blipFill>
          <a:blip r:embed="rId2"/>
          <a:srcRect l="6902" t="39608" r="5802" b="38317"/>
          <a:stretch/>
        </p:blipFill>
        <p:spPr>
          <a:xfrm rot="5420400">
            <a:off x="-516600" y="2917800"/>
            <a:ext cx="4181040" cy="789120"/>
          </a:xfrm>
          <a:prstGeom prst="rect">
            <a:avLst/>
          </a:prstGeom>
          <a:ln>
            <a:noFill/>
          </a:ln>
        </p:spPr>
      </p:pic>
      <p:sp>
        <p:nvSpPr>
          <p:cNvPr id="480" name="CustomShape 6"/>
          <p:cNvSpPr/>
          <p:nvPr/>
        </p:nvSpPr>
        <p:spPr>
          <a:xfrm>
            <a:off x="648000" y="677520"/>
            <a:ext cx="10871280" cy="5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ÖZGÜRLÜK PROBLEMİ</a:t>
            </a:r>
            <a:r>
              <a:rPr b="1" lang="tr-TR" sz="3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 </a:t>
            </a:r>
            <a:endParaRPr b="0" lang="tr-TR" sz="3200" spc="-1" strike="noStrike">
              <a:latin typeface="Arial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482" name="Line 1"/>
          <p:cNvSpPr/>
          <p:nvPr/>
        </p:nvSpPr>
        <p:spPr>
          <a:xfrm flipV="1">
            <a:off x="2203200" y="1728000"/>
            <a:ext cx="360" cy="3168000"/>
          </a:xfrm>
          <a:prstGeom prst="line">
            <a:avLst/>
          </a:prstGeom>
          <a:ln w="29160">
            <a:solidFill>
              <a:srgbClr val="000000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83" name="CustomShape 2"/>
          <p:cNvSpPr/>
          <p:nvPr/>
        </p:nvSpPr>
        <p:spPr>
          <a:xfrm>
            <a:off x="3031200" y="2484000"/>
            <a:ext cx="2985840" cy="46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LİBERTERYANİZM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84" name="Line 3"/>
          <p:cNvSpPr/>
          <p:nvPr/>
        </p:nvSpPr>
        <p:spPr>
          <a:xfrm>
            <a:off x="2203200" y="2664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85" name="CustomShape 4"/>
          <p:cNvSpPr/>
          <p:nvPr/>
        </p:nvSpPr>
        <p:spPr>
          <a:xfrm>
            <a:off x="6235200" y="2484000"/>
            <a:ext cx="3165840" cy="57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(KISMİ ÖZGÜRLÜK)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86" name="CustomShape 5"/>
          <p:cNvSpPr/>
          <p:nvPr/>
        </p:nvSpPr>
        <p:spPr>
          <a:xfrm>
            <a:off x="2515680" y="3240000"/>
            <a:ext cx="7773840" cy="129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WenQuanYi Micro Hei"/>
              </a:rPr>
              <a:t>İnsan kendisini geliştirebildiği, bilgi ve deneyimini arttırdığı ölçüde özgürdür.</a:t>
            </a:r>
            <a:endParaRPr b="0" lang="tr-TR" sz="2400" spc="-1" strike="noStrike">
              <a:latin typeface="Arial"/>
            </a:endParaRPr>
          </a:p>
        </p:txBody>
      </p:sp>
      <p:pic>
        <p:nvPicPr>
          <p:cNvPr id="487" name="" descr=""/>
          <p:cNvPicPr/>
          <p:nvPr/>
        </p:nvPicPr>
        <p:blipFill>
          <a:blip r:embed="rId2"/>
          <a:srcRect l="6902" t="39608" r="5802" b="38317"/>
          <a:stretch/>
        </p:blipFill>
        <p:spPr>
          <a:xfrm rot="5420400">
            <a:off x="-516600" y="2917800"/>
            <a:ext cx="4181040" cy="789120"/>
          </a:xfrm>
          <a:prstGeom prst="rect">
            <a:avLst/>
          </a:prstGeom>
          <a:ln>
            <a:noFill/>
          </a:ln>
        </p:spPr>
      </p:pic>
      <p:sp>
        <p:nvSpPr>
          <p:cNvPr id="488" name="CustomShape 6"/>
          <p:cNvSpPr/>
          <p:nvPr/>
        </p:nvSpPr>
        <p:spPr>
          <a:xfrm>
            <a:off x="648000" y="677520"/>
            <a:ext cx="10871280" cy="5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ÖZGÜRLÜK PROBLEMİ</a:t>
            </a:r>
            <a:r>
              <a:rPr b="1" lang="tr-TR" sz="3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 </a:t>
            </a:r>
            <a:endParaRPr b="0" lang="tr-TR" sz="3200" spc="-1" strike="noStrike">
              <a:latin typeface="Arial"/>
            </a:endParaRPr>
          </a:p>
        </p:txBody>
      </p:sp>
    </p:spTree>
  </p:cSld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Line 1"/>
          <p:cNvSpPr/>
          <p:nvPr/>
        </p:nvSpPr>
        <p:spPr>
          <a:xfrm flipV="1">
            <a:off x="2203200" y="1728000"/>
            <a:ext cx="360" cy="3168000"/>
          </a:xfrm>
          <a:prstGeom prst="line">
            <a:avLst/>
          </a:prstGeom>
          <a:ln w="29160">
            <a:solidFill>
              <a:srgbClr val="000000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90" name="CustomShape 2"/>
          <p:cNvSpPr/>
          <p:nvPr/>
        </p:nvSpPr>
        <p:spPr>
          <a:xfrm>
            <a:off x="3031200" y="3120120"/>
            <a:ext cx="2985840" cy="54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İNDETERMİNİZM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491" name="Line 3"/>
          <p:cNvSpPr/>
          <p:nvPr/>
        </p:nvSpPr>
        <p:spPr>
          <a:xfrm>
            <a:off x="2203200" y="3312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92" name="CustomShape 4"/>
          <p:cNvSpPr/>
          <p:nvPr/>
        </p:nvSpPr>
        <p:spPr>
          <a:xfrm>
            <a:off x="5947200" y="3096000"/>
            <a:ext cx="5210640" cy="501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tr-TR" sz="22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(KADERE KARŞI/ TAM ÖZGÜRLÜK)</a:t>
            </a:r>
            <a:endParaRPr b="0" lang="tr-TR" sz="2200" spc="-1" strike="noStrike">
              <a:latin typeface="Arial"/>
            </a:endParaRPr>
          </a:p>
        </p:txBody>
      </p:sp>
      <p:sp>
        <p:nvSpPr>
          <p:cNvPr id="493" name="CustomShape 5"/>
          <p:cNvSpPr/>
          <p:nvPr/>
        </p:nvSpPr>
        <p:spPr>
          <a:xfrm>
            <a:off x="2736000" y="3780000"/>
            <a:ext cx="7629840" cy="100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000000"/>
                </a:solidFill>
                <a:latin typeface="Arial"/>
                <a:ea typeface="WenQuanYi Micro Hei"/>
              </a:rPr>
              <a:t>İnsan tam anlamıyla özgürdür. Davranışları önceden belirleyen hiçbir şey yoktur.</a:t>
            </a:r>
            <a:endParaRPr b="0" lang="tr-TR" sz="2400" spc="-1" strike="noStrike">
              <a:latin typeface="Arial"/>
            </a:endParaRPr>
          </a:p>
        </p:txBody>
      </p:sp>
      <p:pic>
        <p:nvPicPr>
          <p:cNvPr id="494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pic>
        <p:nvPicPr>
          <p:cNvPr id="495" name="" descr=""/>
          <p:cNvPicPr/>
          <p:nvPr/>
        </p:nvPicPr>
        <p:blipFill>
          <a:blip r:embed="rId2"/>
          <a:srcRect l="6902" t="39608" r="5802" b="38317"/>
          <a:stretch/>
        </p:blipFill>
        <p:spPr>
          <a:xfrm rot="5420400">
            <a:off x="-516600" y="2917800"/>
            <a:ext cx="4181040" cy="789120"/>
          </a:xfrm>
          <a:prstGeom prst="rect">
            <a:avLst/>
          </a:prstGeom>
          <a:ln>
            <a:noFill/>
          </a:ln>
        </p:spPr>
      </p:pic>
      <p:sp>
        <p:nvSpPr>
          <p:cNvPr id="496" name="CustomShape 6"/>
          <p:cNvSpPr/>
          <p:nvPr/>
        </p:nvSpPr>
        <p:spPr>
          <a:xfrm>
            <a:off x="648000" y="677520"/>
            <a:ext cx="10871280" cy="5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ÖZGÜRLÜK PROBLEMİ</a:t>
            </a:r>
            <a:r>
              <a:rPr b="1" lang="tr-TR" sz="3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 </a:t>
            </a:r>
            <a:endParaRPr b="0" lang="tr-TR" sz="3200" spc="-1" strike="noStrike">
              <a:latin typeface="Arial"/>
            </a:endParaRPr>
          </a:p>
        </p:txBody>
      </p:sp>
    </p:spTree>
  </p:cSld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498" name="Line 1"/>
          <p:cNvSpPr/>
          <p:nvPr/>
        </p:nvSpPr>
        <p:spPr>
          <a:xfrm flipV="1">
            <a:off x="2203200" y="1728000"/>
            <a:ext cx="360" cy="3168000"/>
          </a:xfrm>
          <a:prstGeom prst="line">
            <a:avLst/>
          </a:prstGeom>
          <a:ln w="29160">
            <a:solidFill>
              <a:srgbClr val="000000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99" name="CustomShape 2"/>
          <p:cNvSpPr/>
          <p:nvPr/>
        </p:nvSpPr>
        <p:spPr>
          <a:xfrm>
            <a:off x="2995920" y="3804120"/>
            <a:ext cx="3165120" cy="52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OTODETERMİNİZM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500" name="CustomShape 3"/>
          <p:cNvSpPr/>
          <p:nvPr/>
        </p:nvSpPr>
        <p:spPr>
          <a:xfrm>
            <a:off x="6199200" y="3780000"/>
            <a:ext cx="3813840" cy="42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</a:t>
            </a:r>
            <a:r>
              <a:rPr b="0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BİREYSEL ÖZGÜRLÜK)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501" name="Line 4"/>
          <p:cNvSpPr/>
          <p:nvPr/>
        </p:nvSpPr>
        <p:spPr>
          <a:xfrm>
            <a:off x="2203200" y="3960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02" name="CustomShape 5"/>
          <p:cNvSpPr/>
          <p:nvPr/>
        </p:nvSpPr>
        <p:spPr>
          <a:xfrm>
            <a:off x="2916000" y="2664000"/>
            <a:ext cx="7629840" cy="100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WenQuanYi Micro Hei"/>
              </a:rPr>
              <a:t>İnsan </a:t>
            </a:r>
            <a:r>
              <a:rPr b="0" lang="tr-TR" sz="2600" spc="-1" strike="noStrike">
                <a:solidFill>
                  <a:srgbClr val="bf8f00"/>
                </a:solidFill>
                <a:latin typeface="Times New Roman"/>
                <a:ea typeface="WenQuanYi Micro Hei"/>
              </a:rPr>
              <a:t>Bireysel özgürlükleri savunur. Davranışların hiçbir kısıtlamayla karşılaşmaması gerektiğini söyler.</a:t>
            </a:r>
            <a:endParaRPr b="0" lang="tr-TR" sz="2600" spc="-1" strike="noStrike">
              <a:latin typeface="Arial"/>
            </a:endParaRPr>
          </a:p>
        </p:txBody>
      </p:sp>
      <p:pic>
        <p:nvPicPr>
          <p:cNvPr id="503" name="" descr=""/>
          <p:cNvPicPr/>
          <p:nvPr/>
        </p:nvPicPr>
        <p:blipFill>
          <a:blip r:embed="rId2"/>
          <a:srcRect l="6902" t="39608" r="5802" b="38317"/>
          <a:stretch/>
        </p:blipFill>
        <p:spPr>
          <a:xfrm rot="5420400">
            <a:off x="-516600" y="2665800"/>
            <a:ext cx="4181040" cy="789120"/>
          </a:xfrm>
          <a:prstGeom prst="rect">
            <a:avLst/>
          </a:prstGeom>
          <a:ln>
            <a:noFill/>
          </a:ln>
        </p:spPr>
      </p:pic>
      <p:sp>
        <p:nvSpPr>
          <p:cNvPr id="504" name="CustomShape 6"/>
          <p:cNvSpPr/>
          <p:nvPr/>
        </p:nvSpPr>
        <p:spPr>
          <a:xfrm>
            <a:off x="648000" y="677520"/>
            <a:ext cx="10871280" cy="5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ÖZGÜRLÜK PROBLEMİ</a:t>
            </a:r>
            <a:r>
              <a:rPr b="1" lang="tr-TR" sz="3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 </a:t>
            </a:r>
            <a:endParaRPr b="0" lang="tr-TR" sz="3200" spc="-1" strike="noStrike">
              <a:latin typeface="Arial"/>
            </a:endParaRPr>
          </a:p>
        </p:txBody>
      </p:sp>
    </p:spTree>
  </p:cSld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Line 1"/>
          <p:cNvSpPr/>
          <p:nvPr/>
        </p:nvSpPr>
        <p:spPr>
          <a:xfrm flipV="1">
            <a:off x="2203200" y="1728000"/>
            <a:ext cx="360" cy="3168000"/>
          </a:xfrm>
          <a:prstGeom prst="line">
            <a:avLst/>
          </a:prstGeom>
          <a:ln w="29160">
            <a:solidFill>
              <a:srgbClr val="000000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06" name="CustomShape 2"/>
          <p:cNvSpPr/>
          <p:nvPr/>
        </p:nvSpPr>
        <p:spPr>
          <a:xfrm>
            <a:off x="4759200" y="4356000"/>
            <a:ext cx="3165840" cy="57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i="1" lang="tr-TR" sz="2400" spc="-1" strike="noStrike">
                <a:solidFill>
                  <a:srgbClr val="94070a"/>
                </a:solidFill>
                <a:latin typeface="Times New Roman"/>
                <a:ea typeface="DejaVu Sans"/>
              </a:rPr>
              <a:t>(DOĞAÜSTÜ GÜÇ)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507" name="CustomShape 3"/>
          <p:cNvSpPr/>
          <p:nvPr/>
        </p:nvSpPr>
        <p:spPr>
          <a:xfrm>
            <a:off x="3031200" y="4369680"/>
            <a:ext cx="1905840" cy="596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FATALİZM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508" name="Line 4"/>
          <p:cNvSpPr/>
          <p:nvPr/>
        </p:nvSpPr>
        <p:spPr>
          <a:xfrm>
            <a:off x="2203200" y="4536000"/>
            <a:ext cx="720000" cy="360"/>
          </a:xfrm>
          <a:prstGeom prst="line">
            <a:avLst/>
          </a:prstGeom>
          <a:ln>
            <a:solidFill>
              <a:srgbClr val="000000"/>
            </a:solidFill>
            <a:headEnd len="med" type="oval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509" name="" descr=""/>
          <p:cNvPicPr/>
          <p:nvPr/>
        </p:nvPicPr>
        <p:blipFill>
          <a:blip r:embed="rId1"/>
          <a:stretch/>
        </p:blipFill>
        <p:spPr>
          <a:xfrm>
            <a:off x="10872000" y="216000"/>
            <a:ext cx="1041120" cy="1041120"/>
          </a:xfrm>
          <a:prstGeom prst="rect">
            <a:avLst/>
          </a:prstGeom>
          <a:ln>
            <a:noFill/>
          </a:ln>
        </p:spPr>
      </p:pic>
      <p:sp>
        <p:nvSpPr>
          <p:cNvPr id="510" name="CustomShape 5"/>
          <p:cNvSpPr/>
          <p:nvPr/>
        </p:nvSpPr>
        <p:spPr>
          <a:xfrm>
            <a:off x="2772000" y="2592000"/>
            <a:ext cx="7629840" cy="110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tr-TR" sz="2400" spc="-1" strike="noStrike">
                <a:solidFill>
                  <a:srgbClr val="000000"/>
                </a:solidFill>
                <a:latin typeface="Arial"/>
                <a:ea typeface="WenQuanYi Micro Hei"/>
              </a:rPr>
              <a:t>İnsanın kaderini önceden üstün bir </a:t>
            </a:r>
            <a:r>
              <a:rPr b="0" lang="tr-TR" sz="2400" spc="-1" strike="noStrike">
                <a:solidFill>
                  <a:srgbClr val="bf8f00"/>
                </a:solidFill>
                <a:latin typeface="Arial"/>
                <a:ea typeface="WenQuanYi Micro Hei"/>
              </a:rPr>
              <a:t>doğaüstü güç belirler. İnsanlar davranışlarını belirleme özgürlüğüne sahip değildir.</a:t>
            </a:r>
            <a:endParaRPr b="0" lang="tr-TR" sz="2400" spc="-1" strike="noStrike">
              <a:latin typeface="Arial"/>
            </a:endParaRPr>
          </a:p>
        </p:txBody>
      </p:sp>
      <p:pic>
        <p:nvPicPr>
          <p:cNvPr id="511" name="" descr=""/>
          <p:cNvPicPr/>
          <p:nvPr/>
        </p:nvPicPr>
        <p:blipFill>
          <a:blip r:embed="rId2"/>
          <a:srcRect l="6902" t="39608" r="5802" b="38317"/>
          <a:stretch/>
        </p:blipFill>
        <p:spPr>
          <a:xfrm rot="5420400">
            <a:off x="-516600" y="2953800"/>
            <a:ext cx="4181040" cy="789120"/>
          </a:xfrm>
          <a:prstGeom prst="rect">
            <a:avLst/>
          </a:prstGeom>
          <a:ln>
            <a:noFill/>
          </a:ln>
        </p:spPr>
      </p:pic>
      <p:sp>
        <p:nvSpPr>
          <p:cNvPr id="512" name="CustomShape 6"/>
          <p:cNvSpPr/>
          <p:nvPr/>
        </p:nvSpPr>
        <p:spPr>
          <a:xfrm>
            <a:off x="648000" y="677520"/>
            <a:ext cx="10871280" cy="5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tr-TR" sz="4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ÖZGÜRLÜK PROBLEMİ</a:t>
            </a:r>
            <a:r>
              <a:rPr b="1" lang="tr-TR" sz="32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 </a:t>
            </a:r>
            <a:endParaRPr b="0" lang="tr-TR" sz="3200" spc="-1" strike="noStrike">
              <a:latin typeface="Arial"/>
            </a:endParaRPr>
          </a:p>
        </p:txBody>
      </p:sp>
    </p:spTree>
  </p:cSld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CustomShape 1"/>
          <p:cNvSpPr/>
          <p:nvPr/>
        </p:nvSpPr>
        <p:spPr>
          <a:xfrm>
            <a:off x="609840" y="777600"/>
            <a:ext cx="10967760" cy="76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Kant’ın Ödev Ahlakı</a:t>
            </a:r>
            <a:endParaRPr b="0" lang="tr-TR" sz="4400" spc="-1" strike="noStrike">
              <a:latin typeface="Arial"/>
            </a:endParaRPr>
          </a:p>
        </p:txBody>
      </p:sp>
      <p:sp>
        <p:nvSpPr>
          <p:cNvPr id="514" name="CustomShape 2"/>
          <p:cNvSpPr/>
          <p:nvPr/>
        </p:nvSpPr>
        <p:spPr>
          <a:xfrm>
            <a:off x="1692000" y="1944000"/>
            <a:ext cx="5793840" cy="3021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1134"/>
              </a:spcBef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-Eylemin amacı mutlu olmak değildir.</a:t>
            </a:r>
            <a:endParaRPr b="0" lang="tr-TR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-Esas olan iyiyi isteme, iyi niyettir.</a:t>
            </a:r>
            <a:endParaRPr b="0" lang="tr-TR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-İyilik, ödevimiz, sorumluluğumuzdur.</a:t>
            </a:r>
            <a:endParaRPr b="0" lang="tr-TR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-Hiçbir çıkar gözetilmemelidir.</a:t>
            </a:r>
            <a:endParaRPr b="0" lang="tr-TR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</a:pPr>
            <a:r>
              <a:rPr b="0" lang="tr-TR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-Sonuç önemsizdir.</a:t>
            </a:r>
            <a:endParaRPr b="0" lang="tr-TR" sz="2600" spc="-1" strike="noStrike">
              <a:latin typeface="Arial"/>
            </a:endParaRPr>
          </a:p>
        </p:txBody>
      </p:sp>
      <p:pic>
        <p:nvPicPr>
          <p:cNvPr id="515" name="" descr=""/>
          <p:cNvPicPr/>
          <p:nvPr/>
        </p:nvPicPr>
        <p:blipFill>
          <a:blip r:embed="rId1"/>
          <a:stretch/>
        </p:blipFill>
        <p:spPr>
          <a:xfrm>
            <a:off x="6912000" y="3537000"/>
            <a:ext cx="4353840" cy="2287080"/>
          </a:xfrm>
          <a:prstGeom prst="rect">
            <a:avLst/>
          </a:prstGeom>
          <a:ln>
            <a:noFill/>
          </a:ln>
        </p:spPr>
      </p:pic>
      <p:pic>
        <p:nvPicPr>
          <p:cNvPr id="516" name="" descr=""/>
          <p:cNvPicPr/>
          <p:nvPr/>
        </p:nvPicPr>
        <p:blipFill>
          <a:blip r:embed="rId2"/>
          <a:srcRect l="0" t="17359" r="0" b="7679"/>
          <a:stretch/>
        </p:blipFill>
        <p:spPr>
          <a:xfrm rot="5402400">
            <a:off x="-1260720" y="2909880"/>
            <a:ext cx="4977720" cy="1005480"/>
          </a:xfrm>
          <a:prstGeom prst="rect">
            <a:avLst/>
          </a:prstGeom>
          <a:ln>
            <a:noFill/>
          </a:ln>
        </p:spPr>
      </p:pic>
      <p:pic>
        <p:nvPicPr>
          <p:cNvPr id="517" name="" descr=""/>
          <p:cNvPicPr/>
          <p:nvPr/>
        </p:nvPicPr>
        <p:blipFill>
          <a:blip r:embed="rId3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" descr=""/>
          <p:cNvPicPr/>
          <p:nvPr/>
        </p:nvPicPr>
        <p:blipFill>
          <a:blip r:embed="rId1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  <p:pic>
        <p:nvPicPr>
          <p:cNvPr id="519" name="" descr=""/>
          <p:cNvPicPr/>
          <p:nvPr/>
        </p:nvPicPr>
        <p:blipFill>
          <a:blip r:embed="rId2"/>
          <a:stretch/>
        </p:blipFill>
        <p:spPr>
          <a:xfrm>
            <a:off x="2875680" y="1541160"/>
            <a:ext cx="6302520" cy="4523760"/>
          </a:xfrm>
          <a:prstGeom prst="rect">
            <a:avLst/>
          </a:prstGeom>
          <a:ln>
            <a:noFill/>
          </a:ln>
        </p:spPr>
      </p:pic>
      <p:sp>
        <p:nvSpPr>
          <p:cNvPr id="520" name="CustomShape 1"/>
          <p:cNvSpPr/>
          <p:nvPr/>
        </p:nvSpPr>
        <p:spPr>
          <a:xfrm>
            <a:off x="609840" y="597600"/>
            <a:ext cx="10967760" cy="76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(Etik)</a:t>
            </a:r>
            <a:endParaRPr b="0" lang="tr-TR" sz="4400" spc="-1" strike="noStrike">
              <a:latin typeface="Arial"/>
            </a:endParaRPr>
          </a:p>
        </p:txBody>
      </p:sp>
    </p:spTree>
  </p:cSld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2124000" y="1836000"/>
            <a:ext cx="2662560" cy="502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2800" spc="-1" strike="noStrike">
                <a:solidFill>
                  <a:srgbClr val="000000"/>
                </a:solidFill>
                <a:latin typeface="Arial"/>
                <a:ea typeface="DejaVu Sans"/>
              </a:rPr>
              <a:t>KAYNAKÇA :</a:t>
            </a:r>
            <a:endParaRPr b="0" lang="tr-TR" sz="2800" spc="-1" strike="noStrike">
              <a:latin typeface="Arial"/>
            </a:endParaRPr>
          </a:p>
        </p:txBody>
      </p:sp>
      <p:sp>
        <p:nvSpPr>
          <p:cNvPr id="522" name="CustomShape 2"/>
          <p:cNvSpPr/>
          <p:nvPr/>
        </p:nvSpPr>
        <p:spPr>
          <a:xfrm>
            <a:off x="1620000" y="2376000"/>
            <a:ext cx="9250560" cy="340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7200" indent="-2271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http://www.felsefe.gen.tr/ahlak_felsefesinin_temel_kavramlari.asp</a:t>
            </a:r>
            <a:endParaRPr b="0" lang="tr-T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2400" spc="-1" strike="noStrike">
              <a:latin typeface="Arial"/>
            </a:endParaRPr>
          </a:p>
          <a:p>
            <a:pPr marL="457200" indent="-2271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Yıldırım, Ömer. (Sosyolog) Atatürk Üniversitesi Sosyoloji Bölümü 1. Sınıf "Felsefeye Giriş" ve 3. Sınıf "Çağdaş Felsefe Tarihi" Dersi Ders Notları; Açık Öğretim Felsefe Ders Kitabı</a:t>
            </a:r>
            <a:endParaRPr b="0" lang="tr-T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tr-TR" sz="2400" spc="-1" strike="noStrike">
              <a:latin typeface="Arial"/>
            </a:endParaRPr>
          </a:p>
          <a:p>
            <a:pPr marL="457200" indent="-22716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http://niluferaeal.meb.k12.tr/meb_iys_dosyalar/16/14/269429/dosyalar/2017_11/14130203_4.Ahlak_FelsefesiEtik.docx</a:t>
            </a:r>
            <a:endParaRPr b="0" lang="tr-TR" sz="2400" spc="-1" strike="noStrike">
              <a:latin typeface="Arial"/>
            </a:endParaRPr>
          </a:p>
        </p:txBody>
      </p:sp>
      <p:sp>
        <p:nvSpPr>
          <p:cNvPr id="523" name="CustomShape 3"/>
          <p:cNvSpPr/>
          <p:nvPr/>
        </p:nvSpPr>
        <p:spPr>
          <a:xfrm>
            <a:off x="609840" y="597600"/>
            <a:ext cx="10967760" cy="76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tr-TR" sz="4400" spc="-1" strike="noStrike">
                <a:solidFill>
                  <a:srgbClr val="610506"/>
                </a:solidFill>
                <a:latin typeface="Times New Roman"/>
                <a:ea typeface="DejaVu Sans"/>
              </a:rPr>
              <a:t>Ahlak Felsefesi (Etik)</a:t>
            </a:r>
            <a:endParaRPr b="0" lang="tr-TR" sz="4400" spc="-1" strike="noStrike">
              <a:latin typeface="Arial"/>
            </a:endParaRPr>
          </a:p>
        </p:txBody>
      </p:sp>
      <p:pic>
        <p:nvPicPr>
          <p:cNvPr id="524" name="" descr=""/>
          <p:cNvPicPr/>
          <p:nvPr/>
        </p:nvPicPr>
        <p:blipFill>
          <a:blip r:embed="rId1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" descr=""/>
          <p:cNvPicPr/>
          <p:nvPr/>
        </p:nvPicPr>
        <p:blipFill>
          <a:blip r:embed="rId1"/>
          <a:srcRect l="0" t="17359" r="0" b="7679"/>
          <a:stretch/>
        </p:blipFill>
        <p:spPr>
          <a:xfrm rot="5402400">
            <a:off x="-1261080" y="2909880"/>
            <a:ext cx="4977720" cy="1005480"/>
          </a:xfrm>
          <a:prstGeom prst="rect">
            <a:avLst/>
          </a:prstGeom>
          <a:ln>
            <a:noFill/>
          </a:ln>
        </p:spPr>
      </p:pic>
      <p:pic>
        <p:nvPicPr>
          <p:cNvPr id="526" name="" descr=""/>
          <p:cNvPicPr/>
          <p:nvPr/>
        </p:nvPicPr>
        <p:blipFill>
          <a:blip r:embed="rId2"/>
          <a:srcRect l="0" t="17359" r="0" b="7679"/>
          <a:stretch/>
        </p:blipFill>
        <p:spPr>
          <a:xfrm rot="16188000">
            <a:off x="-331200" y="2840040"/>
            <a:ext cx="4977720" cy="1005480"/>
          </a:xfrm>
          <a:prstGeom prst="rect">
            <a:avLst/>
          </a:prstGeom>
          <a:ln>
            <a:noFill/>
          </a:ln>
        </p:spPr>
      </p:pic>
      <p:pic>
        <p:nvPicPr>
          <p:cNvPr id="527" name="" descr=""/>
          <p:cNvPicPr/>
          <p:nvPr/>
        </p:nvPicPr>
        <p:blipFill>
          <a:blip r:embed="rId3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  <p:pic>
        <p:nvPicPr>
          <p:cNvPr id="528" name="" descr=""/>
          <p:cNvPicPr/>
          <p:nvPr/>
        </p:nvPicPr>
        <p:blipFill>
          <a:blip r:embed="rId4"/>
          <a:stretch/>
        </p:blipFill>
        <p:spPr>
          <a:xfrm>
            <a:off x="3279600" y="1290600"/>
            <a:ext cx="5713560" cy="4246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" descr=""/>
          <p:cNvPicPr/>
          <p:nvPr/>
        </p:nvPicPr>
        <p:blipFill>
          <a:blip r:embed="rId1"/>
          <a:srcRect l="0" t="17359" r="0" b="7679"/>
          <a:stretch/>
        </p:blipFill>
        <p:spPr>
          <a:xfrm rot="5402400">
            <a:off x="-1261080" y="2910240"/>
            <a:ext cx="4977720" cy="1005480"/>
          </a:xfrm>
          <a:prstGeom prst="rect">
            <a:avLst/>
          </a:prstGeom>
          <a:ln>
            <a:noFill/>
          </a:ln>
        </p:spPr>
      </p:pic>
      <p:pic>
        <p:nvPicPr>
          <p:cNvPr id="530" name="" descr=""/>
          <p:cNvPicPr/>
          <p:nvPr/>
        </p:nvPicPr>
        <p:blipFill>
          <a:blip r:embed="rId2"/>
          <a:srcRect l="0" t="17359" r="0" b="7679"/>
          <a:stretch/>
        </p:blipFill>
        <p:spPr>
          <a:xfrm rot="16188000">
            <a:off x="-331200" y="2840400"/>
            <a:ext cx="4977720" cy="1005480"/>
          </a:xfrm>
          <a:prstGeom prst="rect">
            <a:avLst/>
          </a:prstGeom>
          <a:ln>
            <a:noFill/>
          </a:ln>
        </p:spPr>
      </p:pic>
      <p:sp>
        <p:nvSpPr>
          <p:cNvPr id="531" name="CustomShape 1"/>
          <p:cNvSpPr/>
          <p:nvPr/>
        </p:nvSpPr>
        <p:spPr>
          <a:xfrm>
            <a:off x="3600000" y="2664360"/>
            <a:ext cx="6766200" cy="79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tr-TR" sz="4800" spc="-1" strike="noStrike">
                <a:solidFill>
                  <a:srgbClr val="407927"/>
                </a:solidFill>
                <a:latin typeface="Times New Roman"/>
                <a:ea typeface="DejaVu Sans"/>
              </a:rPr>
              <a:t>TEŞEKKÜR EDERİM...</a:t>
            </a:r>
            <a:endParaRPr b="0" lang="tr-TR" sz="4800" spc="-1" strike="noStrike">
              <a:latin typeface="Arial"/>
            </a:endParaRPr>
          </a:p>
        </p:txBody>
      </p:sp>
      <p:pic>
        <p:nvPicPr>
          <p:cNvPr id="532" name="" descr=""/>
          <p:cNvPicPr/>
          <p:nvPr/>
        </p:nvPicPr>
        <p:blipFill>
          <a:blip r:embed="rId3"/>
          <a:stretch/>
        </p:blipFill>
        <p:spPr>
          <a:xfrm>
            <a:off x="10872360" y="216360"/>
            <a:ext cx="1041120" cy="1041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1800</TotalTime>
  <Application>LibreOffice/6.0.4.2$Linux_X86_64 LibreOffice_project/00m0$Build-2</Application>
  <Words>50</Words>
  <Paragraphs>27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2019-04-25T13:06:30Z</dcterms:created>
  <dc:creator>M.Fatih KARCI</dc:creator>
  <dc:description/>
  <dc:language>tr-TR</dc:language>
  <cp:lastModifiedBy/>
  <dcterms:modified xsi:type="dcterms:W3CDTF">2019-10-12T14:19:12Z</dcterms:modified>
  <cp:revision>66</cp:revision>
  <dc:subject/>
  <dc:title>FELSEFE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Geniş ekran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</vt:i4>
  </property>
</Properties>
</file>