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0" r:id="rId13"/>
    <p:sldId id="264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8CD8"/>
    <a:srgbClr val="FA48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166A0-3FAF-4497-8E17-579C5BD4696D}" type="doc">
      <dgm:prSet loTypeId="urn:microsoft.com/office/officeart/2005/8/layout/lProcess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8EB6179E-C4B2-4C18-983D-C38E68B40C43}">
      <dgm:prSet phldrT="[Metin]"/>
      <dgm:spPr/>
      <dgm:t>
        <a:bodyPr/>
        <a:lstStyle/>
        <a:p>
          <a:r>
            <a:rPr lang="tr-TR" b="1" smtClean="0">
              <a:solidFill>
                <a:srgbClr val="FF0000"/>
              </a:solidFill>
            </a:rPr>
            <a:t>SOKRATİK YÖNTEM</a:t>
          </a:r>
          <a:endParaRPr lang="tr-TR" b="1" dirty="0">
            <a:solidFill>
              <a:srgbClr val="FF0000"/>
            </a:solidFill>
          </a:endParaRPr>
        </a:p>
      </dgm:t>
    </dgm:pt>
    <dgm:pt modelId="{2B8026D6-6DF5-40F6-8AA6-13DB526E074F}" type="parTrans" cxnId="{812265AB-5539-4B6B-8384-66F44BC217DA}">
      <dgm:prSet/>
      <dgm:spPr/>
      <dgm:t>
        <a:bodyPr/>
        <a:lstStyle/>
        <a:p>
          <a:endParaRPr lang="tr-TR"/>
        </a:p>
      </dgm:t>
    </dgm:pt>
    <dgm:pt modelId="{AA4F4D9B-AFEE-49DF-AE2B-A29BDAA1978D}" type="sibTrans" cxnId="{812265AB-5539-4B6B-8384-66F44BC217DA}">
      <dgm:prSet/>
      <dgm:spPr/>
      <dgm:t>
        <a:bodyPr/>
        <a:lstStyle/>
        <a:p>
          <a:endParaRPr lang="tr-TR"/>
        </a:p>
      </dgm:t>
    </dgm:pt>
    <dgm:pt modelId="{9664D1B1-7EF2-4A7B-92D3-10D2230711F9}">
      <dgm:prSet phldrT="[Metin]"/>
      <dgm:spPr/>
      <dgm:t>
        <a:bodyPr/>
        <a:lstStyle/>
        <a:p>
          <a:r>
            <a:rPr lang="tr-TR" b="1" dirty="0" smtClean="0"/>
            <a:t>Soru sorulur.</a:t>
          </a:r>
          <a:endParaRPr lang="tr-TR" b="1" dirty="0"/>
        </a:p>
      </dgm:t>
    </dgm:pt>
    <dgm:pt modelId="{3D4DFFA1-B5E8-4EE8-8D86-D38947536BBE}" type="parTrans" cxnId="{EFBE26B6-A1DC-40CB-85E6-14A3CD68580F}">
      <dgm:prSet/>
      <dgm:spPr/>
      <dgm:t>
        <a:bodyPr/>
        <a:lstStyle/>
        <a:p>
          <a:endParaRPr lang="tr-TR"/>
        </a:p>
      </dgm:t>
    </dgm:pt>
    <dgm:pt modelId="{0ED18F5C-014C-4EF1-8BEB-A096E29D4819}" type="sibTrans" cxnId="{EFBE26B6-A1DC-40CB-85E6-14A3CD68580F}">
      <dgm:prSet/>
      <dgm:spPr/>
      <dgm:t>
        <a:bodyPr/>
        <a:lstStyle/>
        <a:p>
          <a:endParaRPr lang="tr-TR"/>
        </a:p>
      </dgm:t>
    </dgm:pt>
    <dgm:pt modelId="{A7DDEEE7-7318-4662-B19B-D950167582C1}">
      <dgm:prSet phldrT="[Metin]"/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SOKRATİK YÖNTEM</a:t>
          </a:r>
          <a:endParaRPr lang="tr-TR" b="1" dirty="0">
            <a:solidFill>
              <a:srgbClr val="FF0000"/>
            </a:solidFill>
          </a:endParaRPr>
        </a:p>
      </dgm:t>
    </dgm:pt>
    <dgm:pt modelId="{A41FC42F-2D93-4BBF-8AC0-792F02BDD233}" type="parTrans" cxnId="{A45432C4-BDA5-4336-82FD-FECFB8D420A4}">
      <dgm:prSet/>
      <dgm:spPr/>
      <dgm:t>
        <a:bodyPr/>
        <a:lstStyle/>
        <a:p>
          <a:endParaRPr lang="tr-TR"/>
        </a:p>
      </dgm:t>
    </dgm:pt>
    <dgm:pt modelId="{49A1090F-0297-4B4B-BF0E-DC490E805275}" type="sibTrans" cxnId="{A45432C4-BDA5-4336-82FD-FECFB8D420A4}">
      <dgm:prSet/>
      <dgm:spPr/>
      <dgm:t>
        <a:bodyPr/>
        <a:lstStyle/>
        <a:p>
          <a:endParaRPr lang="tr-TR"/>
        </a:p>
      </dgm:t>
    </dgm:pt>
    <dgm:pt modelId="{5E4DF907-9683-415A-945E-35B5C7357FAD}">
      <dgm:prSet phldrT="[Metin]"/>
      <dgm:spPr/>
      <dgm:t>
        <a:bodyPr/>
        <a:lstStyle/>
        <a:p>
          <a:r>
            <a:rPr lang="tr-TR" b="1" dirty="0" smtClean="0"/>
            <a:t>Karşı taraftan verilen cevaplar için kanıtlar sunması beklenir.</a:t>
          </a:r>
          <a:endParaRPr lang="tr-TR" b="1" dirty="0"/>
        </a:p>
      </dgm:t>
    </dgm:pt>
    <dgm:pt modelId="{804066BF-7C9C-4AF4-B836-E585DE553CB0}" type="parTrans" cxnId="{17797850-AAB7-43C1-942B-EE2F2C0DF8A3}">
      <dgm:prSet/>
      <dgm:spPr/>
      <dgm:t>
        <a:bodyPr/>
        <a:lstStyle/>
        <a:p>
          <a:endParaRPr lang="tr-TR"/>
        </a:p>
      </dgm:t>
    </dgm:pt>
    <dgm:pt modelId="{801C5473-C55C-46CE-9CC9-58713BA3B482}" type="sibTrans" cxnId="{17797850-AAB7-43C1-942B-EE2F2C0DF8A3}">
      <dgm:prSet/>
      <dgm:spPr/>
      <dgm:t>
        <a:bodyPr/>
        <a:lstStyle/>
        <a:p>
          <a:endParaRPr lang="tr-TR"/>
        </a:p>
      </dgm:t>
    </dgm:pt>
    <dgm:pt modelId="{AE442A8F-4B31-49C4-B89D-9EA8F071E194}">
      <dgm:prSet phldrT="[Metin]"/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SOKRATİK YÖNYEM</a:t>
          </a:r>
          <a:endParaRPr lang="tr-TR" b="1" dirty="0">
            <a:solidFill>
              <a:srgbClr val="FF0000"/>
            </a:solidFill>
          </a:endParaRPr>
        </a:p>
      </dgm:t>
    </dgm:pt>
    <dgm:pt modelId="{E6D4CDA4-8E29-40BC-9740-42C6FB01E6E5}" type="parTrans" cxnId="{0AEC7BF0-14CF-4E61-A596-8600DDD87B58}">
      <dgm:prSet/>
      <dgm:spPr/>
      <dgm:t>
        <a:bodyPr/>
        <a:lstStyle/>
        <a:p>
          <a:endParaRPr lang="tr-TR"/>
        </a:p>
      </dgm:t>
    </dgm:pt>
    <dgm:pt modelId="{BC89130D-ADF0-4EE2-893A-8AAB72CC0228}" type="sibTrans" cxnId="{0AEC7BF0-14CF-4E61-A596-8600DDD87B58}">
      <dgm:prSet/>
      <dgm:spPr/>
      <dgm:t>
        <a:bodyPr/>
        <a:lstStyle/>
        <a:p>
          <a:endParaRPr lang="tr-TR"/>
        </a:p>
      </dgm:t>
    </dgm:pt>
    <dgm:pt modelId="{C99460C2-7C05-4E82-86B0-C1C9BA52006A}">
      <dgm:prSet phldrT="[Metin]"/>
      <dgm:spPr/>
      <dgm:t>
        <a:bodyPr/>
        <a:lstStyle/>
        <a:p>
          <a:r>
            <a:rPr lang="tr-TR" b="1" dirty="0" smtClean="0"/>
            <a:t>Kanıtları desteklemeyen istisna örnekler sunulur.</a:t>
          </a:r>
          <a:endParaRPr lang="tr-TR" b="1" dirty="0"/>
        </a:p>
      </dgm:t>
    </dgm:pt>
    <dgm:pt modelId="{30402487-82BB-4008-AFED-679E92044BC8}" type="parTrans" cxnId="{FFC5AFE3-C661-41F6-AF93-019E5455620D}">
      <dgm:prSet/>
      <dgm:spPr/>
      <dgm:t>
        <a:bodyPr/>
        <a:lstStyle/>
        <a:p>
          <a:endParaRPr lang="tr-TR"/>
        </a:p>
      </dgm:t>
    </dgm:pt>
    <dgm:pt modelId="{62A94AA5-E85F-41A7-8D11-C27F6590FCE7}" type="sibTrans" cxnId="{FFC5AFE3-C661-41F6-AF93-019E5455620D}">
      <dgm:prSet/>
      <dgm:spPr/>
      <dgm:t>
        <a:bodyPr/>
        <a:lstStyle/>
        <a:p>
          <a:endParaRPr lang="tr-TR"/>
        </a:p>
      </dgm:t>
    </dgm:pt>
    <dgm:pt modelId="{3B9FB8F8-7B36-4501-BAF8-E5E2F4F7F5E8}">
      <dgm:prSet/>
      <dgm:spPr/>
      <dgm:t>
        <a:bodyPr/>
        <a:lstStyle/>
        <a:p>
          <a:endParaRPr lang="tr-TR" dirty="0"/>
        </a:p>
      </dgm:t>
    </dgm:pt>
    <dgm:pt modelId="{886F092A-20AE-469A-B4E2-85F8BA181AD9}" type="parTrans" cxnId="{2B5210D0-DED1-4D02-ADC0-72F08E080C8E}">
      <dgm:prSet/>
      <dgm:spPr/>
      <dgm:t>
        <a:bodyPr/>
        <a:lstStyle/>
        <a:p>
          <a:endParaRPr lang="tr-TR"/>
        </a:p>
      </dgm:t>
    </dgm:pt>
    <dgm:pt modelId="{5B6DC3A5-7B0A-485D-B729-4FE54A24BD93}" type="sibTrans" cxnId="{2B5210D0-DED1-4D02-ADC0-72F08E080C8E}">
      <dgm:prSet/>
      <dgm:spPr/>
      <dgm:t>
        <a:bodyPr/>
        <a:lstStyle/>
        <a:p>
          <a:endParaRPr lang="tr-TR"/>
        </a:p>
      </dgm:t>
    </dgm:pt>
    <dgm:pt modelId="{CAF83862-F7D8-4E55-A8AA-E10FAF153498}">
      <dgm:prSet/>
      <dgm:spPr/>
      <dgm:t>
        <a:bodyPr/>
        <a:lstStyle/>
        <a:p>
          <a:endParaRPr lang="tr-TR"/>
        </a:p>
      </dgm:t>
    </dgm:pt>
    <dgm:pt modelId="{63C85EBA-0EA1-412D-8377-B1E4F7DE7ED1}" type="parTrans" cxnId="{486879F7-5145-453A-B9CA-9975340B1B01}">
      <dgm:prSet/>
      <dgm:spPr/>
      <dgm:t>
        <a:bodyPr/>
        <a:lstStyle/>
        <a:p>
          <a:endParaRPr lang="tr-TR"/>
        </a:p>
      </dgm:t>
    </dgm:pt>
    <dgm:pt modelId="{BBE475C2-1972-4073-80A6-817D46F93C52}" type="sibTrans" cxnId="{486879F7-5145-453A-B9CA-9975340B1B01}">
      <dgm:prSet/>
      <dgm:spPr/>
      <dgm:t>
        <a:bodyPr/>
        <a:lstStyle/>
        <a:p>
          <a:endParaRPr lang="tr-TR"/>
        </a:p>
      </dgm:t>
    </dgm:pt>
    <dgm:pt modelId="{266B74B4-E9C9-43D6-8923-EF0F9AD3D279}">
      <dgm:prSet/>
      <dgm:spPr/>
      <dgm:t>
        <a:bodyPr/>
        <a:lstStyle/>
        <a:p>
          <a:endParaRPr lang="tr-TR"/>
        </a:p>
      </dgm:t>
    </dgm:pt>
    <dgm:pt modelId="{D0012160-66B6-44D4-85FF-BD4E2B1690FA}" type="parTrans" cxnId="{1F4A9456-0945-4F63-A99A-6EF1293567DA}">
      <dgm:prSet/>
      <dgm:spPr/>
      <dgm:t>
        <a:bodyPr/>
        <a:lstStyle/>
        <a:p>
          <a:endParaRPr lang="tr-TR"/>
        </a:p>
      </dgm:t>
    </dgm:pt>
    <dgm:pt modelId="{B48B99F5-64AD-499E-A290-978B0A0A6D82}" type="sibTrans" cxnId="{1F4A9456-0945-4F63-A99A-6EF1293567DA}">
      <dgm:prSet/>
      <dgm:spPr/>
      <dgm:t>
        <a:bodyPr/>
        <a:lstStyle/>
        <a:p>
          <a:endParaRPr lang="tr-TR"/>
        </a:p>
      </dgm:t>
    </dgm:pt>
    <dgm:pt modelId="{76F58635-7BCA-4F68-B82C-0E6C15A338AF}">
      <dgm:prSet/>
      <dgm:spPr/>
      <dgm:t>
        <a:bodyPr/>
        <a:lstStyle/>
        <a:p>
          <a:r>
            <a:rPr lang="tr-TR" b="1" dirty="0" smtClean="0"/>
            <a:t>Karşı taraftan  görüşlerini tekrar gözden geçirmesi istenir.</a:t>
          </a:r>
          <a:endParaRPr lang="tr-TR" b="1" dirty="0"/>
        </a:p>
      </dgm:t>
    </dgm:pt>
    <dgm:pt modelId="{46610331-9ED5-47D6-A261-7934E7609C42}" type="parTrans" cxnId="{3B120826-E7EA-410F-9D78-978077D785DA}">
      <dgm:prSet/>
      <dgm:spPr/>
      <dgm:t>
        <a:bodyPr/>
        <a:lstStyle/>
        <a:p>
          <a:endParaRPr lang="tr-TR"/>
        </a:p>
      </dgm:t>
    </dgm:pt>
    <dgm:pt modelId="{DDA28DC6-EC49-468C-9C41-A159851482A6}" type="sibTrans" cxnId="{3B120826-E7EA-410F-9D78-978077D785DA}">
      <dgm:prSet/>
      <dgm:spPr/>
      <dgm:t>
        <a:bodyPr/>
        <a:lstStyle/>
        <a:p>
          <a:endParaRPr lang="tr-TR"/>
        </a:p>
      </dgm:t>
    </dgm:pt>
    <dgm:pt modelId="{D9AA5CF5-F53A-48AE-85BA-E1E460FA241C}">
      <dgm:prSet/>
      <dgm:spPr/>
      <dgm:t>
        <a:bodyPr/>
        <a:lstStyle/>
        <a:p>
          <a:r>
            <a:rPr lang="tr-TR" b="1" dirty="0" smtClean="0"/>
            <a:t>Sorgulayamaya karı görüş geçersiz kılınana kadar devam edilir.</a:t>
          </a:r>
          <a:endParaRPr lang="tr-TR" b="1" dirty="0"/>
        </a:p>
      </dgm:t>
    </dgm:pt>
    <dgm:pt modelId="{A8C21629-D559-48C4-B29D-216FB277E253}" type="parTrans" cxnId="{CFDCB9CD-A82C-4CD7-A105-E646FC40B828}">
      <dgm:prSet/>
      <dgm:spPr/>
      <dgm:t>
        <a:bodyPr/>
        <a:lstStyle/>
        <a:p>
          <a:endParaRPr lang="tr-TR"/>
        </a:p>
      </dgm:t>
    </dgm:pt>
    <dgm:pt modelId="{D272423D-0C84-483C-980D-081E9EBB0B63}" type="sibTrans" cxnId="{CFDCB9CD-A82C-4CD7-A105-E646FC40B828}">
      <dgm:prSet/>
      <dgm:spPr/>
      <dgm:t>
        <a:bodyPr/>
        <a:lstStyle/>
        <a:p>
          <a:endParaRPr lang="tr-TR"/>
        </a:p>
      </dgm:t>
    </dgm:pt>
    <dgm:pt modelId="{847B7780-B5FF-4C3D-96F5-80E2692DAD72}">
      <dgm:prSet/>
      <dgm:spPr/>
      <dgm:t>
        <a:bodyPr/>
        <a:lstStyle/>
        <a:p>
          <a:r>
            <a:rPr lang="tr-TR" b="1" dirty="0" smtClean="0"/>
            <a:t>Karşı tarafın doğru bilgiyi görmesi sağlanır</a:t>
          </a:r>
          <a:r>
            <a:rPr lang="tr-TR" dirty="0" smtClean="0"/>
            <a:t>.</a:t>
          </a:r>
          <a:endParaRPr lang="tr-TR" dirty="0"/>
        </a:p>
      </dgm:t>
    </dgm:pt>
    <dgm:pt modelId="{8B780D4F-FA15-44EB-9506-C5D161C0E436}" type="parTrans" cxnId="{22BD747A-BE6F-4634-9C68-569C3A212CD8}">
      <dgm:prSet/>
      <dgm:spPr/>
      <dgm:t>
        <a:bodyPr/>
        <a:lstStyle/>
        <a:p>
          <a:endParaRPr lang="tr-TR"/>
        </a:p>
      </dgm:t>
    </dgm:pt>
    <dgm:pt modelId="{E7D1318A-E628-43FC-AF95-F93D621C4CE7}" type="sibTrans" cxnId="{22BD747A-BE6F-4634-9C68-569C3A212CD8}">
      <dgm:prSet/>
      <dgm:spPr/>
      <dgm:t>
        <a:bodyPr/>
        <a:lstStyle/>
        <a:p>
          <a:endParaRPr lang="tr-TR"/>
        </a:p>
      </dgm:t>
    </dgm:pt>
    <dgm:pt modelId="{1C759F1A-B5A1-4119-88FC-B84B130B5302}" type="pres">
      <dgm:prSet presAssocID="{4CB166A0-3FAF-4497-8E17-579C5BD4696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1A42E8B-9E66-4D6E-9E47-C511B647A6BE}" type="pres">
      <dgm:prSet presAssocID="{8EB6179E-C4B2-4C18-983D-C38E68B40C43}" presName="compNode" presStyleCnt="0"/>
      <dgm:spPr/>
    </dgm:pt>
    <dgm:pt modelId="{36812956-36BA-425C-B63F-1B3DD35C1E03}" type="pres">
      <dgm:prSet presAssocID="{8EB6179E-C4B2-4C18-983D-C38E68B40C43}" presName="aNode" presStyleLbl="bgShp" presStyleIdx="0" presStyleCnt="6"/>
      <dgm:spPr/>
      <dgm:t>
        <a:bodyPr/>
        <a:lstStyle/>
        <a:p>
          <a:endParaRPr lang="tr-TR"/>
        </a:p>
      </dgm:t>
    </dgm:pt>
    <dgm:pt modelId="{23F17FC5-4FFD-47E6-814F-FDF78DAE7779}" type="pres">
      <dgm:prSet presAssocID="{8EB6179E-C4B2-4C18-983D-C38E68B40C43}" presName="textNode" presStyleLbl="bgShp" presStyleIdx="0" presStyleCnt="6"/>
      <dgm:spPr/>
      <dgm:t>
        <a:bodyPr/>
        <a:lstStyle/>
        <a:p>
          <a:endParaRPr lang="tr-TR"/>
        </a:p>
      </dgm:t>
    </dgm:pt>
    <dgm:pt modelId="{1FAF31F5-D692-415C-B90B-12299B9EEFE3}" type="pres">
      <dgm:prSet presAssocID="{8EB6179E-C4B2-4C18-983D-C38E68B40C43}" presName="compChildNode" presStyleCnt="0"/>
      <dgm:spPr/>
    </dgm:pt>
    <dgm:pt modelId="{A0914870-1B84-4073-BD6F-9E7B04BFFA27}" type="pres">
      <dgm:prSet presAssocID="{8EB6179E-C4B2-4C18-983D-C38E68B40C43}" presName="theInnerList" presStyleCnt="0"/>
      <dgm:spPr/>
    </dgm:pt>
    <dgm:pt modelId="{07791A77-7649-4E20-86C3-DBC9F46790BD}" type="pres">
      <dgm:prSet presAssocID="{9664D1B1-7EF2-4A7B-92D3-10D2230711F9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E76901-7D32-47B1-9390-F7530E7CC0D9}" type="pres">
      <dgm:prSet presAssocID="{8EB6179E-C4B2-4C18-983D-C38E68B40C43}" presName="aSpace" presStyleCnt="0"/>
      <dgm:spPr/>
    </dgm:pt>
    <dgm:pt modelId="{8DA069E9-BA09-459A-BE78-0267567A121D}" type="pres">
      <dgm:prSet presAssocID="{A7DDEEE7-7318-4662-B19B-D950167582C1}" presName="compNode" presStyleCnt="0"/>
      <dgm:spPr/>
    </dgm:pt>
    <dgm:pt modelId="{23612BBD-CEDC-4679-91FF-C5335F332C41}" type="pres">
      <dgm:prSet presAssocID="{A7DDEEE7-7318-4662-B19B-D950167582C1}" presName="aNode" presStyleLbl="bgShp" presStyleIdx="1" presStyleCnt="6"/>
      <dgm:spPr/>
      <dgm:t>
        <a:bodyPr/>
        <a:lstStyle/>
        <a:p>
          <a:endParaRPr lang="tr-TR"/>
        </a:p>
      </dgm:t>
    </dgm:pt>
    <dgm:pt modelId="{29DD7163-4D14-443A-BC87-7D9E2ECEE8E1}" type="pres">
      <dgm:prSet presAssocID="{A7DDEEE7-7318-4662-B19B-D950167582C1}" presName="textNode" presStyleLbl="bgShp" presStyleIdx="1" presStyleCnt="6"/>
      <dgm:spPr/>
      <dgm:t>
        <a:bodyPr/>
        <a:lstStyle/>
        <a:p>
          <a:endParaRPr lang="tr-TR"/>
        </a:p>
      </dgm:t>
    </dgm:pt>
    <dgm:pt modelId="{72201553-88A9-4A6C-B8E8-9D569A677C79}" type="pres">
      <dgm:prSet presAssocID="{A7DDEEE7-7318-4662-B19B-D950167582C1}" presName="compChildNode" presStyleCnt="0"/>
      <dgm:spPr/>
    </dgm:pt>
    <dgm:pt modelId="{74F456AA-0488-495F-AD6E-FAF43C74EA80}" type="pres">
      <dgm:prSet presAssocID="{A7DDEEE7-7318-4662-B19B-D950167582C1}" presName="theInnerList" presStyleCnt="0"/>
      <dgm:spPr/>
    </dgm:pt>
    <dgm:pt modelId="{03745ABF-F58E-4C61-B29C-02B4F1A0F708}" type="pres">
      <dgm:prSet presAssocID="{5E4DF907-9683-415A-945E-35B5C7357FAD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CC8DE3-ECCF-4AAD-A740-2272286D31BC}" type="pres">
      <dgm:prSet presAssocID="{A7DDEEE7-7318-4662-B19B-D950167582C1}" presName="aSpace" presStyleCnt="0"/>
      <dgm:spPr/>
    </dgm:pt>
    <dgm:pt modelId="{81715BAF-2DC3-47A7-9EF5-BE49C685AC76}" type="pres">
      <dgm:prSet presAssocID="{AE442A8F-4B31-49C4-B89D-9EA8F071E194}" presName="compNode" presStyleCnt="0"/>
      <dgm:spPr/>
    </dgm:pt>
    <dgm:pt modelId="{C9EF98D4-0BB7-4EA7-87EC-B2C6C8A4C2EE}" type="pres">
      <dgm:prSet presAssocID="{AE442A8F-4B31-49C4-B89D-9EA8F071E194}" presName="aNode" presStyleLbl="bgShp" presStyleIdx="2" presStyleCnt="6"/>
      <dgm:spPr/>
      <dgm:t>
        <a:bodyPr/>
        <a:lstStyle/>
        <a:p>
          <a:endParaRPr lang="tr-TR"/>
        </a:p>
      </dgm:t>
    </dgm:pt>
    <dgm:pt modelId="{E2A1E4ED-39D2-448C-8E5C-0FFA4CE311F7}" type="pres">
      <dgm:prSet presAssocID="{AE442A8F-4B31-49C4-B89D-9EA8F071E194}" presName="textNode" presStyleLbl="bgShp" presStyleIdx="2" presStyleCnt="6"/>
      <dgm:spPr/>
      <dgm:t>
        <a:bodyPr/>
        <a:lstStyle/>
        <a:p>
          <a:endParaRPr lang="tr-TR"/>
        </a:p>
      </dgm:t>
    </dgm:pt>
    <dgm:pt modelId="{5306D5AA-293C-433D-9959-06E5EBBE69A5}" type="pres">
      <dgm:prSet presAssocID="{AE442A8F-4B31-49C4-B89D-9EA8F071E194}" presName="compChildNode" presStyleCnt="0"/>
      <dgm:spPr/>
    </dgm:pt>
    <dgm:pt modelId="{B7D2F2B8-1C7B-46D8-A336-B1EF670731E4}" type="pres">
      <dgm:prSet presAssocID="{AE442A8F-4B31-49C4-B89D-9EA8F071E194}" presName="theInnerList" presStyleCnt="0"/>
      <dgm:spPr/>
    </dgm:pt>
    <dgm:pt modelId="{6855C70B-2C18-4728-ACE5-C732F0BEC339}" type="pres">
      <dgm:prSet presAssocID="{C99460C2-7C05-4E82-86B0-C1C9BA52006A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7AB350E-5835-4C3B-8041-4DAD621B5872}" type="pres">
      <dgm:prSet presAssocID="{AE442A8F-4B31-49C4-B89D-9EA8F071E194}" presName="aSpace" presStyleCnt="0"/>
      <dgm:spPr/>
    </dgm:pt>
    <dgm:pt modelId="{4E0148F8-E2DB-48F1-ABBA-77A022C81F60}" type="pres">
      <dgm:prSet presAssocID="{3B9FB8F8-7B36-4501-BAF8-E5E2F4F7F5E8}" presName="compNode" presStyleCnt="0"/>
      <dgm:spPr/>
    </dgm:pt>
    <dgm:pt modelId="{DF175A70-35E1-4CB7-84CC-170AECB69E94}" type="pres">
      <dgm:prSet presAssocID="{3B9FB8F8-7B36-4501-BAF8-E5E2F4F7F5E8}" presName="aNode" presStyleLbl="bgShp" presStyleIdx="3" presStyleCnt="6"/>
      <dgm:spPr/>
      <dgm:t>
        <a:bodyPr/>
        <a:lstStyle/>
        <a:p>
          <a:endParaRPr lang="tr-TR"/>
        </a:p>
      </dgm:t>
    </dgm:pt>
    <dgm:pt modelId="{F13A331D-4686-4902-9887-44BB872F6702}" type="pres">
      <dgm:prSet presAssocID="{3B9FB8F8-7B36-4501-BAF8-E5E2F4F7F5E8}" presName="textNode" presStyleLbl="bgShp" presStyleIdx="3" presStyleCnt="6"/>
      <dgm:spPr/>
      <dgm:t>
        <a:bodyPr/>
        <a:lstStyle/>
        <a:p>
          <a:endParaRPr lang="tr-TR"/>
        </a:p>
      </dgm:t>
    </dgm:pt>
    <dgm:pt modelId="{EA855602-966B-45E0-8209-5675AA6F9AA1}" type="pres">
      <dgm:prSet presAssocID="{3B9FB8F8-7B36-4501-BAF8-E5E2F4F7F5E8}" presName="compChildNode" presStyleCnt="0"/>
      <dgm:spPr/>
    </dgm:pt>
    <dgm:pt modelId="{4B9E0661-1824-4240-B7DE-675BD681E40E}" type="pres">
      <dgm:prSet presAssocID="{3B9FB8F8-7B36-4501-BAF8-E5E2F4F7F5E8}" presName="theInnerList" presStyleCnt="0"/>
      <dgm:spPr/>
    </dgm:pt>
    <dgm:pt modelId="{F4859D88-DD0F-4902-92F0-1A92325E177E}" type="pres">
      <dgm:prSet presAssocID="{76F58635-7BCA-4F68-B82C-0E6C15A338AF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131032A-3B7E-4533-8599-799C2CE52B00}" type="pres">
      <dgm:prSet presAssocID="{3B9FB8F8-7B36-4501-BAF8-E5E2F4F7F5E8}" presName="aSpace" presStyleCnt="0"/>
      <dgm:spPr/>
    </dgm:pt>
    <dgm:pt modelId="{44BA67D9-D4D4-4F26-8F0B-08F9BB28CCCA}" type="pres">
      <dgm:prSet presAssocID="{CAF83862-F7D8-4E55-A8AA-E10FAF153498}" presName="compNode" presStyleCnt="0"/>
      <dgm:spPr/>
    </dgm:pt>
    <dgm:pt modelId="{ECA2C842-5004-4FAE-9102-3AA2453CE648}" type="pres">
      <dgm:prSet presAssocID="{CAF83862-F7D8-4E55-A8AA-E10FAF153498}" presName="aNode" presStyleLbl="bgShp" presStyleIdx="4" presStyleCnt="6"/>
      <dgm:spPr/>
      <dgm:t>
        <a:bodyPr/>
        <a:lstStyle/>
        <a:p>
          <a:endParaRPr lang="tr-TR"/>
        </a:p>
      </dgm:t>
    </dgm:pt>
    <dgm:pt modelId="{3A21A4F2-FA4F-42A9-A368-4DC09AECCDF4}" type="pres">
      <dgm:prSet presAssocID="{CAF83862-F7D8-4E55-A8AA-E10FAF153498}" presName="textNode" presStyleLbl="bgShp" presStyleIdx="4" presStyleCnt="6"/>
      <dgm:spPr/>
      <dgm:t>
        <a:bodyPr/>
        <a:lstStyle/>
        <a:p>
          <a:endParaRPr lang="tr-TR"/>
        </a:p>
      </dgm:t>
    </dgm:pt>
    <dgm:pt modelId="{D3B28D4D-3735-4D68-A967-61F7DD0721D7}" type="pres">
      <dgm:prSet presAssocID="{CAF83862-F7D8-4E55-A8AA-E10FAF153498}" presName="compChildNode" presStyleCnt="0"/>
      <dgm:spPr/>
    </dgm:pt>
    <dgm:pt modelId="{249650E7-7B74-40B3-965C-064A7403535F}" type="pres">
      <dgm:prSet presAssocID="{CAF83862-F7D8-4E55-A8AA-E10FAF153498}" presName="theInnerList" presStyleCnt="0"/>
      <dgm:spPr/>
    </dgm:pt>
    <dgm:pt modelId="{27CC3128-0B00-4100-B3E4-BFC19CE6FE71}" type="pres">
      <dgm:prSet presAssocID="{D9AA5CF5-F53A-48AE-85BA-E1E460FA241C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01D4436-E5D3-4AD8-A16C-B75A4D022453}" type="pres">
      <dgm:prSet presAssocID="{CAF83862-F7D8-4E55-A8AA-E10FAF153498}" presName="aSpace" presStyleCnt="0"/>
      <dgm:spPr/>
    </dgm:pt>
    <dgm:pt modelId="{FE30F454-8E66-41D3-BE40-353A14615A98}" type="pres">
      <dgm:prSet presAssocID="{266B74B4-E9C9-43D6-8923-EF0F9AD3D279}" presName="compNode" presStyleCnt="0"/>
      <dgm:spPr/>
    </dgm:pt>
    <dgm:pt modelId="{D7F67291-E932-47A7-91BF-30041669CCFD}" type="pres">
      <dgm:prSet presAssocID="{266B74B4-E9C9-43D6-8923-EF0F9AD3D279}" presName="aNode" presStyleLbl="bgShp" presStyleIdx="5" presStyleCnt="6"/>
      <dgm:spPr/>
      <dgm:t>
        <a:bodyPr/>
        <a:lstStyle/>
        <a:p>
          <a:endParaRPr lang="tr-TR"/>
        </a:p>
      </dgm:t>
    </dgm:pt>
    <dgm:pt modelId="{BB37D163-3685-42B5-AC99-DC87995CB68D}" type="pres">
      <dgm:prSet presAssocID="{266B74B4-E9C9-43D6-8923-EF0F9AD3D279}" presName="textNode" presStyleLbl="bgShp" presStyleIdx="5" presStyleCnt="6"/>
      <dgm:spPr/>
      <dgm:t>
        <a:bodyPr/>
        <a:lstStyle/>
        <a:p>
          <a:endParaRPr lang="tr-TR"/>
        </a:p>
      </dgm:t>
    </dgm:pt>
    <dgm:pt modelId="{4B6F37A7-A023-4DE1-8B70-B15DDC264514}" type="pres">
      <dgm:prSet presAssocID="{266B74B4-E9C9-43D6-8923-EF0F9AD3D279}" presName="compChildNode" presStyleCnt="0"/>
      <dgm:spPr/>
    </dgm:pt>
    <dgm:pt modelId="{7ED61135-AD21-4EDC-BA15-58CA02AE2B84}" type="pres">
      <dgm:prSet presAssocID="{266B74B4-E9C9-43D6-8923-EF0F9AD3D279}" presName="theInnerList" presStyleCnt="0"/>
      <dgm:spPr/>
    </dgm:pt>
    <dgm:pt modelId="{8A52A5A0-3F05-46F7-A3F2-3E5CF67B1782}" type="pres">
      <dgm:prSet presAssocID="{847B7780-B5FF-4C3D-96F5-80E2692DAD72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BA6D88D-AE0C-4798-BF92-65488FE9B38C}" type="presOf" srcId="{D9AA5CF5-F53A-48AE-85BA-E1E460FA241C}" destId="{27CC3128-0B00-4100-B3E4-BFC19CE6FE71}" srcOrd="0" destOrd="0" presId="urn:microsoft.com/office/officeart/2005/8/layout/lProcess2"/>
    <dgm:cxn modelId="{A7B87098-99E6-42FC-B1A0-DD7A21BC80C9}" type="presOf" srcId="{266B74B4-E9C9-43D6-8923-EF0F9AD3D279}" destId="{D7F67291-E932-47A7-91BF-30041669CCFD}" srcOrd="0" destOrd="0" presId="urn:microsoft.com/office/officeart/2005/8/layout/lProcess2"/>
    <dgm:cxn modelId="{22BD747A-BE6F-4634-9C68-569C3A212CD8}" srcId="{266B74B4-E9C9-43D6-8923-EF0F9AD3D279}" destId="{847B7780-B5FF-4C3D-96F5-80E2692DAD72}" srcOrd="0" destOrd="0" parTransId="{8B780D4F-FA15-44EB-9506-C5D161C0E436}" sibTransId="{E7D1318A-E628-43FC-AF95-F93D621C4CE7}"/>
    <dgm:cxn modelId="{3B120826-E7EA-410F-9D78-978077D785DA}" srcId="{3B9FB8F8-7B36-4501-BAF8-E5E2F4F7F5E8}" destId="{76F58635-7BCA-4F68-B82C-0E6C15A338AF}" srcOrd="0" destOrd="0" parTransId="{46610331-9ED5-47D6-A261-7934E7609C42}" sibTransId="{DDA28DC6-EC49-468C-9C41-A159851482A6}"/>
    <dgm:cxn modelId="{F6C51BF4-E502-4E43-973E-0E80441F77BC}" type="presOf" srcId="{CAF83862-F7D8-4E55-A8AA-E10FAF153498}" destId="{3A21A4F2-FA4F-42A9-A368-4DC09AECCDF4}" srcOrd="1" destOrd="0" presId="urn:microsoft.com/office/officeart/2005/8/layout/lProcess2"/>
    <dgm:cxn modelId="{AA73A824-BE0E-41F4-AF2C-32788129F69B}" type="presOf" srcId="{9664D1B1-7EF2-4A7B-92D3-10D2230711F9}" destId="{07791A77-7649-4E20-86C3-DBC9F46790BD}" srcOrd="0" destOrd="0" presId="urn:microsoft.com/office/officeart/2005/8/layout/lProcess2"/>
    <dgm:cxn modelId="{0AEC7BF0-14CF-4E61-A596-8600DDD87B58}" srcId="{4CB166A0-3FAF-4497-8E17-579C5BD4696D}" destId="{AE442A8F-4B31-49C4-B89D-9EA8F071E194}" srcOrd="2" destOrd="0" parTransId="{E6D4CDA4-8E29-40BC-9740-42C6FB01E6E5}" sibTransId="{BC89130D-ADF0-4EE2-893A-8AAB72CC0228}"/>
    <dgm:cxn modelId="{A45432C4-BDA5-4336-82FD-FECFB8D420A4}" srcId="{4CB166A0-3FAF-4497-8E17-579C5BD4696D}" destId="{A7DDEEE7-7318-4662-B19B-D950167582C1}" srcOrd="1" destOrd="0" parTransId="{A41FC42F-2D93-4BBF-8AC0-792F02BDD233}" sibTransId="{49A1090F-0297-4B4B-BF0E-DC490E805275}"/>
    <dgm:cxn modelId="{8884F567-2C11-4B2F-BBF1-05CCC4A97644}" type="presOf" srcId="{4CB166A0-3FAF-4497-8E17-579C5BD4696D}" destId="{1C759F1A-B5A1-4119-88FC-B84B130B5302}" srcOrd="0" destOrd="0" presId="urn:microsoft.com/office/officeart/2005/8/layout/lProcess2"/>
    <dgm:cxn modelId="{EFBE26B6-A1DC-40CB-85E6-14A3CD68580F}" srcId="{8EB6179E-C4B2-4C18-983D-C38E68B40C43}" destId="{9664D1B1-7EF2-4A7B-92D3-10D2230711F9}" srcOrd="0" destOrd="0" parTransId="{3D4DFFA1-B5E8-4EE8-8D86-D38947536BBE}" sibTransId="{0ED18F5C-014C-4EF1-8BEB-A096E29D4819}"/>
    <dgm:cxn modelId="{1F4A9456-0945-4F63-A99A-6EF1293567DA}" srcId="{4CB166A0-3FAF-4497-8E17-579C5BD4696D}" destId="{266B74B4-E9C9-43D6-8923-EF0F9AD3D279}" srcOrd="5" destOrd="0" parTransId="{D0012160-66B6-44D4-85FF-BD4E2B1690FA}" sibTransId="{B48B99F5-64AD-499E-A290-978B0A0A6D82}"/>
    <dgm:cxn modelId="{2F4C1D21-3693-47B8-BD97-30A69CD1D8B5}" type="presOf" srcId="{C99460C2-7C05-4E82-86B0-C1C9BA52006A}" destId="{6855C70B-2C18-4728-ACE5-C732F0BEC339}" srcOrd="0" destOrd="0" presId="urn:microsoft.com/office/officeart/2005/8/layout/lProcess2"/>
    <dgm:cxn modelId="{2ED2B885-674A-4EAB-8562-B396677DD421}" type="presOf" srcId="{266B74B4-E9C9-43D6-8923-EF0F9AD3D279}" destId="{BB37D163-3685-42B5-AC99-DC87995CB68D}" srcOrd="1" destOrd="0" presId="urn:microsoft.com/office/officeart/2005/8/layout/lProcess2"/>
    <dgm:cxn modelId="{20E837D8-AB4A-4C07-9951-4606F59816F1}" type="presOf" srcId="{A7DDEEE7-7318-4662-B19B-D950167582C1}" destId="{29DD7163-4D14-443A-BC87-7D9E2ECEE8E1}" srcOrd="1" destOrd="0" presId="urn:microsoft.com/office/officeart/2005/8/layout/lProcess2"/>
    <dgm:cxn modelId="{9114AE97-E316-41E2-B3AF-8C7F24EC8616}" type="presOf" srcId="{8EB6179E-C4B2-4C18-983D-C38E68B40C43}" destId="{23F17FC5-4FFD-47E6-814F-FDF78DAE7779}" srcOrd="1" destOrd="0" presId="urn:microsoft.com/office/officeart/2005/8/layout/lProcess2"/>
    <dgm:cxn modelId="{96762286-77D5-471E-B6E9-3DA534DA7621}" type="presOf" srcId="{76F58635-7BCA-4F68-B82C-0E6C15A338AF}" destId="{F4859D88-DD0F-4902-92F0-1A92325E177E}" srcOrd="0" destOrd="0" presId="urn:microsoft.com/office/officeart/2005/8/layout/lProcess2"/>
    <dgm:cxn modelId="{2B5210D0-DED1-4D02-ADC0-72F08E080C8E}" srcId="{4CB166A0-3FAF-4497-8E17-579C5BD4696D}" destId="{3B9FB8F8-7B36-4501-BAF8-E5E2F4F7F5E8}" srcOrd="3" destOrd="0" parTransId="{886F092A-20AE-469A-B4E2-85F8BA181AD9}" sibTransId="{5B6DC3A5-7B0A-485D-B729-4FE54A24BD93}"/>
    <dgm:cxn modelId="{40084D95-FAA4-4049-A8DC-B25497F4D2D6}" type="presOf" srcId="{AE442A8F-4B31-49C4-B89D-9EA8F071E194}" destId="{E2A1E4ED-39D2-448C-8E5C-0FFA4CE311F7}" srcOrd="1" destOrd="0" presId="urn:microsoft.com/office/officeart/2005/8/layout/lProcess2"/>
    <dgm:cxn modelId="{A59EFD07-FB4A-47D0-A9D5-F5D02AF69D10}" type="presOf" srcId="{5E4DF907-9683-415A-945E-35B5C7357FAD}" destId="{03745ABF-F58E-4C61-B29C-02B4F1A0F708}" srcOrd="0" destOrd="0" presId="urn:microsoft.com/office/officeart/2005/8/layout/lProcess2"/>
    <dgm:cxn modelId="{486879F7-5145-453A-B9CA-9975340B1B01}" srcId="{4CB166A0-3FAF-4497-8E17-579C5BD4696D}" destId="{CAF83862-F7D8-4E55-A8AA-E10FAF153498}" srcOrd="4" destOrd="0" parTransId="{63C85EBA-0EA1-412D-8377-B1E4F7DE7ED1}" sibTransId="{BBE475C2-1972-4073-80A6-817D46F93C52}"/>
    <dgm:cxn modelId="{17797850-AAB7-43C1-942B-EE2F2C0DF8A3}" srcId="{A7DDEEE7-7318-4662-B19B-D950167582C1}" destId="{5E4DF907-9683-415A-945E-35B5C7357FAD}" srcOrd="0" destOrd="0" parTransId="{804066BF-7C9C-4AF4-B836-E585DE553CB0}" sibTransId="{801C5473-C55C-46CE-9CC9-58713BA3B482}"/>
    <dgm:cxn modelId="{CFDCB9CD-A82C-4CD7-A105-E646FC40B828}" srcId="{CAF83862-F7D8-4E55-A8AA-E10FAF153498}" destId="{D9AA5CF5-F53A-48AE-85BA-E1E460FA241C}" srcOrd="0" destOrd="0" parTransId="{A8C21629-D559-48C4-B29D-216FB277E253}" sibTransId="{D272423D-0C84-483C-980D-081E9EBB0B63}"/>
    <dgm:cxn modelId="{6F854D5B-A9B6-41A6-BADE-2050F7BA7EEE}" type="presOf" srcId="{AE442A8F-4B31-49C4-B89D-9EA8F071E194}" destId="{C9EF98D4-0BB7-4EA7-87EC-B2C6C8A4C2EE}" srcOrd="0" destOrd="0" presId="urn:microsoft.com/office/officeart/2005/8/layout/lProcess2"/>
    <dgm:cxn modelId="{FB25732B-94B9-4351-8E41-4D82D2862AB7}" type="presOf" srcId="{847B7780-B5FF-4C3D-96F5-80E2692DAD72}" destId="{8A52A5A0-3F05-46F7-A3F2-3E5CF67B1782}" srcOrd="0" destOrd="0" presId="urn:microsoft.com/office/officeart/2005/8/layout/lProcess2"/>
    <dgm:cxn modelId="{3547455B-EA1A-4901-90DB-78D83FD933AB}" type="presOf" srcId="{3B9FB8F8-7B36-4501-BAF8-E5E2F4F7F5E8}" destId="{DF175A70-35E1-4CB7-84CC-170AECB69E94}" srcOrd="0" destOrd="0" presId="urn:microsoft.com/office/officeart/2005/8/layout/lProcess2"/>
    <dgm:cxn modelId="{DAE85B26-9A5C-4413-AE09-6788989373CC}" type="presOf" srcId="{3B9FB8F8-7B36-4501-BAF8-E5E2F4F7F5E8}" destId="{F13A331D-4686-4902-9887-44BB872F6702}" srcOrd="1" destOrd="0" presId="urn:microsoft.com/office/officeart/2005/8/layout/lProcess2"/>
    <dgm:cxn modelId="{996C2305-4B02-40C6-B035-4A0840AF5139}" type="presOf" srcId="{A7DDEEE7-7318-4662-B19B-D950167582C1}" destId="{23612BBD-CEDC-4679-91FF-C5335F332C41}" srcOrd="0" destOrd="0" presId="urn:microsoft.com/office/officeart/2005/8/layout/lProcess2"/>
    <dgm:cxn modelId="{812265AB-5539-4B6B-8384-66F44BC217DA}" srcId="{4CB166A0-3FAF-4497-8E17-579C5BD4696D}" destId="{8EB6179E-C4B2-4C18-983D-C38E68B40C43}" srcOrd="0" destOrd="0" parTransId="{2B8026D6-6DF5-40F6-8AA6-13DB526E074F}" sibTransId="{AA4F4D9B-AFEE-49DF-AE2B-A29BDAA1978D}"/>
    <dgm:cxn modelId="{F211A34C-8B2B-4F9F-B0E3-098C54226833}" type="presOf" srcId="{CAF83862-F7D8-4E55-A8AA-E10FAF153498}" destId="{ECA2C842-5004-4FAE-9102-3AA2453CE648}" srcOrd="0" destOrd="0" presId="urn:microsoft.com/office/officeart/2005/8/layout/lProcess2"/>
    <dgm:cxn modelId="{FFC5AFE3-C661-41F6-AF93-019E5455620D}" srcId="{AE442A8F-4B31-49C4-B89D-9EA8F071E194}" destId="{C99460C2-7C05-4E82-86B0-C1C9BA52006A}" srcOrd="0" destOrd="0" parTransId="{30402487-82BB-4008-AFED-679E92044BC8}" sibTransId="{62A94AA5-E85F-41A7-8D11-C27F6590FCE7}"/>
    <dgm:cxn modelId="{5F49A129-0FDF-4EE6-A943-B3BF5823F9F1}" type="presOf" srcId="{8EB6179E-C4B2-4C18-983D-C38E68B40C43}" destId="{36812956-36BA-425C-B63F-1B3DD35C1E03}" srcOrd="0" destOrd="0" presId="urn:microsoft.com/office/officeart/2005/8/layout/lProcess2"/>
    <dgm:cxn modelId="{0052AEB2-AF00-4229-8E18-62B04A9D8317}" type="presParOf" srcId="{1C759F1A-B5A1-4119-88FC-B84B130B5302}" destId="{11A42E8B-9E66-4D6E-9E47-C511B647A6BE}" srcOrd="0" destOrd="0" presId="urn:microsoft.com/office/officeart/2005/8/layout/lProcess2"/>
    <dgm:cxn modelId="{4F729A72-54F4-4334-9946-68BF37FD107A}" type="presParOf" srcId="{11A42E8B-9E66-4D6E-9E47-C511B647A6BE}" destId="{36812956-36BA-425C-B63F-1B3DD35C1E03}" srcOrd="0" destOrd="0" presId="urn:microsoft.com/office/officeart/2005/8/layout/lProcess2"/>
    <dgm:cxn modelId="{352A6381-5DBB-48DE-B530-DD500BBB0873}" type="presParOf" srcId="{11A42E8B-9E66-4D6E-9E47-C511B647A6BE}" destId="{23F17FC5-4FFD-47E6-814F-FDF78DAE7779}" srcOrd="1" destOrd="0" presId="urn:microsoft.com/office/officeart/2005/8/layout/lProcess2"/>
    <dgm:cxn modelId="{AB573B04-A089-40D4-8837-1138AA685279}" type="presParOf" srcId="{11A42E8B-9E66-4D6E-9E47-C511B647A6BE}" destId="{1FAF31F5-D692-415C-B90B-12299B9EEFE3}" srcOrd="2" destOrd="0" presId="urn:microsoft.com/office/officeart/2005/8/layout/lProcess2"/>
    <dgm:cxn modelId="{E3F048F7-5C00-4199-B90A-54281F4EDD6C}" type="presParOf" srcId="{1FAF31F5-D692-415C-B90B-12299B9EEFE3}" destId="{A0914870-1B84-4073-BD6F-9E7B04BFFA27}" srcOrd="0" destOrd="0" presId="urn:microsoft.com/office/officeart/2005/8/layout/lProcess2"/>
    <dgm:cxn modelId="{304C46D4-3A86-453F-AA82-0BB0C848732F}" type="presParOf" srcId="{A0914870-1B84-4073-BD6F-9E7B04BFFA27}" destId="{07791A77-7649-4E20-86C3-DBC9F46790BD}" srcOrd="0" destOrd="0" presId="urn:microsoft.com/office/officeart/2005/8/layout/lProcess2"/>
    <dgm:cxn modelId="{1CB7C8C8-F2F7-4D7A-A805-5111B6A89F6C}" type="presParOf" srcId="{1C759F1A-B5A1-4119-88FC-B84B130B5302}" destId="{A4E76901-7D32-47B1-9390-F7530E7CC0D9}" srcOrd="1" destOrd="0" presId="urn:microsoft.com/office/officeart/2005/8/layout/lProcess2"/>
    <dgm:cxn modelId="{303722E4-4024-4DAF-9824-A842057ADA23}" type="presParOf" srcId="{1C759F1A-B5A1-4119-88FC-B84B130B5302}" destId="{8DA069E9-BA09-459A-BE78-0267567A121D}" srcOrd="2" destOrd="0" presId="urn:microsoft.com/office/officeart/2005/8/layout/lProcess2"/>
    <dgm:cxn modelId="{329CA6D4-D35D-4F54-8885-953576B6448D}" type="presParOf" srcId="{8DA069E9-BA09-459A-BE78-0267567A121D}" destId="{23612BBD-CEDC-4679-91FF-C5335F332C41}" srcOrd="0" destOrd="0" presId="urn:microsoft.com/office/officeart/2005/8/layout/lProcess2"/>
    <dgm:cxn modelId="{B83C1C14-771A-42F4-8E37-0E2F3402F2BB}" type="presParOf" srcId="{8DA069E9-BA09-459A-BE78-0267567A121D}" destId="{29DD7163-4D14-443A-BC87-7D9E2ECEE8E1}" srcOrd="1" destOrd="0" presId="urn:microsoft.com/office/officeart/2005/8/layout/lProcess2"/>
    <dgm:cxn modelId="{2468ED6D-D7CA-44F2-A761-B088E11E9038}" type="presParOf" srcId="{8DA069E9-BA09-459A-BE78-0267567A121D}" destId="{72201553-88A9-4A6C-B8E8-9D569A677C79}" srcOrd="2" destOrd="0" presId="urn:microsoft.com/office/officeart/2005/8/layout/lProcess2"/>
    <dgm:cxn modelId="{7FDB6656-8DA6-4218-9F4E-2953BE6F4E92}" type="presParOf" srcId="{72201553-88A9-4A6C-B8E8-9D569A677C79}" destId="{74F456AA-0488-495F-AD6E-FAF43C74EA80}" srcOrd="0" destOrd="0" presId="urn:microsoft.com/office/officeart/2005/8/layout/lProcess2"/>
    <dgm:cxn modelId="{C46E9D8E-22EB-4492-95AD-5C5C8E0CEFE8}" type="presParOf" srcId="{74F456AA-0488-495F-AD6E-FAF43C74EA80}" destId="{03745ABF-F58E-4C61-B29C-02B4F1A0F708}" srcOrd="0" destOrd="0" presId="urn:microsoft.com/office/officeart/2005/8/layout/lProcess2"/>
    <dgm:cxn modelId="{C9BCE100-C91D-4C95-87A9-14A3B9F59B9F}" type="presParOf" srcId="{1C759F1A-B5A1-4119-88FC-B84B130B5302}" destId="{CFCC8DE3-ECCF-4AAD-A740-2272286D31BC}" srcOrd="3" destOrd="0" presId="urn:microsoft.com/office/officeart/2005/8/layout/lProcess2"/>
    <dgm:cxn modelId="{7A14CC1B-E5A0-41EC-BA3E-6A07E035F6CB}" type="presParOf" srcId="{1C759F1A-B5A1-4119-88FC-B84B130B5302}" destId="{81715BAF-2DC3-47A7-9EF5-BE49C685AC76}" srcOrd="4" destOrd="0" presId="urn:microsoft.com/office/officeart/2005/8/layout/lProcess2"/>
    <dgm:cxn modelId="{3E4CFEDF-C52C-4AFA-997F-F7807AEA8000}" type="presParOf" srcId="{81715BAF-2DC3-47A7-9EF5-BE49C685AC76}" destId="{C9EF98D4-0BB7-4EA7-87EC-B2C6C8A4C2EE}" srcOrd="0" destOrd="0" presId="urn:microsoft.com/office/officeart/2005/8/layout/lProcess2"/>
    <dgm:cxn modelId="{4C1C1D1A-F206-4A36-AB33-A5E3C77ABF86}" type="presParOf" srcId="{81715BAF-2DC3-47A7-9EF5-BE49C685AC76}" destId="{E2A1E4ED-39D2-448C-8E5C-0FFA4CE311F7}" srcOrd="1" destOrd="0" presId="urn:microsoft.com/office/officeart/2005/8/layout/lProcess2"/>
    <dgm:cxn modelId="{7A7B2B65-6F5A-48D8-A7CD-F1890FE7B273}" type="presParOf" srcId="{81715BAF-2DC3-47A7-9EF5-BE49C685AC76}" destId="{5306D5AA-293C-433D-9959-06E5EBBE69A5}" srcOrd="2" destOrd="0" presId="urn:microsoft.com/office/officeart/2005/8/layout/lProcess2"/>
    <dgm:cxn modelId="{FEDD67DD-422A-4F07-9B30-3B4B6A6412E5}" type="presParOf" srcId="{5306D5AA-293C-433D-9959-06E5EBBE69A5}" destId="{B7D2F2B8-1C7B-46D8-A336-B1EF670731E4}" srcOrd="0" destOrd="0" presId="urn:microsoft.com/office/officeart/2005/8/layout/lProcess2"/>
    <dgm:cxn modelId="{EB2CB4B1-4C5D-4DD5-A2D5-8551A5B9F2CB}" type="presParOf" srcId="{B7D2F2B8-1C7B-46D8-A336-B1EF670731E4}" destId="{6855C70B-2C18-4728-ACE5-C732F0BEC339}" srcOrd="0" destOrd="0" presId="urn:microsoft.com/office/officeart/2005/8/layout/lProcess2"/>
    <dgm:cxn modelId="{574C142C-E963-48C9-BAC0-368AAD2CBA15}" type="presParOf" srcId="{1C759F1A-B5A1-4119-88FC-B84B130B5302}" destId="{47AB350E-5835-4C3B-8041-4DAD621B5872}" srcOrd="5" destOrd="0" presId="urn:microsoft.com/office/officeart/2005/8/layout/lProcess2"/>
    <dgm:cxn modelId="{6B050519-C424-4260-B3E8-D2DB37528187}" type="presParOf" srcId="{1C759F1A-B5A1-4119-88FC-B84B130B5302}" destId="{4E0148F8-E2DB-48F1-ABBA-77A022C81F60}" srcOrd="6" destOrd="0" presId="urn:microsoft.com/office/officeart/2005/8/layout/lProcess2"/>
    <dgm:cxn modelId="{DE7445DA-24DA-4227-9DCF-62537C12FEC8}" type="presParOf" srcId="{4E0148F8-E2DB-48F1-ABBA-77A022C81F60}" destId="{DF175A70-35E1-4CB7-84CC-170AECB69E94}" srcOrd="0" destOrd="0" presId="urn:microsoft.com/office/officeart/2005/8/layout/lProcess2"/>
    <dgm:cxn modelId="{7B261315-DC81-4007-A685-A1AE137B3DD5}" type="presParOf" srcId="{4E0148F8-E2DB-48F1-ABBA-77A022C81F60}" destId="{F13A331D-4686-4902-9887-44BB872F6702}" srcOrd="1" destOrd="0" presId="urn:microsoft.com/office/officeart/2005/8/layout/lProcess2"/>
    <dgm:cxn modelId="{761E818F-7F5A-44E5-BC92-A1AFFEE837FD}" type="presParOf" srcId="{4E0148F8-E2DB-48F1-ABBA-77A022C81F60}" destId="{EA855602-966B-45E0-8209-5675AA6F9AA1}" srcOrd="2" destOrd="0" presId="urn:microsoft.com/office/officeart/2005/8/layout/lProcess2"/>
    <dgm:cxn modelId="{7C518FD7-7839-49B9-BDFB-222CDCF66639}" type="presParOf" srcId="{EA855602-966B-45E0-8209-5675AA6F9AA1}" destId="{4B9E0661-1824-4240-B7DE-675BD681E40E}" srcOrd="0" destOrd="0" presId="urn:microsoft.com/office/officeart/2005/8/layout/lProcess2"/>
    <dgm:cxn modelId="{6D860CFB-27B5-46F8-80E2-86D101564DDF}" type="presParOf" srcId="{4B9E0661-1824-4240-B7DE-675BD681E40E}" destId="{F4859D88-DD0F-4902-92F0-1A92325E177E}" srcOrd="0" destOrd="0" presId="urn:microsoft.com/office/officeart/2005/8/layout/lProcess2"/>
    <dgm:cxn modelId="{DE9B5617-FCA2-4760-9106-250796B734E8}" type="presParOf" srcId="{1C759F1A-B5A1-4119-88FC-B84B130B5302}" destId="{9131032A-3B7E-4533-8599-799C2CE52B00}" srcOrd="7" destOrd="0" presId="urn:microsoft.com/office/officeart/2005/8/layout/lProcess2"/>
    <dgm:cxn modelId="{C10FFA3C-6C46-442D-80AB-1FED0A3D894A}" type="presParOf" srcId="{1C759F1A-B5A1-4119-88FC-B84B130B5302}" destId="{44BA67D9-D4D4-4F26-8F0B-08F9BB28CCCA}" srcOrd="8" destOrd="0" presId="urn:microsoft.com/office/officeart/2005/8/layout/lProcess2"/>
    <dgm:cxn modelId="{E6997648-63AA-4967-B88F-51F9C14DEE27}" type="presParOf" srcId="{44BA67D9-D4D4-4F26-8F0B-08F9BB28CCCA}" destId="{ECA2C842-5004-4FAE-9102-3AA2453CE648}" srcOrd="0" destOrd="0" presId="urn:microsoft.com/office/officeart/2005/8/layout/lProcess2"/>
    <dgm:cxn modelId="{BC7D95C7-679E-468F-81BA-C966D6AB8F23}" type="presParOf" srcId="{44BA67D9-D4D4-4F26-8F0B-08F9BB28CCCA}" destId="{3A21A4F2-FA4F-42A9-A368-4DC09AECCDF4}" srcOrd="1" destOrd="0" presId="urn:microsoft.com/office/officeart/2005/8/layout/lProcess2"/>
    <dgm:cxn modelId="{05C4FF78-7C73-4322-8DAB-B31420D81A91}" type="presParOf" srcId="{44BA67D9-D4D4-4F26-8F0B-08F9BB28CCCA}" destId="{D3B28D4D-3735-4D68-A967-61F7DD0721D7}" srcOrd="2" destOrd="0" presId="urn:microsoft.com/office/officeart/2005/8/layout/lProcess2"/>
    <dgm:cxn modelId="{D89553AA-4D93-4D42-82A2-BB97344FB304}" type="presParOf" srcId="{D3B28D4D-3735-4D68-A967-61F7DD0721D7}" destId="{249650E7-7B74-40B3-965C-064A7403535F}" srcOrd="0" destOrd="0" presId="urn:microsoft.com/office/officeart/2005/8/layout/lProcess2"/>
    <dgm:cxn modelId="{486EB95C-7CD8-489E-B83D-F7B44852F5C5}" type="presParOf" srcId="{249650E7-7B74-40B3-965C-064A7403535F}" destId="{27CC3128-0B00-4100-B3E4-BFC19CE6FE71}" srcOrd="0" destOrd="0" presId="urn:microsoft.com/office/officeart/2005/8/layout/lProcess2"/>
    <dgm:cxn modelId="{9ADABBB2-686C-496B-90AF-26DC57611165}" type="presParOf" srcId="{1C759F1A-B5A1-4119-88FC-B84B130B5302}" destId="{801D4436-E5D3-4AD8-A16C-B75A4D022453}" srcOrd="9" destOrd="0" presId="urn:microsoft.com/office/officeart/2005/8/layout/lProcess2"/>
    <dgm:cxn modelId="{273EC850-1C36-4CD3-889B-4E4CEFF92F8D}" type="presParOf" srcId="{1C759F1A-B5A1-4119-88FC-B84B130B5302}" destId="{FE30F454-8E66-41D3-BE40-353A14615A98}" srcOrd="10" destOrd="0" presId="urn:microsoft.com/office/officeart/2005/8/layout/lProcess2"/>
    <dgm:cxn modelId="{F179D8FF-E25E-437A-8174-5170D4A3C02D}" type="presParOf" srcId="{FE30F454-8E66-41D3-BE40-353A14615A98}" destId="{D7F67291-E932-47A7-91BF-30041669CCFD}" srcOrd="0" destOrd="0" presId="urn:microsoft.com/office/officeart/2005/8/layout/lProcess2"/>
    <dgm:cxn modelId="{CBDE0873-68C5-4C79-9931-19C69193BAC2}" type="presParOf" srcId="{FE30F454-8E66-41D3-BE40-353A14615A98}" destId="{BB37D163-3685-42B5-AC99-DC87995CB68D}" srcOrd="1" destOrd="0" presId="urn:microsoft.com/office/officeart/2005/8/layout/lProcess2"/>
    <dgm:cxn modelId="{3FC5A7E3-EC16-4B85-87CD-0AC7A0F55C3B}" type="presParOf" srcId="{FE30F454-8E66-41D3-BE40-353A14615A98}" destId="{4B6F37A7-A023-4DE1-8B70-B15DDC264514}" srcOrd="2" destOrd="0" presId="urn:microsoft.com/office/officeart/2005/8/layout/lProcess2"/>
    <dgm:cxn modelId="{6735F7C0-55BF-4F9D-812C-53A7C240FB7C}" type="presParOf" srcId="{4B6F37A7-A023-4DE1-8B70-B15DDC264514}" destId="{7ED61135-AD21-4EDC-BA15-58CA02AE2B84}" srcOrd="0" destOrd="0" presId="urn:microsoft.com/office/officeart/2005/8/layout/lProcess2"/>
    <dgm:cxn modelId="{86CFA403-842B-4455-84D3-B1A963EB9F57}" type="presParOf" srcId="{7ED61135-AD21-4EDC-BA15-58CA02AE2B84}" destId="{8A52A5A0-3F05-46F7-A3F2-3E5CF67B1782}" srcOrd="0" destOrd="0" presId="urn:microsoft.com/office/officeart/2005/8/layout/lProcess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E8C3CC-A2F6-4457-8323-28C910473B61}" type="doc">
      <dgm:prSet loTypeId="urn:microsoft.com/office/officeart/2005/8/layout/radial1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49110211-F688-418E-8BCA-0090AB0FAF3B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DÖRT NEDEN  Öğretisi</a:t>
          </a:r>
          <a:endParaRPr lang="tr-TR" b="1" dirty="0">
            <a:solidFill>
              <a:schemeClr val="tx1"/>
            </a:solidFill>
          </a:endParaRPr>
        </a:p>
      </dgm:t>
    </dgm:pt>
    <dgm:pt modelId="{2A265D91-5C86-49E6-897E-0279D0A3973A}" type="parTrans" cxnId="{720E02F9-5F6F-429A-BA4D-9F7B4B46C26C}">
      <dgm:prSet/>
      <dgm:spPr/>
      <dgm:t>
        <a:bodyPr/>
        <a:lstStyle/>
        <a:p>
          <a:endParaRPr lang="tr-TR"/>
        </a:p>
      </dgm:t>
    </dgm:pt>
    <dgm:pt modelId="{47D0797D-6BB3-480D-ADE8-D76FC0F10A72}" type="sibTrans" cxnId="{720E02F9-5F6F-429A-BA4D-9F7B4B46C26C}">
      <dgm:prSet/>
      <dgm:spPr/>
      <dgm:t>
        <a:bodyPr/>
        <a:lstStyle/>
        <a:p>
          <a:endParaRPr lang="tr-TR"/>
        </a:p>
      </dgm:t>
    </dgm:pt>
    <dgm:pt modelId="{AF4F2499-F0E1-4024-9E5C-00F16A0309E7}">
      <dgm:prSet phldrT="[Metin]"/>
      <dgm:spPr/>
      <dgm:t>
        <a:bodyPr/>
        <a:lstStyle/>
        <a:p>
          <a:r>
            <a:rPr lang="tr-TR" dirty="0" smtClean="0"/>
            <a:t>Maddi Neden</a:t>
          </a:r>
          <a:endParaRPr lang="tr-TR" dirty="0"/>
        </a:p>
      </dgm:t>
    </dgm:pt>
    <dgm:pt modelId="{E45CE20C-4FEB-4A8D-884B-0371A9AC33E6}" type="parTrans" cxnId="{126133C2-30D7-4699-93E5-6A48AD73FE7D}">
      <dgm:prSet/>
      <dgm:spPr/>
      <dgm:t>
        <a:bodyPr/>
        <a:lstStyle/>
        <a:p>
          <a:endParaRPr lang="tr-TR"/>
        </a:p>
      </dgm:t>
    </dgm:pt>
    <dgm:pt modelId="{3C13DFA0-C614-470A-938D-39C5E09C8E61}" type="sibTrans" cxnId="{126133C2-30D7-4699-93E5-6A48AD73FE7D}">
      <dgm:prSet/>
      <dgm:spPr/>
      <dgm:t>
        <a:bodyPr/>
        <a:lstStyle/>
        <a:p>
          <a:endParaRPr lang="tr-TR"/>
        </a:p>
      </dgm:t>
    </dgm:pt>
    <dgm:pt modelId="{BF70DE92-1D4F-4A81-BB3B-24774042A06B}">
      <dgm:prSet phldrT="[Metin]"/>
      <dgm:spPr/>
      <dgm:t>
        <a:bodyPr/>
        <a:lstStyle/>
        <a:p>
          <a:r>
            <a:rPr lang="tr-TR" dirty="0" smtClean="0"/>
            <a:t>Formel Neden</a:t>
          </a:r>
          <a:endParaRPr lang="tr-TR" dirty="0"/>
        </a:p>
      </dgm:t>
    </dgm:pt>
    <dgm:pt modelId="{B47F0711-BD74-4D98-96DD-B08577606D8D}" type="parTrans" cxnId="{3646972C-C541-4DCA-94F4-B93B17BDB12C}">
      <dgm:prSet/>
      <dgm:spPr/>
      <dgm:t>
        <a:bodyPr/>
        <a:lstStyle/>
        <a:p>
          <a:endParaRPr lang="tr-TR"/>
        </a:p>
      </dgm:t>
    </dgm:pt>
    <dgm:pt modelId="{4798E97C-E3AB-48C4-B029-34190588D66C}" type="sibTrans" cxnId="{3646972C-C541-4DCA-94F4-B93B17BDB12C}">
      <dgm:prSet/>
      <dgm:spPr/>
      <dgm:t>
        <a:bodyPr/>
        <a:lstStyle/>
        <a:p>
          <a:endParaRPr lang="tr-TR"/>
        </a:p>
      </dgm:t>
    </dgm:pt>
    <dgm:pt modelId="{800CA674-4C1A-4E20-AA89-54B01EC58B23}">
      <dgm:prSet phldrT="[Metin]"/>
      <dgm:spPr/>
      <dgm:t>
        <a:bodyPr/>
        <a:lstStyle/>
        <a:p>
          <a:r>
            <a:rPr lang="tr-TR" dirty="0" smtClean="0"/>
            <a:t>Fail Neden</a:t>
          </a:r>
          <a:endParaRPr lang="tr-TR" dirty="0"/>
        </a:p>
      </dgm:t>
    </dgm:pt>
    <dgm:pt modelId="{37B11CB1-42A8-48D5-B87B-8895F254F9E6}" type="parTrans" cxnId="{83132060-F299-4F45-B12D-8C986A38F788}">
      <dgm:prSet/>
      <dgm:spPr/>
      <dgm:t>
        <a:bodyPr/>
        <a:lstStyle/>
        <a:p>
          <a:endParaRPr lang="tr-TR"/>
        </a:p>
      </dgm:t>
    </dgm:pt>
    <dgm:pt modelId="{9B4D0528-9BA6-4422-AE66-92115BC4EE3B}" type="sibTrans" cxnId="{83132060-F299-4F45-B12D-8C986A38F788}">
      <dgm:prSet/>
      <dgm:spPr/>
      <dgm:t>
        <a:bodyPr/>
        <a:lstStyle/>
        <a:p>
          <a:endParaRPr lang="tr-TR"/>
        </a:p>
      </dgm:t>
    </dgm:pt>
    <dgm:pt modelId="{E984B3E5-FE6B-4333-AF98-23097A641660}">
      <dgm:prSet phldrT="[Metin]"/>
      <dgm:spPr/>
      <dgm:t>
        <a:bodyPr/>
        <a:lstStyle/>
        <a:p>
          <a:r>
            <a:rPr lang="tr-TR" dirty="0" smtClean="0"/>
            <a:t>Ereksel Neden</a:t>
          </a:r>
          <a:endParaRPr lang="tr-TR" dirty="0"/>
        </a:p>
      </dgm:t>
    </dgm:pt>
    <dgm:pt modelId="{36549E0A-3C8B-4196-891F-3C639446C925}" type="parTrans" cxnId="{1FBFCBF8-560E-4533-B03F-8AF0A6DDB80A}">
      <dgm:prSet/>
      <dgm:spPr/>
      <dgm:t>
        <a:bodyPr/>
        <a:lstStyle/>
        <a:p>
          <a:endParaRPr lang="tr-TR"/>
        </a:p>
      </dgm:t>
    </dgm:pt>
    <dgm:pt modelId="{8EB911C6-156B-4A0D-AA77-283677C3226F}" type="sibTrans" cxnId="{1FBFCBF8-560E-4533-B03F-8AF0A6DDB80A}">
      <dgm:prSet/>
      <dgm:spPr/>
      <dgm:t>
        <a:bodyPr/>
        <a:lstStyle/>
        <a:p>
          <a:endParaRPr lang="tr-TR"/>
        </a:p>
      </dgm:t>
    </dgm:pt>
    <dgm:pt modelId="{6B2889EC-1A7E-4B4B-8D28-B9AAFEAD98D0}" type="pres">
      <dgm:prSet presAssocID="{66E8C3CC-A2F6-4457-8323-28C910473B6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8B401B8-9AB6-4E64-A783-A4B5CF13E02B}" type="pres">
      <dgm:prSet presAssocID="{49110211-F688-418E-8BCA-0090AB0FAF3B}" presName="centerShape" presStyleLbl="node0" presStyleIdx="0" presStyleCnt="1"/>
      <dgm:spPr/>
      <dgm:t>
        <a:bodyPr/>
        <a:lstStyle/>
        <a:p>
          <a:endParaRPr lang="tr-TR"/>
        </a:p>
      </dgm:t>
    </dgm:pt>
    <dgm:pt modelId="{5962BF94-2185-43DE-889C-98A27F0041B5}" type="pres">
      <dgm:prSet presAssocID="{E45CE20C-4FEB-4A8D-884B-0371A9AC33E6}" presName="Name9" presStyleLbl="parChTrans1D2" presStyleIdx="0" presStyleCnt="4"/>
      <dgm:spPr/>
      <dgm:t>
        <a:bodyPr/>
        <a:lstStyle/>
        <a:p>
          <a:endParaRPr lang="tr-TR"/>
        </a:p>
      </dgm:t>
    </dgm:pt>
    <dgm:pt modelId="{5E5BE359-D1BE-4983-9126-0FB1CED6776E}" type="pres">
      <dgm:prSet presAssocID="{E45CE20C-4FEB-4A8D-884B-0371A9AC33E6}" presName="connTx" presStyleLbl="parChTrans1D2" presStyleIdx="0" presStyleCnt="4"/>
      <dgm:spPr/>
      <dgm:t>
        <a:bodyPr/>
        <a:lstStyle/>
        <a:p>
          <a:endParaRPr lang="tr-TR"/>
        </a:p>
      </dgm:t>
    </dgm:pt>
    <dgm:pt modelId="{7D2AEB99-59E3-4874-A283-DAEE14365CDD}" type="pres">
      <dgm:prSet presAssocID="{AF4F2499-F0E1-4024-9E5C-00F16A0309E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2E95898-8A2F-4FE9-8986-02B240EAE1EB}" type="pres">
      <dgm:prSet presAssocID="{B47F0711-BD74-4D98-96DD-B08577606D8D}" presName="Name9" presStyleLbl="parChTrans1D2" presStyleIdx="1" presStyleCnt="4"/>
      <dgm:spPr/>
      <dgm:t>
        <a:bodyPr/>
        <a:lstStyle/>
        <a:p>
          <a:endParaRPr lang="tr-TR"/>
        </a:p>
      </dgm:t>
    </dgm:pt>
    <dgm:pt modelId="{E477E82E-40CC-4E3F-879D-DFBE5BB93BB6}" type="pres">
      <dgm:prSet presAssocID="{B47F0711-BD74-4D98-96DD-B08577606D8D}" presName="connTx" presStyleLbl="parChTrans1D2" presStyleIdx="1" presStyleCnt="4"/>
      <dgm:spPr/>
      <dgm:t>
        <a:bodyPr/>
        <a:lstStyle/>
        <a:p>
          <a:endParaRPr lang="tr-TR"/>
        </a:p>
      </dgm:t>
    </dgm:pt>
    <dgm:pt modelId="{EBA69FEF-D627-424C-88B9-91CA6C41D05E}" type="pres">
      <dgm:prSet presAssocID="{BF70DE92-1D4F-4A81-BB3B-24774042A06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39F79E-98D5-4F40-BEA8-DF3EBFBD4938}" type="pres">
      <dgm:prSet presAssocID="{37B11CB1-42A8-48D5-B87B-8895F254F9E6}" presName="Name9" presStyleLbl="parChTrans1D2" presStyleIdx="2" presStyleCnt="4"/>
      <dgm:spPr/>
      <dgm:t>
        <a:bodyPr/>
        <a:lstStyle/>
        <a:p>
          <a:endParaRPr lang="tr-TR"/>
        </a:p>
      </dgm:t>
    </dgm:pt>
    <dgm:pt modelId="{01A6D2D1-FF7B-4F4F-9F18-EA11D82010F7}" type="pres">
      <dgm:prSet presAssocID="{37B11CB1-42A8-48D5-B87B-8895F254F9E6}" presName="connTx" presStyleLbl="parChTrans1D2" presStyleIdx="2" presStyleCnt="4"/>
      <dgm:spPr/>
      <dgm:t>
        <a:bodyPr/>
        <a:lstStyle/>
        <a:p>
          <a:endParaRPr lang="tr-TR"/>
        </a:p>
      </dgm:t>
    </dgm:pt>
    <dgm:pt modelId="{D55D3B2E-1CA0-45EA-9DD8-46129C905061}" type="pres">
      <dgm:prSet presAssocID="{800CA674-4C1A-4E20-AA89-54B01EC58B2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8B71B2-B86D-4473-99FA-76D1A8123CD4}" type="pres">
      <dgm:prSet presAssocID="{36549E0A-3C8B-4196-891F-3C639446C925}" presName="Name9" presStyleLbl="parChTrans1D2" presStyleIdx="3" presStyleCnt="4"/>
      <dgm:spPr/>
      <dgm:t>
        <a:bodyPr/>
        <a:lstStyle/>
        <a:p>
          <a:endParaRPr lang="tr-TR"/>
        </a:p>
      </dgm:t>
    </dgm:pt>
    <dgm:pt modelId="{502EC35E-7DFA-411A-8BBC-96C0902F58A0}" type="pres">
      <dgm:prSet presAssocID="{36549E0A-3C8B-4196-891F-3C639446C925}" presName="connTx" presStyleLbl="parChTrans1D2" presStyleIdx="3" presStyleCnt="4"/>
      <dgm:spPr/>
      <dgm:t>
        <a:bodyPr/>
        <a:lstStyle/>
        <a:p>
          <a:endParaRPr lang="tr-TR"/>
        </a:p>
      </dgm:t>
    </dgm:pt>
    <dgm:pt modelId="{2FE92FB2-8D93-49EA-93F0-52E4F8FA1ED9}" type="pres">
      <dgm:prSet presAssocID="{E984B3E5-FE6B-4333-AF98-23097A64166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2E6D3E4-9F93-41E8-AF25-0E0E1C2E8CDF}" type="presOf" srcId="{E45CE20C-4FEB-4A8D-884B-0371A9AC33E6}" destId="{5E5BE359-D1BE-4983-9126-0FB1CED6776E}" srcOrd="1" destOrd="0" presId="urn:microsoft.com/office/officeart/2005/8/layout/radial1"/>
    <dgm:cxn modelId="{3C1D9B7E-E2E5-430E-B754-C940D631BD4E}" type="presOf" srcId="{B47F0711-BD74-4D98-96DD-B08577606D8D}" destId="{E477E82E-40CC-4E3F-879D-DFBE5BB93BB6}" srcOrd="1" destOrd="0" presId="urn:microsoft.com/office/officeart/2005/8/layout/radial1"/>
    <dgm:cxn modelId="{720E02F9-5F6F-429A-BA4D-9F7B4B46C26C}" srcId="{66E8C3CC-A2F6-4457-8323-28C910473B61}" destId="{49110211-F688-418E-8BCA-0090AB0FAF3B}" srcOrd="0" destOrd="0" parTransId="{2A265D91-5C86-49E6-897E-0279D0A3973A}" sibTransId="{47D0797D-6BB3-480D-ADE8-D76FC0F10A72}"/>
    <dgm:cxn modelId="{A8F9C2D3-2396-456D-AEEB-93A302F311B4}" type="presOf" srcId="{66E8C3CC-A2F6-4457-8323-28C910473B61}" destId="{6B2889EC-1A7E-4B4B-8D28-B9AAFEAD98D0}" srcOrd="0" destOrd="0" presId="urn:microsoft.com/office/officeart/2005/8/layout/radial1"/>
    <dgm:cxn modelId="{8B0F33FA-4DBF-4AA1-97B7-24DEA02FCA8E}" type="presOf" srcId="{E45CE20C-4FEB-4A8D-884B-0371A9AC33E6}" destId="{5962BF94-2185-43DE-889C-98A27F0041B5}" srcOrd="0" destOrd="0" presId="urn:microsoft.com/office/officeart/2005/8/layout/radial1"/>
    <dgm:cxn modelId="{86203EF4-D2E1-47EF-AC91-162BDA7DFF44}" type="presOf" srcId="{B47F0711-BD74-4D98-96DD-B08577606D8D}" destId="{02E95898-8A2F-4FE9-8986-02B240EAE1EB}" srcOrd="0" destOrd="0" presId="urn:microsoft.com/office/officeart/2005/8/layout/radial1"/>
    <dgm:cxn modelId="{5BC78BC2-38AF-47F0-8AEF-A35711FD36AC}" type="presOf" srcId="{800CA674-4C1A-4E20-AA89-54B01EC58B23}" destId="{D55D3B2E-1CA0-45EA-9DD8-46129C905061}" srcOrd="0" destOrd="0" presId="urn:microsoft.com/office/officeart/2005/8/layout/radial1"/>
    <dgm:cxn modelId="{1FBFCBF8-560E-4533-B03F-8AF0A6DDB80A}" srcId="{49110211-F688-418E-8BCA-0090AB0FAF3B}" destId="{E984B3E5-FE6B-4333-AF98-23097A641660}" srcOrd="3" destOrd="0" parTransId="{36549E0A-3C8B-4196-891F-3C639446C925}" sibTransId="{8EB911C6-156B-4A0D-AA77-283677C3226F}"/>
    <dgm:cxn modelId="{F3495B3F-A46C-43FF-95F8-A006C7FA1280}" type="presOf" srcId="{36549E0A-3C8B-4196-891F-3C639446C925}" destId="{502EC35E-7DFA-411A-8BBC-96C0902F58A0}" srcOrd="1" destOrd="0" presId="urn:microsoft.com/office/officeart/2005/8/layout/radial1"/>
    <dgm:cxn modelId="{83132060-F299-4F45-B12D-8C986A38F788}" srcId="{49110211-F688-418E-8BCA-0090AB0FAF3B}" destId="{800CA674-4C1A-4E20-AA89-54B01EC58B23}" srcOrd="2" destOrd="0" parTransId="{37B11CB1-42A8-48D5-B87B-8895F254F9E6}" sibTransId="{9B4D0528-9BA6-4422-AE66-92115BC4EE3B}"/>
    <dgm:cxn modelId="{340EC9FF-EB6E-4A1E-BEFB-05D371ACC20E}" type="presOf" srcId="{49110211-F688-418E-8BCA-0090AB0FAF3B}" destId="{08B401B8-9AB6-4E64-A783-A4B5CF13E02B}" srcOrd="0" destOrd="0" presId="urn:microsoft.com/office/officeart/2005/8/layout/radial1"/>
    <dgm:cxn modelId="{3646972C-C541-4DCA-94F4-B93B17BDB12C}" srcId="{49110211-F688-418E-8BCA-0090AB0FAF3B}" destId="{BF70DE92-1D4F-4A81-BB3B-24774042A06B}" srcOrd="1" destOrd="0" parTransId="{B47F0711-BD74-4D98-96DD-B08577606D8D}" sibTransId="{4798E97C-E3AB-48C4-B029-34190588D66C}"/>
    <dgm:cxn modelId="{C3996E95-F9C6-48D1-8B1B-F20364ED0882}" type="presOf" srcId="{37B11CB1-42A8-48D5-B87B-8895F254F9E6}" destId="{01A6D2D1-FF7B-4F4F-9F18-EA11D82010F7}" srcOrd="1" destOrd="0" presId="urn:microsoft.com/office/officeart/2005/8/layout/radial1"/>
    <dgm:cxn modelId="{8D8A51B3-B525-44B4-BF92-C961AD18FD90}" type="presOf" srcId="{AF4F2499-F0E1-4024-9E5C-00F16A0309E7}" destId="{7D2AEB99-59E3-4874-A283-DAEE14365CDD}" srcOrd="0" destOrd="0" presId="urn:microsoft.com/office/officeart/2005/8/layout/radial1"/>
    <dgm:cxn modelId="{CF31FEE3-E0C0-42E9-A5FE-82EB18074217}" type="presOf" srcId="{36549E0A-3C8B-4196-891F-3C639446C925}" destId="{2C8B71B2-B86D-4473-99FA-76D1A8123CD4}" srcOrd="0" destOrd="0" presId="urn:microsoft.com/office/officeart/2005/8/layout/radial1"/>
    <dgm:cxn modelId="{126133C2-30D7-4699-93E5-6A48AD73FE7D}" srcId="{49110211-F688-418E-8BCA-0090AB0FAF3B}" destId="{AF4F2499-F0E1-4024-9E5C-00F16A0309E7}" srcOrd="0" destOrd="0" parTransId="{E45CE20C-4FEB-4A8D-884B-0371A9AC33E6}" sibTransId="{3C13DFA0-C614-470A-938D-39C5E09C8E61}"/>
    <dgm:cxn modelId="{EE8A45E3-DEC9-4119-A206-643F5C10C165}" type="presOf" srcId="{37B11CB1-42A8-48D5-B87B-8895F254F9E6}" destId="{9F39F79E-98D5-4F40-BEA8-DF3EBFBD4938}" srcOrd="0" destOrd="0" presId="urn:microsoft.com/office/officeart/2005/8/layout/radial1"/>
    <dgm:cxn modelId="{DC2E4BE1-EB02-4AED-B0CA-EC4CB8859253}" type="presOf" srcId="{E984B3E5-FE6B-4333-AF98-23097A641660}" destId="{2FE92FB2-8D93-49EA-93F0-52E4F8FA1ED9}" srcOrd="0" destOrd="0" presId="urn:microsoft.com/office/officeart/2005/8/layout/radial1"/>
    <dgm:cxn modelId="{C0203C33-27EA-452E-AB3E-37133C753B3F}" type="presOf" srcId="{BF70DE92-1D4F-4A81-BB3B-24774042A06B}" destId="{EBA69FEF-D627-424C-88B9-91CA6C41D05E}" srcOrd="0" destOrd="0" presId="urn:microsoft.com/office/officeart/2005/8/layout/radial1"/>
    <dgm:cxn modelId="{7E951C18-CA0D-4EDC-8496-26D5EE44E0CF}" type="presParOf" srcId="{6B2889EC-1A7E-4B4B-8D28-B9AAFEAD98D0}" destId="{08B401B8-9AB6-4E64-A783-A4B5CF13E02B}" srcOrd="0" destOrd="0" presId="urn:microsoft.com/office/officeart/2005/8/layout/radial1"/>
    <dgm:cxn modelId="{9A794959-279A-468A-9547-9036DF004BF7}" type="presParOf" srcId="{6B2889EC-1A7E-4B4B-8D28-B9AAFEAD98D0}" destId="{5962BF94-2185-43DE-889C-98A27F0041B5}" srcOrd="1" destOrd="0" presId="urn:microsoft.com/office/officeart/2005/8/layout/radial1"/>
    <dgm:cxn modelId="{EA4210B6-7673-44BC-A166-291BA9E2768E}" type="presParOf" srcId="{5962BF94-2185-43DE-889C-98A27F0041B5}" destId="{5E5BE359-D1BE-4983-9126-0FB1CED6776E}" srcOrd="0" destOrd="0" presId="urn:microsoft.com/office/officeart/2005/8/layout/radial1"/>
    <dgm:cxn modelId="{FAA11E69-DBCB-4EE1-A58B-ABFB7B2DA6AC}" type="presParOf" srcId="{6B2889EC-1A7E-4B4B-8D28-B9AAFEAD98D0}" destId="{7D2AEB99-59E3-4874-A283-DAEE14365CDD}" srcOrd="2" destOrd="0" presId="urn:microsoft.com/office/officeart/2005/8/layout/radial1"/>
    <dgm:cxn modelId="{EB2275EE-EF46-497D-892E-F1FB0BC5975D}" type="presParOf" srcId="{6B2889EC-1A7E-4B4B-8D28-B9AAFEAD98D0}" destId="{02E95898-8A2F-4FE9-8986-02B240EAE1EB}" srcOrd="3" destOrd="0" presId="urn:microsoft.com/office/officeart/2005/8/layout/radial1"/>
    <dgm:cxn modelId="{C0C8E79E-E7AB-421A-95BB-F5058E3FA6F9}" type="presParOf" srcId="{02E95898-8A2F-4FE9-8986-02B240EAE1EB}" destId="{E477E82E-40CC-4E3F-879D-DFBE5BB93BB6}" srcOrd="0" destOrd="0" presId="urn:microsoft.com/office/officeart/2005/8/layout/radial1"/>
    <dgm:cxn modelId="{3DEB9D52-386C-4582-A337-B36299BD1023}" type="presParOf" srcId="{6B2889EC-1A7E-4B4B-8D28-B9AAFEAD98D0}" destId="{EBA69FEF-D627-424C-88B9-91CA6C41D05E}" srcOrd="4" destOrd="0" presId="urn:microsoft.com/office/officeart/2005/8/layout/radial1"/>
    <dgm:cxn modelId="{A46FC2DA-9F3A-4306-B49D-62B3160A15D5}" type="presParOf" srcId="{6B2889EC-1A7E-4B4B-8D28-B9AAFEAD98D0}" destId="{9F39F79E-98D5-4F40-BEA8-DF3EBFBD4938}" srcOrd="5" destOrd="0" presId="urn:microsoft.com/office/officeart/2005/8/layout/radial1"/>
    <dgm:cxn modelId="{957DE7BC-85E1-4D16-8FE5-579B3F51E3F5}" type="presParOf" srcId="{9F39F79E-98D5-4F40-BEA8-DF3EBFBD4938}" destId="{01A6D2D1-FF7B-4F4F-9F18-EA11D82010F7}" srcOrd="0" destOrd="0" presId="urn:microsoft.com/office/officeart/2005/8/layout/radial1"/>
    <dgm:cxn modelId="{FECE2B9B-53FB-4A8C-864B-37806C08C570}" type="presParOf" srcId="{6B2889EC-1A7E-4B4B-8D28-B9AAFEAD98D0}" destId="{D55D3B2E-1CA0-45EA-9DD8-46129C905061}" srcOrd="6" destOrd="0" presId="urn:microsoft.com/office/officeart/2005/8/layout/radial1"/>
    <dgm:cxn modelId="{7A2966D1-CBF0-4D0E-BAC9-C880806AE571}" type="presParOf" srcId="{6B2889EC-1A7E-4B4B-8D28-B9AAFEAD98D0}" destId="{2C8B71B2-B86D-4473-99FA-76D1A8123CD4}" srcOrd="7" destOrd="0" presId="urn:microsoft.com/office/officeart/2005/8/layout/radial1"/>
    <dgm:cxn modelId="{BC369CB8-EF61-4C15-9DAA-65AC89022679}" type="presParOf" srcId="{2C8B71B2-B86D-4473-99FA-76D1A8123CD4}" destId="{502EC35E-7DFA-411A-8BBC-96C0902F58A0}" srcOrd="0" destOrd="0" presId="urn:microsoft.com/office/officeart/2005/8/layout/radial1"/>
    <dgm:cxn modelId="{908D234B-E069-4579-84FE-65A52BB76839}" type="presParOf" srcId="{6B2889EC-1A7E-4B4B-8D28-B9AAFEAD98D0}" destId="{2FE92FB2-8D93-49EA-93F0-52E4F8FA1ED9}" srcOrd="8" destOrd="0" presId="urn:microsoft.com/office/officeart/2005/8/layout/radial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51D000-CA1E-421D-AB40-C4606F049C2F}" type="doc">
      <dgm:prSet loTypeId="urn:microsoft.com/office/officeart/2005/8/layout/radial6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2E8051D4-57DC-42A6-A9B5-4A4BC909A674}">
      <dgm:prSet phldrT="[Metin]"/>
      <dgm:spPr/>
      <dgm:t>
        <a:bodyPr/>
        <a:lstStyle/>
        <a:p>
          <a:r>
            <a:rPr lang="tr-TR" dirty="0" smtClean="0"/>
            <a:t>Cam Kavanoz</a:t>
          </a:r>
          <a:endParaRPr lang="tr-TR" dirty="0"/>
        </a:p>
      </dgm:t>
    </dgm:pt>
    <dgm:pt modelId="{73A4B0BE-A59B-4C4A-8325-A08F56BA27D0}" type="parTrans" cxnId="{0D778733-D088-451B-835F-F07D1E704973}">
      <dgm:prSet/>
      <dgm:spPr/>
      <dgm:t>
        <a:bodyPr/>
        <a:lstStyle/>
        <a:p>
          <a:endParaRPr lang="tr-TR"/>
        </a:p>
      </dgm:t>
    </dgm:pt>
    <dgm:pt modelId="{8C674B1B-5228-4C85-B814-21CF9989E0A7}" type="sibTrans" cxnId="{0D778733-D088-451B-835F-F07D1E704973}">
      <dgm:prSet/>
      <dgm:spPr/>
      <dgm:t>
        <a:bodyPr/>
        <a:lstStyle/>
        <a:p>
          <a:endParaRPr lang="tr-TR"/>
        </a:p>
      </dgm:t>
    </dgm:pt>
    <dgm:pt modelId="{20E01FFE-36DD-4262-8931-6A61FB19176F}">
      <dgm:prSet phldrT="[Metin]"/>
      <dgm:spPr/>
      <dgm:t>
        <a:bodyPr/>
        <a:lstStyle/>
        <a:p>
          <a:r>
            <a:rPr lang="tr-TR" dirty="0" smtClean="0"/>
            <a:t>Maddi Nedeni Cam</a:t>
          </a:r>
          <a:endParaRPr lang="tr-TR" dirty="0"/>
        </a:p>
      </dgm:t>
    </dgm:pt>
    <dgm:pt modelId="{E8D672A4-8FCB-4B6C-8375-A3EF06204223}" type="parTrans" cxnId="{4E59EF2A-A65C-4634-88C1-AB6672DF3F51}">
      <dgm:prSet/>
      <dgm:spPr/>
      <dgm:t>
        <a:bodyPr/>
        <a:lstStyle/>
        <a:p>
          <a:endParaRPr lang="tr-TR"/>
        </a:p>
      </dgm:t>
    </dgm:pt>
    <dgm:pt modelId="{7586B14D-93CD-4585-B31E-10AD0DD70837}" type="sibTrans" cxnId="{4E59EF2A-A65C-4634-88C1-AB6672DF3F51}">
      <dgm:prSet/>
      <dgm:spPr/>
      <dgm:t>
        <a:bodyPr/>
        <a:lstStyle/>
        <a:p>
          <a:endParaRPr lang="tr-TR"/>
        </a:p>
      </dgm:t>
    </dgm:pt>
    <dgm:pt modelId="{738411D6-897F-4731-ADAC-D1F2D70BF0C0}">
      <dgm:prSet phldrT="[Metin]"/>
      <dgm:spPr/>
      <dgm:t>
        <a:bodyPr/>
        <a:lstStyle/>
        <a:p>
          <a:r>
            <a:rPr lang="tr-TR" dirty="0" smtClean="0"/>
            <a:t>Formel Nedeni Vazo Şekli</a:t>
          </a:r>
          <a:endParaRPr lang="tr-TR" dirty="0"/>
        </a:p>
      </dgm:t>
    </dgm:pt>
    <dgm:pt modelId="{E355D4ED-EC2D-4461-93F0-A71DAA286154}" type="parTrans" cxnId="{99F2F11E-0EDD-4692-B9E9-651FF7D8B79B}">
      <dgm:prSet/>
      <dgm:spPr/>
      <dgm:t>
        <a:bodyPr/>
        <a:lstStyle/>
        <a:p>
          <a:endParaRPr lang="tr-TR"/>
        </a:p>
      </dgm:t>
    </dgm:pt>
    <dgm:pt modelId="{FC22A2F1-19A3-488C-A848-463C60AD56F6}" type="sibTrans" cxnId="{99F2F11E-0EDD-4692-B9E9-651FF7D8B79B}">
      <dgm:prSet/>
      <dgm:spPr/>
      <dgm:t>
        <a:bodyPr/>
        <a:lstStyle/>
        <a:p>
          <a:endParaRPr lang="tr-TR"/>
        </a:p>
      </dgm:t>
    </dgm:pt>
    <dgm:pt modelId="{83FDF665-1CBD-4538-9A83-17236DFCFACE}">
      <dgm:prSet phldrT="[Metin]"/>
      <dgm:spPr/>
      <dgm:t>
        <a:bodyPr/>
        <a:lstStyle/>
        <a:p>
          <a:r>
            <a:rPr lang="tr-TR" dirty="0" smtClean="0"/>
            <a:t>Fail Nedeni Cam ustası</a:t>
          </a:r>
          <a:endParaRPr lang="tr-TR" dirty="0"/>
        </a:p>
      </dgm:t>
    </dgm:pt>
    <dgm:pt modelId="{F2E6FFDF-D878-4BCB-BD0D-B3CF5B8F8FC1}" type="parTrans" cxnId="{5749EDDD-18D7-45E8-86F2-457BEACD97A0}">
      <dgm:prSet/>
      <dgm:spPr/>
      <dgm:t>
        <a:bodyPr/>
        <a:lstStyle/>
        <a:p>
          <a:endParaRPr lang="tr-TR"/>
        </a:p>
      </dgm:t>
    </dgm:pt>
    <dgm:pt modelId="{8CBE499F-63C2-462F-82F3-B58F58968F0C}" type="sibTrans" cxnId="{5749EDDD-18D7-45E8-86F2-457BEACD97A0}">
      <dgm:prSet/>
      <dgm:spPr/>
      <dgm:t>
        <a:bodyPr/>
        <a:lstStyle/>
        <a:p>
          <a:endParaRPr lang="tr-TR"/>
        </a:p>
      </dgm:t>
    </dgm:pt>
    <dgm:pt modelId="{FE9E253E-F4BD-4E8C-A944-F29E6F5EE827}">
      <dgm:prSet phldrT="[Metin]"/>
      <dgm:spPr/>
      <dgm:t>
        <a:bodyPr/>
        <a:lstStyle/>
        <a:p>
          <a:r>
            <a:rPr lang="tr-TR" dirty="0" smtClean="0"/>
            <a:t>Ereksel Nedeni Çiçek Koymak</a:t>
          </a:r>
          <a:endParaRPr lang="tr-TR" dirty="0"/>
        </a:p>
      </dgm:t>
    </dgm:pt>
    <dgm:pt modelId="{8DF92FB5-C3CF-48BC-9CAA-A7EAACE5FE3F}" type="parTrans" cxnId="{C37D2D94-9F26-4B15-BBCA-CC79E0220849}">
      <dgm:prSet/>
      <dgm:spPr/>
      <dgm:t>
        <a:bodyPr/>
        <a:lstStyle/>
        <a:p>
          <a:endParaRPr lang="tr-TR"/>
        </a:p>
      </dgm:t>
    </dgm:pt>
    <dgm:pt modelId="{1327757E-BD5C-45D6-AC92-A63FA168BB30}" type="sibTrans" cxnId="{C37D2D94-9F26-4B15-BBCA-CC79E0220849}">
      <dgm:prSet/>
      <dgm:spPr/>
      <dgm:t>
        <a:bodyPr/>
        <a:lstStyle/>
        <a:p>
          <a:endParaRPr lang="tr-TR"/>
        </a:p>
      </dgm:t>
    </dgm:pt>
    <dgm:pt modelId="{9B9DF8DA-9479-4E72-8FC2-C043E62AD1CD}" type="pres">
      <dgm:prSet presAssocID="{5051D000-CA1E-421D-AB40-C4606F049C2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FBF7F74-9E8F-45A6-BA36-269E0AD7DC9D}" type="pres">
      <dgm:prSet presAssocID="{2E8051D4-57DC-42A6-A9B5-4A4BC909A674}" presName="centerShape" presStyleLbl="node0" presStyleIdx="0" presStyleCnt="1"/>
      <dgm:spPr/>
      <dgm:t>
        <a:bodyPr/>
        <a:lstStyle/>
        <a:p>
          <a:endParaRPr lang="tr-TR"/>
        </a:p>
      </dgm:t>
    </dgm:pt>
    <dgm:pt modelId="{84A36F66-DEE8-4613-8EE6-8867F264AA45}" type="pres">
      <dgm:prSet presAssocID="{20E01FFE-36DD-4262-8931-6A61FB19176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B6B1BF-95A0-4E5C-ABC5-28C0B65DD25E}" type="pres">
      <dgm:prSet presAssocID="{20E01FFE-36DD-4262-8931-6A61FB19176F}" presName="dummy" presStyleCnt="0"/>
      <dgm:spPr/>
    </dgm:pt>
    <dgm:pt modelId="{B6DAE206-03E4-4E0B-86AD-D9A0F3D4228C}" type="pres">
      <dgm:prSet presAssocID="{7586B14D-93CD-4585-B31E-10AD0DD70837}" presName="sibTrans" presStyleLbl="sibTrans2D1" presStyleIdx="0" presStyleCnt="4"/>
      <dgm:spPr/>
      <dgm:t>
        <a:bodyPr/>
        <a:lstStyle/>
        <a:p>
          <a:endParaRPr lang="tr-TR"/>
        </a:p>
      </dgm:t>
    </dgm:pt>
    <dgm:pt modelId="{B36DE843-5253-4D04-A9D2-7E31379686B6}" type="pres">
      <dgm:prSet presAssocID="{738411D6-897F-4731-ADAC-D1F2D70BF0C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4D9A83D-1A92-4764-85A5-F6D4336DE2FF}" type="pres">
      <dgm:prSet presAssocID="{738411D6-897F-4731-ADAC-D1F2D70BF0C0}" presName="dummy" presStyleCnt="0"/>
      <dgm:spPr/>
    </dgm:pt>
    <dgm:pt modelId="{8EAFD6C9-6198-4FBB-8FB4-F4CA6BA47657}" type="pres">
      <dgm:prSet presAssocID="{FC22A2F1-19A3-488C-A848-463C60AD56F6}" presName="sibTrans" presStyleLbl="sibTrans2D1" presStyleIdx="1" presStyleCnt="4"/>
      <dgm:spPr/>
      <dgm:t>
        <a:bodyPr/>
        <a:lstStyle/>
        <a:p>
          <a:endParaRPr lang="tr-TR"/>
        </a:p>
      </dgm:t>
    </dgm:pt>
    <dgm:pt modelId="{0764A285-D833-4AE5-9A8A-11432E4A5530}" type="pres">
      <dgm:prSet presAssocID="{83FDF665-1CBD-4538-9A83-17236DFCFAC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36DB6F5-C626-4F20-B409-E499470D1147}" type="pres">
      <dgm:prSet presAssocID="{83FDF665-1CBD-4538-9A83-17236DFCFACE}" presName="dummy" presStyleCnt="0"/>
      <dgm:spPr/>
    </dgm:pt>
    <dgm:pt modelId="{2650AC83-EE98-4D2D-8D96-3673279A4BFA}" type="pres">
      <dgm:prSet presAssocID="{8CBE499F-63C2-462F-82F3-B58F58968F0C}" presName="sibTrans" presStyleLbl="sibTrans2D1" presStyleIdx="2" presStyleCnt="4"/>
      <dgm:spPr/>
      <dgm:t>
        <a:bodyPr/>
        <a:lstStyle/>
        <a:p>
          <a:endParaRPr lang="tr-TR"/>
        </a:p>
      </dgm:t>
    </dgm:pt>
    <dgm:pt modelId="{6FE5CE30-18F0-4D16-B61E-A764DA12FA13}" type="pres">
      <dgm:prSet presAssocID="{FE9E253E-F4BD-4E8C-A944-F29E6F5EE82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7D3799-BF86-49DF-B17B-2ED51F73A373}" type="pres">
      <dgm:prSet presAssocID="{FE9E253E-F4BD-4E8C-A944-F29E6F5EE827}" presName="dummy" presStyleCnt="0"/>
      <dgm:spPr/>
    </dgm:pt>
    <dgm:pt modelId="{605FFDAF-2129-4D54-AEC2-FDE205C5DA66}" type="pres">
      <dgm:prSet presAssocID="{1327757E-BD5C-45D6-AC92-A63FA168BB30}" presName="sibTrans" presStyleLbl="sibTrans2D1" presStyleIdx="3" presStyleCnt="4"/>
      <dgm:spPr/>
      <dgm:t>
        <a:bodyPr/>
        <a:lstStyle/>
        <a:p>
          <a:endParaRPr lang="tr-TR"/>
        </a:p>
      </dgm:t>
    </dgm:pt>
  </dgm:ptLst>
  <dgm:cxnLst>
    <dgm:cxn modelId="{FCDC045C-A057-42D4-840B-89ACAA5226B6}" type="presOf" srcId="{8CBE499F-63C2-462F-82F3-B58F58968F0C}" destId="{2650AC83-EE98-4D2D-8D96-3673279A4BFA}" srcOrd="0" destOrd="0" presId="urn:microsoft.com/office/officeart/2005/8/layout/radial6"/>
    <dgm:cxn modelId="{50599BD1-A739-4635-8073-87D78B8EE007}" type="presOf" srcId="{7586B14D-93CD-4585-B31E-10AD0DD70837}" destId="{B6DAE206-03E4-4E0B-86AD-D9A0F3D4228C}" srcOrd="0" destOrd="0" presId="urn:microsoft.com/office/officeart/2005/8/layout/radial6"/>
    <dgm:cxn modelId="{5749EDDD-18D7-45E8-86F2-457BEACD97A0}" srcId="{2E8051D4-57DC-42A6-A9B5-4A4BC909A674}" destId="{83FDF665-1CBD-4538-9A83-17236DFCFACE}" srcOrd="2" destOrd="0" parTransId="{F2E6FFDF-D878-4BCB-BD0D-B3CF5B8F8FC1}" sibTransId="{8CBE499F-63C2-462F-82F3-B58F58968F0C}"/>
    <dgm:cxn modelId="{47221820-63F9-4CAB-935C-4B335924392D}" type="presOf" srcId="{FC22A2F1-19A3-488C-A848-463C60AD56F6}" destId="{8EAFD6C9-6198-4FBB-8FB4-F4CA6BA47657}" srcOrd="0" destOrd="0" presId="urn:microsoft.com/office/officeart/2005/8/layout/radial6"/>
    <dgm:cxn modelId="{F01E074B-F71F-411F-A70A-928CCED1C1EF}" type="presOf" srcId="{738411D6-897F-4731-ADAC-D1F2D70BF0C0}" destId="{B36DE843-5253-4D04-A9D2-7E31379686B6}" srcOrd="0" destOrd="0" presId="urn:microsoft.com/office/officeart/2005/8/layout/radial6"/>
    <dgm:cxn modelId="{7FACF876-8737-4F0B-A8CE-573F364F7E12}" type="presOf" srcId="{FE9E253E-F4BD-4E8C-A944-F29E6F5EE827}" destId="{6FE5CE30-18F0-4D16-B61E-A764DA12FA13}" srcOrd="0" destOrd="0" presId="urn:microsoft.com/office/officeart/2005/8/layout/radial6"/>
    <dgm:cxn modelId="{99F2F11E-0EDD-4692-B9E9-651FF7D8B79B}" srcId="{2E8051D4-57DC-42A6-A9B5-4A4BC909A674}" destId="{738411D6-897F-4731-ADAC-D1F2D70BF0C0}" srcOrd="1" destOrd="0" parTransId="{E355D4ED-EC2D-4461-93F0-A71DAA286154}" sibTransId="{FC22A2F1-19A3-488C-A848-463C60AD56F6}"/>
    <dgm:cxn modelId="{0D778733-D088-451B-835F-F07D1E704973}" srcId="{5051D000-CA1E-421D-AB40-C4606F049C2F}" destId="{2E8051D4-57DC-42A6-A9B5-4A4BC909A674}" srcOrd="0" destOrd="0" parTransId="{73A4B0BE-A59B-4C4A-8325-A08F56BA27D0}" sibTransId="{8C674B1B-5228-4C85-B814-21CF9989E0A7}"/>
    <dgm:cxn modelId="{C37D2D94-9F26-4B15-BBCA-CC79E0220849}" srcId="{2E8051D4-57DC-42A6-A9B5-4A4BC909A674}" destId="{FE9E253E-F4BD-4E8C-A944-F29E6F5EE827}" srcOrd="3" destOrd="0" parTransId="{8DF92FB5-C3CF-48BC-9CAA-A7EAACE5FE3F}" sibTransId="{1327757E-BD5C-45D6-AC92-A63FA168BB30}"/>
    <dgm:cxn modelId="{FF97C0CB-54BB-4214-9267-A500400EA9D5}" type="presOf" srcId="{1327757E-BD5C-45D6-AC92-A63FA168BB30}" destId="{605FFDAF-2129-4D54-AEC2-FDE205C5DA66}" srcOrd="0" destOrd="0" presId="urn:microsoft.com/office/officeart/2005/8/layout/radial6"/>
    <dgm:cxn modelId="{A6E26151-322C-4DEF-A7D5-922D29A76E50}" type="presOf" srcId="{20E01FFE-36DD-4262-8931-6A61FB19176F}" destId="{84A36F66-DEE8-4613-8EE6-8867F264AA45}" srcOrd="0" destOrd="0" presId="urn:microsoft.com/office/officeart/2005/8/layout/radial6"/>
    <dgm:cxn modelId="{0AB4901B-147E-4023-A7AE-82A040B0A677}" type="presOf" srcId="{5051D000-CA1E-421D-AB40-C4606F049C2F}" destId="{9B9DF8DA-9479-4E72-8FC2-C043E62AD1CD}" srcOrd="0" destOrd="0" presId="urn:microsoft.com/office/officeart/2005/8/layout/radial6"/>
    <dgm:cxn modelId="{A2AAFF44-867D-4A14-BE8F-FB8319A7ECD7}" type="presOf" srcId="{83FDF665-1CBD-4538-9A83-17236DFCFACE}" destId="{0764A285-D833-4AE5-9A8A-11432E4A5530}" srcOrd="0" destOrd="0" presId="urn:microsoft.com/office/officeart/2005/8/layout/radial6"/>
    <dgm:cxn modelId="{4E59EF2A-A65C-4634-88C1-AB6672DF3F51}" srcId="{2E8051D4-57DC-42A6-A9B5-4A4BC909A674}" destId="{20E01FFE-36DD-4262-8931-6A61FB19176F}" srcOrd="0" destOrd="0" parTransId="{E8D672A4-8FCB-4B6C-8375-A3EF06204223}" sibTransId="{7586B14D-93CD-4585-B31E-10AD0DD70837}"/>
    <dgm:cxn modelId="{58210B5F-311F-4C73-A8F8-BF471EA6A52F}" type="presOf" srcId="{2E8051D4-57DC-42A6-A9B5-4A4BC909A674}" destId="{4FBF7F74-9E8F-45A6-BA36-269E0AD7DC9D}" srcOrd="0" destOrd="0" presId="urn:microsoft.com/office/officeart/2005/8/layout/radial6"/>
    <dgm:cxn modelId="{DCDFEA70-233A-4506-9C48-0576A9456D97}" type="presParOf" srcId="{9B9DF8DA-9479-4E72-8FC2-C043E62AD1CD}" destId="{4FBF7F74-9E8F-45A6-BA36-269E0AD7DC9D}" srcOrd="0" destOrd="0" presId="urn:microsoft.com/office/officeart/2005/8/layout/radial6"/>
    <dgm:cxn modelId="{61563BFB-0404-49E9-B2D7-0C52EA1E6F96}" type="presParOf" srcId="{9B9DF8DA-9479-4E72-8FC2-C043E62AD1CD}" destId="{84A36F66-DEE8-4613-8EE6-8867F264AA45}" srcOrd="1" destOrd="0" presId="urn:microsoft.com/office/officeart/2005/8/layout/radial6"/>
    <dgm:cxn modelId="{9B1C8CAC-93E7-425B-B5E0-52A2052AAD9B}" type="presParOf" srcId="{9B9DF8DA-9479-4E72-8FC2-C043E62AD1CD}" destId="{6CB6B1BF-95A0-4E5C-ABC5-28C0B65DD25E}" srcOrd="2" destOrd="0" presId="urn:microsoft.com/office/officeart/2005/8/layout/radial6"/>
    <dgm:cxn modelId="{97BE7AAC-012E-4533-AD4D-6CE8A259685B}" type="presParOf" srcId="{9B9DF8DA-9479-4E72-8FC2-C043E62AD1CD}" destId="{B6DAE206-03E4-4E0B-86AD-D9A0F3D4228C}" srcOrd="3" destOrd="0" presId="urn:microsoft.com/office/officeart/2005/8/layout/radial6"/>
    <dgm:cxn modelId="{F65012C0-1653-4D7F-8F36-0CB67C0DB984}" type="presParOf" srcId="{9B9DF8DA-9479-4E72-8FC2-C043E62AD1CD}" destId="{B36DE843-5253-4D04-A9D2-7E31379686B6}" srcOrd="4" destOrd="0" presId="urn:microsoft.com/office/officeart/2005/8/layout/radial6"/>
    <dgm:cxn modelId="{445E38FB-EEF8-4A5D-ABF5-6C352D66E232}" type="presParOf" srcId="{9B9DF8DA-9479-4E72-8FC2-C043E62AD1CD}" destId="{54D9A83D-1A92-4764-85A5-F6D4336DE2FF}" srcOrd="5" destOrd="0" presId="urn:microsoft.com/office/officeart/2005/8/layout/radial6"/>
    <dgm:cxn modelId="{6E22134E-B4BD-42C9-B5AB-9CFFB2D54155}" type="presParOf" srcId="{9B9DF8DA-9479-4E72-8FC2-C043E62AD1CD}" destId="{8EAFD6C9-6198-4FBB-8FB4-F4CA6BA47657}" srcOrd="6" destOrd="0" presId="urn:microsoft.com/office/officeart/2005/8/layout/radial6"/>
    <dgm:cxn modelId="{BFA66E30-C40A-4BE7-BA64-9FCDF08F77F7}" type="presParOf" srcId="{9B9DF8DA-9479-4E72-8FC2-C043E62AD1CD}" destId="{0764A285-D833-4AE5-9A8A-11432E4A5530}" srcOrd="7" destOrd="0" presId="urn:microsoft.com/office/officeart/2005/8/layout/radial6"/>
    <dgm:cxn modelId="{1011B460-5CB4-4B35-819C-DE201DB57C8F}" type="presParOf" srcId="{9B9DF8DA-9479-4E72-8FC2-C043E62AD1CD}" destId="{136DB6F5-C626-4F20-B409-E499470D1147}" srcOrd="8" destOrd="0" presId="urn:microsoft.com/office/officeart/2005/8/layout/radial6"/>
    <dgm:cxn modelId="{7A1CF8F6-0503-419B-B6BB-7151D6843B49}" type="presParOf" srcId="{9B9DF8DA-9479-4E72-8FC2-C043E62AD1CD}" destId="{2650AC83-EE98-4D2D-8D96-3673279A4BFA}" srcOrd="9" destOrd="0" presId="urn:microsoft.com/office/officeart/2005/8/layout/radial6"/>
    <dgm:cxn modelId="{B815295B-7BDC-4917-B381-4D2FB74B560D}" type="presParOf" srcId="{9B9DF8DA-9479-4E72-8FC2-C043E62AD1CD}" destId="{6FE5CE30-18F0-4D16-B61E-A764DA12FA13}" srcOrd="10" destOrd="0" presId="urn:microsoft.com/office/officeart/2005/8/layout/radial6"/>
    <dgm:cxn modelId="{F80B2177-E7BF-4078-AF4C-CCECF84B8031}" type="presParOf" srcId="{9B9DF8DA-9479-4E72-8FC2-C043E62AD1CD}" destId="{9D7D3799-BF86-49DF-B17B-2ED51F73A373}" srcOrd="11" destOrd="0" presId="urn:microsoft.com/office/officeart/2005/8/layout/radial6"/>
    <dgm:cxn modelId="{05B92EDE-2BE5-41B6-870E-E975E0CDB0AA}" type="presParOf" srcId="{9B9DF8DA-9479-4E72-8FC2-C043E62AD1CD}" destId="{605FFDAF-2129-4D54-AEC2-FDE205C5DA66}" srcOrd="12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10.10.2019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sofistler ve sokrat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000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5 Oval"/>
          <p:cNvSpPr/>
          <p:nvPr/>
        </p:nvSpPr>
        <p:spPr>
          <a:xfrm>
            <a:off x="1142976" y="4929198"/>
            <a:ext cx="2143140" cy="1928802"/>
          </a:xfrm>
          <a:prstGeom prst="ellipse">
            <a:avLst/>
          </a:prstGeom>
          <a:effectLst>
            <a:outerShdw blurRad="40000" dist="23000" dir="5400000" rotWithShape="0">
              <a:srgbClr val="000000">
                <a:alpha val="1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varlatılmış Dikdörtgen"/>
          <p:cNvSpPr/>
          <p:nvPr/>
        </p:nvSpPr>
        <p:spPr>
          <a:xfrm>
            <a:off x="3286116" y="5286388"/>
            <a:ext cx="5357850" cy="1143008"/>
          </a:xfrm>
          <a:prstGeom prst="roundRect">
            <a:avLst/>
          </a:prstGeom>
          <a:effectLst>
            <a:outerShdw blurRad="40000" dist="23000" dir="5400000" rotWithShape="0">
              <a:srgbClr val="000000">
                <a:alpha val="1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1643042" y="5357826"/>
            <a:ext cx="1214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chemeClr val="bg1"/>
                </a:solidFill>
              </a:rPr>
              <a:t>1.</a:t>
            </a:r>
          </a:p>
          <a:p>
            <a:pPr algn="ctr"/>
            <a:r>
              <a:rPr lang="tr-TR" sz="2800" b="1" dirty="0" smtClean="0">
                <a:solidFill>
                  <a:schemeClr val="bg1"/>
                </a:solidFill>
              </a:rPr>
              <a:t>ÜNİTE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3428992" y="5357826"/>
            <a:ext cx="5000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MÖ 6. YÜZYIL – MS 2. YÜZYIL FELSEFESİ</a:t>
            </a:r>
          </a:p>
          <a:p>
            <a:pPr algn="ctr"/>
            <a:r>
              <a:rPr lang="tr-TR" b="1" dirty="0" smtClean="0">
                <a:solidFill>
                  <a:schemeClr val="bg1"/>
                </a:solidFill>
              </a:rPr>
              <a:t> SOFİSTLER VE SOKRATES’İN BİLGİ VE AHLAK ANLAYIŞARI</a:t>
            </a:r>
            <a:endParaRPr lang="tr-T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rotagora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285728"/>
            <a:ext cx="1833549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4" descr="gorgias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285728"/>
            <a:ext cx="1866900" cy="18764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2 Dikdörtgen Belirtme Çizgisi"/>
          <p:cNvSpPr/>
          <p:nvPr/>
        </p:nvSpPr>
        <p:spPr>
          <a:xfrm>
            <a:off x="285720" y="214290"/>
            <a:ext cx="6072230" cy="785818"/>
          </a:xfrm>
          <a:prstGeom prst="wedgeRect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SOFİSTLERİN BİLGİ VE AHLAK ANLAYIŞLARI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6" name="5 Akış Çizelgesi: İşlem"/>
          <p:cNvSpPr/>
          <p:nvPr/>
        </p:nvSpPr>
        <p:spPr>
          <a:xfrm>
            <a:off x="6786578" y="214290"/>
            <a:ext cx="2214578" cy="2071702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7030A0"/>
                </a:solidFill>
              </a:rPr>
              <a:t>En Önemli Temsilcileri</a:t>
            </a:r>
          </a:p>
          <a:p>
            <a:pPr algn="ctr"/>
            <a:endParaRPr lang="tr-TR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tr-TR" b="1" dirty="0" smtClean="0">
                <a:solidFill>
                  <a:schemeClr val="tx2">
                    <a:lumMod val="75000"/>
                  </a:schemeClr>
                </a:solidFill>
              </a:rPr>
              <a:t>PROTAGORAS</a:t>
            </a:r>
          </a:p>
          <a:p>
            <a:pPr algn="ctr"/>
            <a:r>
              <a:rPr lang="tr-TR" b="1" dirty="0" smtClean="0">
                <a:solidFill>
                  <a:schemeClr val="tx2">
                    <a:lumMod val="75000"/>
                  </a:schemeClr>
                </a:solidFill>
              </a:rPr>
              <a:t>Ve </a:t>
            </a:r>
          </a:p>
          <a:p>
            <a:pPr algn="ctr"/>
            <a:r>
              <a:rPr lang="tr-TR" b="1" dirty="0" smtClean="0">
                <a:solidFill>
                  <a:schemeClr val="tx2">
                    <a:lumMod val="75000"/>
                  </a:schemeClr>
                </a:solidFill>
              </a:rPr>
              <a:t>GORGİAS</a:t>
            </a:r>
          </a:p>
          <a:p>
            <a:pPr algn="ctr"/>
            <a:endParaRPr lang="tr-T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285720" y="1428736"/>
            <a:ext cx="60722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 smtClean="0"/>
              <a:t>Sofistler Antik Yunan Medeniyetinde </a:t>
            </a:r>
            <a:r>
              <a:rPr lang="tr-TR" b="1" u="sng" dirty="0" smtClean="0"/>
              <a:t>para karşılığı </a:t>
            </a:r>
            <a:r>
              <a:rPr lang="tr-TR" dirty="0" smtClean="0"/>
              <a:t>retorik (güzel konuşma), siyaset ve tarih olmak üzere bir çok konuda </a:t>
            </a:r>
            <a:r>
              <a:rPr lang="tr-TR" b="1" i="1" dirty="0" smtClean="0"/>
              <a:t>ders veren öğretmenlerdir.</a:t>
            </a:r>
          </a:p>
          <a:p>
            <a:pPr algn="just"/>
            <a:endParaRPr lang="tr-TR" i="1" u="sng" dirty="0" smtClean="0"/>
          </a:p>
          <a:p>
            <a:pPr algn="just"/>
            <a:r>
              <a:rPr lang="tr-TR" dirty="0" smtClean="0"/>
              <a:t>Onlara göre bilginin kaynağı </a:t>
            </a:r>
            <a:r>
              <a:rPr lang="tr-TR" b="1" dirty="0" smtClean="0">
                <a:solidFill>
                  <a:srgbClr val="FF0000"/>
                </a:solidFill>
              </a:rPr>
              <a:t>DUYULAR</a:t>
            </a:r>
            <a:r>
              <a:rPr lang="tr-TR" dirty="0" smtClean="0"/>
              <a:t>-dır. Duyularda yanıltıcı olduğu için herkes için geçerli kesin bilgi yoktur. Bilgi kişiden kişiye göre değişen (göreli) bir yapıya sahiptir.</a:t>
            </a:r>
          </a:p>
          <a:p>
            <a:pPr algn="just"/>
            <a:endParaRPr lang="tr-TR" dirty="0" smtClean="0"/>
          </a:p>
          <a:p>
            <a:pPr algn="just"/>
            <a:r>
              <a:rPr lang="tr-TR" b="1" dirty="0" smtClean="0"/>
              <a:t>Protagoras</a:t>
            </a:r>
            <a:r>
              <a:rPr lang="tr-TR" dirty="0" smtClean="0"/>
              <a:t> bilginin göreceli olduğunu; “</a:t>
            </a:r>
            <a:r>
              <a:rPr lang="tr-TR" b="1" dirty="0" smtClean="0">
                <a:solidFill>
                  <a:srgbClr val="FF0000"/>
                </a:solidFill>
              </a:rPr>
              <a:t>İnsan her şeyin ölçüsüdür</a:t>
            </a:r>
            <a:r>
              <a:rPr lang="tr-TR" dirty="0" smtClean="0"/>
              <a:t>” ve “ </a:t>
            </a:r>
            <a:r>
              <a:rPr lang="tr-TR" b="1" dirty="0" smtClean="0">
                <a:solidFill>
                  <a:srgbClr val="7030A0"/>
                </a:solidFill>
              </a:rPr>
              <a:t>Rüzgar üşüyen için soğuk üşümeyen için sıcaktır.</a:t>
            </a:r>
            <a:r>
              <a:rPr lang="tr-TR" dirty="0" smtClean="0"/>
              <a:t>” sözleri ile ifade eder.</a:t>
            </a:r>
          </a:p>
          <a:p>
            <a:pPr algn="just"/>
            <a:endParaRPr lang="tr-TR" dirty="0" smtClean="0"/>
          </a:p>
          <a:p>
            <a:pPr algn="just"/>
            <a:r>
              <a:rPr lang="tr-TR" b="1" dirty="0" smtClean="0"/>
              <a:t>Gorgias</a:t>
            </a:r>
            <a:r>
              <a:rPr lang="tr-TR" dirty="0" smtClean="0"/>
              <a:t> ise “ Hiçbir şey yoktur. (</a:t>
            </a:r>
            <a:r>
              <a:rPr lang="tr-TR" b="1" dirty="0" smtClean="0"/>
              <a:t>Nihilizm</a:t>
            </a:r>
            <a:r>
              <a:rPr lang="tr-TR" dirty="0" smtClean="0"/>
              <a:t>)</a:t>
            </a:r>
          </a:p>
          <a:p>
            <a:pPr algn="just"/>
            <a:r>
              <a:rPr lang="tr-TR" dirty="0" smtClean="0"/>
              <a:t>                       Olsaydı da bilemezdik. (</a:t>
            </a:r>
            <a:r>
              <a:rPr lang="tr-TR" b="1" dirty="0" smtClean="0"/>
              <a:t>Agnostisizm</a:t>
            </a:r>
            <a:r>
              <a:rPr lang="tr-TR" dirty="0" smtClean="0"/>
              <a:t>)</a:t>
            </a:r>
          </a:p>
          <a:p>
            <a:pPr algn="just"/>
            <a:r>
              <a:rPr lang="tr-TR" dirty="0" smtClean="0"/>
              <a:t>                       Bilseydik de aktaramazdık.”  ifadesi ile herkes için geçerli bilgilerin olmadığı ifade etmiştir.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59944E-6 L -0.00347 0.327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0.14292 L -0.00538 0.667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uyu yanılması gif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894978" cy="635798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 Belirtme Çizgisi"/>
          <p:cNvSpPr/>
          <p:nvPr/>
        </p:nvSpPr>
        <p:spPr>
          <a:xfrm>
            <a:off x="285720" y="214290"/>
            <a:ext cx="5929354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SOFİSTLERİN BİLGİ VE AHLAK ANLAYIŞLARI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285720" y="1285860"/>
            <a:ext cx="6000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Sofistler, bilgi görüşlerinde olduğu gibi ahlak görüşlerinde de </a:t>
            </a:r>
            <a:r>
              <a:rPr lang="tr-TR" b="1" dirty="0" smtClean="0"/>
              <a:t>göreceliği </a:t>
            </a:r>
            <a:r>
              <a:rPr lang="tr-TR" dirty="0" smtClean="0"/>
              <a:t>temele alırlar. 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İyi ve kötünün insanın kendinde anlam kazandığını ileri sürerler. Onlara göre herkesin uymak zorunda olduğu ahlaki bir yasa, insanın bu göreceli algısından dolayı mümkün değildir.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6429388" y="285728"/>
            <a:ext cx="2500330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Uyarı: </a:t>
            </a:r>
            <a:r>
              <a:rPr lang="tr-TR" dirty="0" smtClean="0"/>
              <a:t>Protagoras algılar kişiden kişiye değişir diyerek Rölativizm akımının ilk temsilcisi ve kurucusu olmuştur. 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6429388" y="2071678"/>
            <a:ext cx="2500330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Uyarı: </a:t>
            </a:r>
            <a:r>
              <a:rPr lang="tr-TR" dirty="0" smtClean="0"/>
              <a:t>Sofistler septik (şüpheci) düşüncenin ilk temellerini atması bakımından ilk septik düşünürler olarak sayılmaktadır.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57158" y="4357694"/>
            <a:ext cx="857256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Uyarı: Nihilizm</a:t>
            </a:r>
            <a:r>
              <a:rPr lang="tr-TR" dirty="0" smtClean="0"/>
              <a:t> varlığın olmadığını yani varlığı inkâr edem akımdır. </a:t>
            </a:r>
            <a:r>
              <a:rPr lang="tr-TR" b="1" dirty="0" smtClean="0"/>
              <a:t>Agnostisizm</a:t>
            </a:r>
            <a:r>
              <a:rPr lang="tr-TR" dirty="0" smtClean="0"/>
              <a:t> ise varlığın bilinemeyeceğini, bilginin mümkün olmadığını savunan akımdır. </a:t>
            </a:r>
            <a:r>
              <a:rPr lang="tr-TR" b="1" dirty="0" smtClean="0">
                <a:solidFill>
                  <a:srgbClr val="FF0000"/>
                </a:solidFill>
              </a:rPr>
              <a:t>Gorgias</a:t>
            </a:r>
            <a:r>
              <a:rPr lang="tr-TR" dirty="0" smtClean="0"/>
              <a:t> görüşleri doğrultusunda hem Nihilizm hem de Agnostisizm akımının ilk temsilcisidir. </a:t>
            </a:r>
            <a:endParaRPr lang="tr-TR" dirty="0"/>
          </a:p>
        </p:txBody>
      </p:sp>
      <p:pic>
        <p:nvPicPr>
          <p:cNvPr id="7" name="Picture 4" descr="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71678"/>
            <a:ext cx="5857916" cy="3714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krat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531" y="285728"/>
            <a:ext cx="3708469" cy="39639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Dikdörtgen Belirtme Çizgisi"/>
          <p:cNvSpPr/>
          <p:nvPr/>
        </p:nvSpPr>
        <p:spPr>
          <a:xfrm>
            <a:off x="285720" y="214290"/>
            <a:ext cx="5929354" cy="785818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SOKTATES’İN BİLGİ VE AHLAK ANLAYIŞLARI   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6143636" y="4429132"/>
            <a:ext cx="2643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“Sorgulanmamış yaşam, yaşamaya değmez.”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285720" y="1285860"/>
            <a:ext cx="54292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 smtClean="0"/>
              <a:t>Sokrates doğru bilginin mümkün olduğu görüşünü ileri sürer.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O’na göre bilgi doğuştan insan aklında mevcuttur. Yani bilginin kaynağı akıldır. (Rasyonalizm-Akılcılık)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İnsan doğru sorularla bu bilgileri ortaya çıkarabiliriz.</a:t>
            </a:r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1857356" y="3571876"/>
            <a:ext cx="221457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SOKRATİK YÖNTEM</a:t>
            </a:r>
            <a:endParaRPr lang="tr-TR" b="1" dirty="0"/>
          </a:p>
        </p:txBody>
      </p:sp>
      <p:sp>
        <p:nvSpPr>
          <p:cNvPr id="9" name="8 Sol Ayraç"/>
          <p:cNvSpPr/>
          <p:nvPr/>
        </p:nvSpPr>
        <p:spPr>
          <a:xfrm rot="5400000">
            <a:off x="2857488" y="2285992"/>
            <a:ext cx="357190" cy="3786214"/>
          </a:xfrm>
          <a:prstGeom prst="leftBrac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428596" y="450057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İroni (Alay)</a:t>
            </a:r>
            <a:endParaRPr lang="tr-TR" b="1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4071934" y="4500570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Maiotik (Doğurtmaca)</a:t>
            </a:r>
            <a:endParaRPr lang="tr-TR" b="1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214282" y="5214950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 smtClean="0"/>
              <a:t>İnsanlarla adeta alay edermiş gibi sorduğu sorularla onların bilgi sandığı şeyleri aslında bilmediklerini gösterir. </a:t>
            </a:r>
            <a:endParaRPr lang="tr-TR" sz="1600" dirty="0"/>
          </a:p>
        </p:txBody>
      </p:sp>
      <p:sp>
        <p:nvSpPr>
          <p:cNvPr id="13" name="12 Metin kutusu"/>
          <p:cNvSpPr txBox="1"/>
          <p:nvPr/>
        </p:nvSpPr>
        <p:spPr>
          <a:xfrm>
            <a:off x="4214810" y="5143512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 smtClean="0"/>
              <a:t>Yeni ve doğru sorularla akılda var olduğunu öne sürdüğü bilgileri ortaya çıkardığı aşamadır.</a:t>
            </a:r>
            <a:endParaRPr lang="tr-TR" sz="1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Diyagram"/>
          <p:cNvGraphicFramePr/>
          <p:nvPr/>
        </p:nvGraphicFramePr>
        <p:xfrm>
          <a:off x="285720" y="642918"/>
          <a:ext cx="8643998" cy="4921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Yuvarlatılmış Dikdörtgen"/>
          <p:cNvSpPr/>
          <p:nvPr/>
        </p:nvSpPr>
        <p:spPr>
          <a:xfrm>
            <a:off x="6858016" y="214290"/>
            <a:ext cx="2143140" cy="64294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Dikdörtgen Belirtme Çizgisi"/>
          <p:cNvSpPr/>
          <p:nvPr/>
        </p:nvSpPr>
        <p:spPr>
          <a:xfrm>
            <a:off x="285720" y="214290"/>
            <a:ext cx="6215106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SOKTATES’İN BİLGİ VE AHLAK ANLAYIŞLARI   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5" name="Picture 2" descr="sokrates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357166"/>
            <a:ext cx="2143140" cy="31307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Dikdörtgen"/>
          <p:cNvSpPr/>
          <p:nvPr/>
        </p:nvSpPr>
        <p:spPr>
          <a:xfrm>
            <a:off x="285720" y="1857364"/>
            <a:ext cx="61436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dirty="0" smtClean="0"/>
              <a:t> Sokrates’e göre </a:t>
            </a:r>
            <a:r>
              <a:rPr lang="tr-TR" b="1" dirty="0" smtClean="0">
                <a:solidFill>
                  <a:srgbClr val="FF0000"/>
                </a:solidFill>
              </a:rPr>
              <a:t>ahlaki eylemin amacı </a:t>
            </a:r>
            <a:r>
              <a:rPr lang="tr-TR" dirty="0" smtClean="0"/>
              <a:t>mutluluktur.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 Sokrates’e göre ahlaki doğrular vardır ve bunlar sofistlerin dediği gibi göreceli değildir.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Sokrates’in görüşlerinin ana teması şunlardır: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 </a:t>
            </a:r>
            <a:r>
              <a:rPr lang="tr-TR" b="1" dirty="0" smtClean="0"/>
              <a:t>Bilgi</a:t>
            </a:r>
            <a:r>
              <a:rPr lang="tr-TR" dirty="0" smtClean="0"/>
              <a:t>; </a:t>
            </a:r>
            <a:r>
              <a:rPr lang="tr-TR" i="1" dirty="0" smtClean="0">
                <a:solidFill>
                  <a:srgbClr val="FF0000"/>
                </a:solidFill>
              </a:rPr>
              <a:t>ahlaklı ve erdemli </a:t>
            </a:r>
            <a:r>
              <a:rPr lang="tr-TR" dirty="0" smtClean="0"/>
              <a:t>olmayı getirir, kişinin </a:t>
            </a:r>
            <a:r>
              <a:rPr lang="tr-TR" dirty="0" smtClean="0">
                <a:solidFill>
                  <a:srgbClr val="00B050"/>
                </a:solidFill>
              </a:rPr>
              <a:t>bilgisizliği ise ahlaktan yoksun</a:t>
            </a:r>
            <a:r>
              <a:rPr lang="tr-TR" dirty="0" smtClean="0"/>
              <a:t> davranışlar göstermesine neden olur.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 Ona göre kimse bilerek kötülük yapmaz. İnsan, özü itibarıyla iyidir. Kötülük, onun bilgisizliğinden kaynaklanır.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7000892" y="3643314"/>
            <a:ext cx="19288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“Bilmek erdemdir. Bilen insan kötülük yapmaz</a:t>
            </a:r>
            <a:r>
              <a:rPr lang="tr-TR" dirty="0" smtClean="0"/>
              <a:t>.”</a:t>
            </a:r>
          </a:p>
          <a:p>
            <a:pPr algn="r"/>
            <a:endParaRPr lang="tr-TR" b="1" dirty="0" smtClean="0"/>
          </a:p>
          <a:p>
            <a:pPr algn="r"/>
            <a:r>
              <a:rPr lang="tr-TR" b="1" dirty="0" smtClean="0"/>
              <a:t>Sokrates</a:t>
            </a:r>
            <a:endParaRPr lang="tr-TR" b="1" dirty="0"/>
          </a:p>
        </p:txBody>
      </p:sp>
      <p:cxnSp>
        <p:nvCxnSpPr>
          <p:cNvPr id="9" name="8 Düz Bağlayıcı"/>
          <p:cNvCxnSpPr/>
          <p:nvPr/>
        </p:nvCxnSpPr>
        <p:spPr>
          <a:xfrm rot="5400000">
            <a:off x="3500430" y="3429000"/>
            <a:ext cx="6430214" cy="79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 Belirtme Çizgisi"/>
          <p:cNvSpPr/>
          <p:nvPr/>
        </p:nvSpPr>
        <p:spPr>
          <a:xfrm>
            <a:off x="2643174" y="214290"/>
            <a:ext cx="5786478" cy="785818"/>
          </a:xfrm>
          <a:prstGeom prst="wedge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PLATON’UN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5" name="4 Yuvarlatılmış Dikdörtgen"/>
          <p:cNvSpPr/>
          <p:nvPr/>
        </p:nvSpPr>
        <p:spPr>
          <a:xfrm>
            <a:off x="214282" y="214290"/>
            <a:ext cx="2143140" cy="64294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dirty="0" smtClean="0"/>
              <a:t>“</a:t>
            </a:r>
            <a:r>
              <a:rPr lang="tr-TR" b="1" dirty="0" smtClean="0"/>
              <a:t>Cahil insan,</a:t>
            </a:r>
          </a:p>
          <a:p>
            <a:pPr algn="ctr"/>
            <a:r>
              <a:rPr lang="tr-TR" b="1" dirty="0" smtClean="0"/>
              <a:t>Bilmeyen değildir.</a:t>
            </a:r>
          </a:p>
          <a:p>
            <a:pPr algn="ctr"/>
            <a:r>
              <a:rPr lang="tr-TR" b="1" dirty="0" smtClean="0"/>
              <a:t>Bilmek istemeyendir.”</a:t>
            </a:r>
          </a:p>
          <a:p>
            <a:pPr algn="ctr"/>
            <a:r>
              <a:rPr lang="tr-TR" b="1" dirty="0" smtClean="0"/>
              <a:t>                  Platon</a:t>
            </a:r>
            <a:endParaRPr lang="tr-TR" b="1" dirty="0"/>
          </a:p>
        </p:txBody>
      </p:sp>
      <p:sp>
        <p:nvSpPr>
          <p:cNvPr id="21506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08" name="AutoShape 4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0" name="AutoShape 6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2" name="AutoShape 8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4" name="AutoShape 10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098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100" name="Picture 4" descr="plato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1738302" cy="22188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10 Dikdörtgen"/>
          <p:cNvSpPr/>
          <p:nvPr/>
        </p:nvSpPr>
        <p:spPr>
          <a:xfrm>
            <a:off x="2643174" y="1214422"/>
            <a:ext cx="60722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dirty="0" smtClean="0"/>
              <a:t> Platon’un felsefe tarihinin </a:t>
            </a:r>
            <a:r>
              <a:rPr lang="tr-TR" i="1" dirty="0" smtClean="0">
                <a:solidFill>
                  <a:srgbClr val="00B0F0"/>
                </a:solidFill>
              </a:rPr>
              <a:t>ilk sistemli filozofu </a:t>
            </a:r>
            <a:r>
              <a:rPr lang="tr-TR" dirty="0" smtClean="0"/>
              <a:t>olarak kabul edilir. </a:t>
            </a:r>
            <a:r>
              <a:rPr lang="tr-TR" b="1" dirty="0" smtClean="0"/>
              <a:t>Siyasetten sanata</a:t>
            </a:r>
            <a:r>
              <a:rPr lang="tr-TR" dirty="0" smtClean="0"/>
              <a:t>, </a:t>
            </a:r>
            <a:r>
              <a:rPr lang="tr-TR" b="1" dirty="0" smtClean="0">
                <a:solidFill>
                  <a:srgbClr val="FF0000"/>
                </a:solidFill>
              </a:rPr>
              <a:t>dinden eğitime</a:t>
            </a:r>
            <a:r>
              <a:rPr lang="tr-TR" dirty="0" smtClean="0"/>
              <a:t> bütün alanlarda kendi felsefesi içinde </a:t>
            </a:r>
            <a:r>
              <a:rPr lang="tr-TR" u="sng" dirty="0" smtClean="0"/>
              <a:t>tutarlı ve bütünlükçü </a:t>
            </a:r>
            <a:r>
              <a:rPr lang="tr-TR" dirty="0" smtClean="0"/>
              <a:t>görüşler ortaya koymuştur.</a:t>
            </a:r>
          </a:p>
          <a:p>
            <a:pPr algn="just">
              <a:buFont typeface="Wingdings" pitchFamily="2" charset="2"/>
              <a:buChar char="v"/>
            </a:pPr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dirty="0" smtClean="0"/>
              <a:t> Platon’un bütün felsefik görüşleri İdealar Kuramına ( İkili Evren Sistemine) dayanmaktadır.</a:t>
            </a:r>
            <a:endParaRPr lang="tr-TR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4357686" y="3000372"/>
            <a:ext cx="221457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İKİLİ EVREN SİSTEMİ</a:t>
            </a:r>
            <a:endParaRPr lang="tr-TR" b="1" dirty="0"/>
          </a:p>
        </p:txBody>
      </p:sp>
      <p:sp>
        <p:nvSpPr>
          <p:cNvPr id="13" name="12 Sol Ayraç"/>
          <p:cNvSpPr/>
          <p:nvPr/>
        </p:nvSpPr>
        <p:spPr>
          <a:xfrm rot="5400000">
            <a:off x="5286380" y="1714488"/>
            <a:ext cx="357190" cy="3786214"/>
          </a:xfrm>
          <a:prstGeom prst="leftBrac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Metin kutusu"/>
          <p:cNvSpPr txBox="1"/>
          <p:nvPr/>
        </p:nvSpPr>
        <p:spPr>
          <a:xfrm>
            <a:off x="2643174" y="3857628"/>
            <a:ext cx="207170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smtClean="0"/>
              <a:t>İdealar Evreni</a:t>
            </a:r>
          </a:p>
          <a:p>
            <a:pPr algn="ctr"/>
            <a:r>
              <a:rPr lang="tr-TR" sz="1600" b="1" dirty="0" smtClean="0"/>
              <a:t>(Gerçekler-Hakikatler)</a:t>
            </a:r>
            <a:endParaRPr lang="tr-TR" sz="1600" b="1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6143636" y="3857628"/>
            <a:ext cx="257176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smtClean="0"/>
              <a:t>Duyular Evreni</a:t>
            </a:r>
          </a:p>
          <a:p>
            <a:pPr algn="ctr"/>
            <a:r>
              <a:rPr lang="tr-TR" sz="1600" b="1" dirty="0" smtClean="0"/>
              <a:t>(Görüngeler-Yanılsamalar)</a:t>
            </a:r>
            <a:endParaRPr lang="tr-TR" sz="1600" b="1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2571736" y="4572008"/>
            <a:ext cx="28575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 smtClean="0"/>
              <a:t>İçinde yaşadığımız evrendeki tüm varlıkların , </a:t>
            </a:r>
            <a:r>
              <a:rPr lang="tr-TR" sz="1600" b="1" dirty="0" smtClean="0">
                <a:solidFill>
                  <a:srgbClr val="FF0000"/>
                </a:solidFill>
              </a:rPr>
              <a:t>idealar biçimlerinin yani asıllarının bulunduğu evrendir.</a:t>
            </a:r>
            <a:r>
              <a:rPr lang="tr-TR" sz="1600" b="1" dirty="0" smtClean="0"/>
              <a:t> </a:t>
            </a:r>
            <a:r>
              <a:rPr lang="tr-TR" sz="1600" dirty="0" smtClean="0"/>
              <a:t>Çünkü bu idealar evrenindeki gerçek varlıklar </a:t>
            </a:r>
            <a:r>
              <a:rPr lang="tr-TR" sz="1600" u="sng" dirty="0" smtClean="0"/>
              <a:t>değişmez ve ölümsüzdür.</a:t>
            </a:r>
            <a:endParaRPr lang="tr-TR" sz="1600" u="sng" dirty="0"/>
          </a:p>
        </p:txBody>
      </p:sp>
      <p:sp>
        <p:nvSpPr>
          <p:cNvPr id="17" name="16 Metin kutusu"/>
          <p:cNvSpPr txBox="1"/>
          <p:nvPr/>
        </p:nvSpPr>
        <p:spPr>
          <a:xfrm>
            <a:off x="6000760" y="4643446"/>
            <a:ext cx="2928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 smtClean="0"/>
              <a:t>İçinde yaşadığımız ideaların </a:t>
            </a:r>
            <a:r>
              <a:rPr lang="tr-TR" sz="1600" b="1" i="1" dirty="0" smtClean="0"/>
              <a:t>kopyası, yansıması </a:t>
            </a:r>
            <a:r>
              <a:rPr lang="tr-TR" sz="1600" dirty="0" smtClean="0"/>
              <a:t>olan ve bilgisine duyular aracılığıyla ulaştığımız evrendir. Bu evrendeki varlıklar birer kopya, </a:t>
            </a:r>
            <a:r>
              <a:rPr lang="tr-TR" sz="1600" dirty="0" smtClean="0">
                <a:solidFill>
                  <a:srgbClr val="FF0000"/>
                </a:solidFill>
              </a:rPr>
              <a:t>değişken ve ölümlüdür</a:t>
            </a:r>
            <a:r>
              <a:rPr lang="tr-TR" sz="1600" dirty="0" smtClean="0"/>
              <a:t>.</a:t>
            </a:r>
            <a:endParaRPr lang="tr-TR" sz="1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 Belirtme Çizgisi"/>
          <p:cNvSpPr/>
          <p:nvPr/>
        </p:nvSpPr>
        <p:spPr>
          <a:xfrm>
            <a:off x="2643174" y="214290"/>
            <a:ext cx="5786478" cy="785818"/>
          </a:xfrm>
          <a:prstGeom prst="wedgeRect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PLATON’UN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5" name="4 Yuvarlatılmış Dikdörtgen"/>
          <p:cNvSpPr/>
          <p:nvPr/>
        </p:nvSpPr>
        <p:spPr>
          <a:xfrm>
            <a:off x="214282" y="214290"/>
            <a:ext cx="2143140" cy="642942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dirty="0" smtClean="0"/>
              <a:t>“</a:t>
            </a:r>
            <a:r>
              <a:rPr lang="tr-TR" b="1" dirty="0" smtClean="0"/>
              <a:t>İyiye varmadıkça varacağımız her şey boşunadır”</a:t>
            </a:r>
          </a:p>
          <a:p>
            <a:pPr algn="ctr"/>
            <a:r>
              <a:rPr lang="tr-TR" b="1" dirty="0" smtClean="0"/>
              <a:t>                  Platon</a:t>
            </a:r>
            <a:endParaRPr lang="tr-TR" b="1" dirty="0"/>
          </a:p>
        </p:txBody>
      </p:sp>
      <p:sp>
        <p:nvSpPr>
          <p:cNvPr id="21506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08" name="AutoShape 4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0" name="AutoShape 6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2" name="AutoShape 8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4" name="AutoShape 10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098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100" name="Picture 4" descr="plato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1738302" cy="2218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17 Metin kutusu"/>
          <p:cNvSpPr txBox="1"/>
          <p:nvPr/>
        </p:nvSpPr>
        <p:spPr>
          <a:xfrm>
            <a:off x="2643174" y="1142984"/>
            <a:ext cx="60007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O halde Platon’un Varlık Görüşü;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Gerçek Evren İdealar Evreni ise gerçek varlıklarda idealar evrenindeki tek tek varlıkların idealarıdır. Platon’un varlık görüşü </a:t>
            </a:r>
            <a:r>
              <a:rPr lang="tr-TR" sz="1600" b="1" dirty="0" smtClean="0">
                <a:solidFill>
                  <a:srgbClr val="0070C0"/>
                </a:solidFill>
              </a:rPr>
              <a:t>İdealizm</a:t>
            </a:r>
            <a:r>
              <a:rPr lang="tr-TR" sz="1600" dirty="0" smtClean="0"/>
              <a:t> görüşü olarak kabul edilir.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Örneğin;</a:t>
            </a:r>
            <a:r>
              <a:rPr lang="tr-TR" sz="1600" dirty="0" smtClean="0"/>
              <a:t> İdealar evreninde Ağaçlık ideası vardır, bu evrendeki tüm ağaçlar bu ağaçlık ideasının birer kopyasıdır.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b="1" dirty="0" smtClean="0"/>
              <a:t>Not: </a:t>
            </a:r>
            <a:r>
              <a:rPr lang="tr-TR" sz="1600" dirty="0" smtClean="0"/>
              <a:t>Platon iyi, güzel gibi kavramları da birer ideal varlık olarak kabul eder.</a:t>
            </a:r>
            <a:endParaRPr lang="tr-TR" sz="1600" dirty="0"/>
          </a:p>
        </p:txBody>
      </p:sp>
      <p:sp>
        <p:nvSpPr>
          <p:cNvPr id="19" name="18 Metin kutusu"/>
          <p:cNvSpPr txBox="1"/>
          <p:nvPr/>
        </p:nvSpPr>
        <p:spPr>
          <a:xfrm>
            <a:off x="3786182" y="5286388"/>
            <a:ext cx="500066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sz="1600" dirty="0" smtClean="0"/>
              <a:t>Platon varlığı insan zihninden bağımsız olarak var kabul ettiği için </a:t>
            </a:r>
            <a:r>
              <a:rPr lang="tr-TR" sz="1600" b="1" dirty="0" smtClean="0">
                <a:solidFill>
                  <a:srgbClr val="0070C0"/>
                </a:solidFill>
              </a:rPr>
              <a:t>Realist</a:t>
            </a:r>
            <a:r>
              <a:rPr lang="tr-TR" sz="1600" dirty="0" smtClean="0"/>
              <a:t>, varlığın idea türünden olduğunu öne sürdüğü için </a:t>
            </a:r>
            <a:r>
              <a:rPr lang="tr-TR" sz="1600" b="1" dirty="0" smtClean="0">
                <a:solidFill>
                  <a:srgbClr val="0070C0"/>
                </a:solidFill>
              </a:rPr>
              <a:t>İdealist</a:t>
            </a:r>
            <a:r>
              <a:rPr lang="tr-TR" sz="1600" dirty="0" smtClean="0"/>
              <a:t> bir filozoftur.</a:t>
            </a:r>
            <a:endParaRPr lang="tr-TR" sz="1600" dirty="0"/>
          </a:p>
        </p:txBody>
      </p:sp>
      <p:pic>
        <p:nvPicPr>
          <p:cNvPr id="24578" name="Picture 2" descr="önemli gif ile ilgili görsel sonucu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4214818"/>
            <a:ext cx="2200275" cy="174307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 Belirtme Çizgisi"/>
          <p:cNvSpPr/>
          <p:nvPr/>
        </p:nvSpPr>
        <p:spPr>
          <a:xfrm>
            <a:off x="2643174" y="214290"/>
            <a:ext cx="5786478" cy="785818"/>
          </a:xfrm>
          <a:prstGeom prst="wedgeRect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PLATON’UN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5" name="4 Yuvarlatılmış Dikdörtgen"/>
          <p:cNvSpPr/>
          <p:nvPr/>
        </p:nvSpPr>
        <p:spPr>
          <a:xfrm>
            <a:off x="214282" y="214290"/>
            <a:ext cx="2143140" cy="642942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 dirty="0" smtClean="0"/>
          </a:p>
          <a:p>
            <a:pPr algn="ctr"/>
            <a:endParaRPr lang="tr-TR" b="1" dirty="0" smtClean="0"/>
          </a:p>
          <a:p>
            <a:pPr algn="ctr"/>
            <a:endParaRPr lang="tr-TR" b="1" dirty="0" smtClean="0"/>
          </a:p>
          <a:p>
            <a:pPr algn="ctr"/>
            <a:endParaRPr lang="tr-TR" b="1" dirty="0" smtClean="0"/>
          </a:p>
          <a:p>
            <a:pPr algn="ctr"/>
            <a:endParaRPr lang="tr-TR" b="1" dirty="0" smtClean="0"/>
          </a:p>
          <a:p>
            <a:pPr algn="ctr"/>
            <a:endParaRPr lang="tr-TR" b="1" dirty="0" smtClean="0"/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Platon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21506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08" name="AutoShape 4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0" name="AutoShape 6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2" name="AutoShape 8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4" name="AutoShape 10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098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100" name="Picture 4" descr="plato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1738302" cy="2218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13 Metin kutusu"/>
          <p:cNvSpPr txBox="1"/>
          <p:nvPr/>
        </p:nvSpPr>
        <p:spPr>
          <a:xfrm>
            <a:off x="2643174" y="1285860"/>
            <a:ext cx="62151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Platon’un Bilgi Görüşü;</a:t>
            </a:r>
          </a:p>
          <a:p>
            <a:endParaRPr lang="tr-TR" dirty="0" smtClean="0"/>
          </a:p>
          <a:p>
            <a:r>
              <a:rPr lang="tr-TR" dirty="0" smtClean="0"/>
              <a:t>Platon’un bilgi görüşü de İdealar Kuramına dayanır. Platon’a göre yanılsamalar-duyular evrenindeki varlıkların bilgisi duyu yoluyla elde edilir ve bu bilgiler mükemmellikten uzak ve yanıltıcı bilgilerdir. (</a:t>
            </a:r>
            <a:r>
              <a:rPr lang="tr-TR" b="1" dirty="0" smtClean="0">
                <a:solidFill>
                  <a:srgbClr val="FF0000"/>
                </a:solidFill>
              </a:rPr>
              <a:t>Doksa-Sanı</a:t>
            </a:r>
            <a:r>
              <a:rPr lang="tr-TR" dirty="0" smtClean="0"/>
              <a:t>)</a:t>
            </a:r>
          </a:p>
          <a:p>
            <a:endParaRPr lang="tr-TR" dirty="0" smtClean="0"/>
          </a:p>
          <a:p>
            <a:r>
              <a:rPr lang="tr-TR" dirty="0" smtClean="0"/>
              <a:t>Doğru bilgi ise ancak idealar evrenindeki ideaların bilgisidir. Bu bilgiye insan akıl yoluyla ulaşır. Kesin ve değişmez bilgidir. (</a:t>
            </a:r>
            <a:r>
              <a:rPr lang="tr-TR" b="1" dirty="0" smtClean="0">
                <a:solidFill>
                  <a:srgbClr val="FF0000"/>
                </a:solidFill>
              </a:rPr>
              <a:t>Episteme-Hakikat</a:t>
            </a:r>
            <a:r>
              <a:rPr lang="tr-TR" dirty="0" smtClean="0"/>
              <a:t>)</a:t>
            </a:r>
          </a:p>
          <a:p>
            <a:endParaRPr lang="tr-TR" dirty="0" smtClean="0"/>
          </a:p>
          <a:p>
            <a:r>
              <a:rPr lang="tr-TR" dirty="0" smtClean="0"/>
              <a:t>Platon’un doğru bilgi konusundaki görüşleri kaynağı akıl olarak belirlemesinden </a:t>
            </a:r>
            <a:r>
              <a:rPr lang="tr-TR" b="1" dirty="0" smtClean="0">
                <a:solidFill>
                  <a:srgbClr val="002060"/>
                </a:solidFill>
              </a:rPr>
              <a:t>Rasyonalizm ( Akılcılık) </a:t>
            </a:r>
            <a:r>
              <a:rPr lang="tr-TR" dirty="0" smtClean="0"/>
              <a:t>görüşü olarak bilinir.</a:t>
            </a:r>
            <a:endParaRPr lang="tr-T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 Belirtme Çizgisi"/>
          <p:cNvSpPr/>
          <p:nvPr/>
        </p:nvSpPr>
        <p:spPr>
          <a:xfrm>
            <a:off x="2643174" y="214290"/>
            <a:ext cx="5786478" cy="785818"/>
          </a:xfrm>
          <a:prstGeom prst="wedgeRect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PLATON’UN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5" name="4 Yuvarlatılmış Dikdörtgen"/>
          <p:cNvSpPr/>
          <p:nvPr/>
        </p:nvSpPr>
        <p:spPr>
          <a:xfrm>
            <a:off x="214282" y="214290"/>
            <a:ext cx="2143140" cy="642942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dirty="0" smtClean="0"/>
              <a:t>“</a:t>
            </a:r>
            <a:r>
              <a:rPr lang="tr-TR" b="1" dirty="0" smtClean="0"/>
              <a:t>İyiye varmadıkça varacağımız her şey boşunadır”</a:t>
            </a:r>
          </a:p>
          <a:p>
            <a:pPr algn="ctr"/>
            <a:r>
              <a:rPr lang="tr-TR" b="1" dirty="0" smtClean="0"/>
              <a:t>                  Platon</a:t>
            </a:r>
            <a:endParaRPr lang="tr-TR" b="1" dirty="0"/>
          </a:p>
        </p:txBody>
      </p:sp>
      <p:sp>
        <p:nvSpPr>
          <p:cNvPr id="21506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08" name="AutoShape 4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0" name="AutoShape 6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2" name="AutoShape 8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4" name="AutoShape 10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098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100" name="Picture 4" descr="plato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1738302" cy="2218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13 Dikdörtgen"/>
          <p:cNvSpPr/>
          <p:nvPr/>
        </p:nvSpPr>
        <p:spPr>
          <a:xfrm>
            <a:off x="2643174" y="2714620"/>
            <a:ext cx="62865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Platon’un </a:t>
            </a:r>
            <a:r>
              <a:rPr lang="tr-TR" sz="1600" u="sng" dirty="0" smtClean="0"/>
              <a:t>etik, siyaset ve sanat anlayışları</a:t>
            </a:r>
            <a:r>
              <a:rPr lang="tr-TR" sz="1600" dirty="0" smtClean="0"/>
              <a:t>; bilgi anlayışında olduğu gibi </a:t>
            </a:r>
            <a:r>
              <a:rPr lang="tr-TR" sz="1600" b="1" dirty="0" smtClean="0"/>
              <a:t>varlık anlayışıyla şekillenir</a:t>
            </a:r>
            <a:r>
              <a:rPr lang="tr-TR" sz="1600" dirty="0" smtClean="0"/>
              <a:t>.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Platon’un gerçek varlıklar olarak nitelendirdiği ideaların en üstünde “</a:t>
            </a:r>
            <a:r>
              <a:rPr lang="tr-TR" sz="1600" b="1" dirty="0" smtClean="0"/>
              <a:t>iyi ideası” bulunur. Platon ahlak </a:t>
            </a:r>
            <a:r>
              <a:rPr lang="tr-TR" sz="1600" dirty="0" smtClean="0"/>
              <a:t>anlayışını bu doğrultuda oluşturur.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Platon’a göre </a:t>
            </a:r>
            <a:r>
              <a:rPr lang="tr-TR" sz="1600" dirty="0" smtClean="0">
                <a:solidFill>
                  <a:srgbClr val="FF0000"/>
                </a:solidFill>
              </a:rPr>
              <a:t>ahlakın kaynağı mutluluktur ve mutluluğa iyi ideasına ulaşmaya çalışmakla </a:t>
            </a:r>
            <a:r>
              <a:rPr lang="tr-TR" sz="1600" dirty="0" smtClean="0"/>
              <a:t>varılır. </a:t>
            </a:r>
            <a:r>
              <a:rPr lang="tr-TR" sz="1600" b="1" dirty="0" smtClean="0"/>
              <a:t>İyi ideasına yönelmek için </a:t>
            </a:r>
            <a:r>
              <a:rPr lang="tr-TR" sz="1600" u="sng" dirty="0" smtClean="0"/>
              <a:t>iyi ideasının bilgisine ulaşmak</a:t>
            </a:r>
            <a:r>
              <a:rPr lang="tr-TR" sz="1600" dirty="0" smtClean="0"/>
              <a:t>; bilgisine ulaşmak içinse </a:t>
            </a:r>
            <a:r>
              <a:rPr lang="tr-TR" sz="1600" b="1" dirty="0" smtClean="0"/>
              <a:t>erdemli, adil ve doğru olmak gereklidir.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 </a:t>
            </a:r>
            <a:endParaRPr lang="tr-TR" sz="1600" dirty="0"/>
          </a:p>
        </p:txBody>
      </p:sp>
      <p:sp>
        <p:nvSpPr>
          <p:cNvPr id="15" name="14 Dikdörtgen"/>
          <p:cNvSpPr/>
          <p:nvPr/>
        </p:nvSpPr>
        <p:spPr>
          <a:xfrm>
            <a:off x="2714612" y="1928802"/>
            <a:ext cx="607223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Felsefede değer kavramı; etik, siyaset ve sanat gibi alanların dahil olduğu bir adlandırmadır. </a:t>
            </a:r>
          </a:p>
        </p:txBody>
      </p:sp>
      <p:sp>
        <p:nvSpPr>
          <p:cNvPr id="16" name="15 Dikdörtgen"/>
          <p:cNvSpPr/>
          <p:nvPr/>
        </p:nvSpPr>
        <p:spPr>
          <a:xfrm>
            <a:off x="2786050" y="1285860"/>
            <a:ext cx="2514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tr-TR" b="1" dirty="0" smtClean="0">
                <a:solidFill>
                  <a:srgbClr val="FF0000"/>
                </a:solidFill>
              </a:rPr>
              <a:t>Platon’un Değer Anlayışı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 Belirtme Çizgisi"/>
          <p:cNvSpPr/>
          <p:nvPr/>
        </p:nvSpPr>
        <p:spPr>
          <a:xfrm>
            <a:off x="2643174" y="214290"/>
            <a:ext cx="5786478" cy="785818"/>
          </a:xfrm>
          <a:prstGeom prst="wedgeRect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PLATON’UN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5" name="4 Yuvarlatılmış Dikdörtgen"/>
          <p:cNvSpPr/>
          <p:nvPr/>
        </p:nvSpPr>
        <p:spPr>
          <a:xfrm>
            <a:off x="214282" y="214290"/>
            <a:ext cx="2143140" cy="642942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dirty="0" smtClean="0"/>
              <a:t>“</a:t>
            </a:r>
            <a:r>
              <a:rPr lang="tr-TR" b="1" dirty="0" smtClean="0"/>
              <a:t>İyiye varmadıkça varacağımız her şey boşunadır”</a:t>
            </a:r>
          </a:p>
          <a:p>
            <a:pPr algn="ctr"/>
            <a:r>
              <a:rPr lang="tr-TR" b="1" dirty="0" smtClean="0"/>
              <a:t>                  Platon</a:t>
            </a:r>
            <a:endParaRPr lang="tr-TR" b="1" dirty="0"/>
          </a:p>
        </p:txBody>
      </p:sp>
      <p:sp>
        <p:nvSpPr>
          <p:cNvPr id="21506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08" name="AutoShape 4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0" name="AutoShape 6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2" name="AutoShape 8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4" name="AutoShape 10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098" name="AutoShape 2" descr="plato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100" name="Picture 4" descr="plato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1738302" cy="2218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15 Dikdörtgen"/>
          <p:cNvSpPr/>
          <p:nvPr/>
        </p:nvSpPr>
        <p:spPr>
          <a:xfrm>
            <a:off x="2643174" y="1214422"/>
            <a:ext cx="2514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tr-TR" b="1" dirty="0" smtClean="0">
                <a:solidFill>
                  <a:srgbClr val="FF0000"/>
                </a:solidFill>
              </a:rPr>
              <a:t>Platon’un Değer Anlayışı</a:t>
            </a:r>
          </a:p>
        </p:txBody>
      </p:sp>
      <p:sp>
        <p:nvSpPr>
          <p:cNvPr id="17" name="16 Dikdörtgen"/>
          <p:cNvSpPr/>
          <p:nvPr/>
        </p:nvSpPr>
        <p:spPr>
          <a:xfrm>
            <a:off x="2571736" y="1785926"/>
            <a:ext cx="614366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Platon; </a:t>
            </a:r>
            <a:r>
              <a:rPr lang="tr-TR" sz="1600" u="sng" dirty="0" smtClean="0"/>
              <a:t>siyaset felsefesi düşüncelerini</a:t>
            </a:r>
            <a:r>
              <a:rPr lang="tr-TR" sz="1600" dirty="0" smtClean="0"/>
              <a:t>, insanların </a:t>
            </a:r>
            <a:r>
              <a:rPr lang="tr-TR" sz="1600" dirty="0" smtClean="0">
                <a:solidFill>
                  <a:srgbClr val="FF0000"/>
                </a:solidFill>
              </a:rPr>
              <a:t>istek ve ihtiyaçlarının doğal olarak oluşturduğu</a:t>
            </a:r>
            <a:r>
              <a:rPr lang="tr-TR" sz="1600" dirty="0" smtClean="0"/>
              <a:t> “</a:t>
            </a:r>
            <a:r>
              <a:rPr lang="tr-TR" sz="1600" b="1" dirty="0" smtClean="0"/>
              <a:t>devlet”</a:t>
            </a:r>
            <a:r>
              <a:rPr lang="tr-TR" sz="1600" dirty="0" smtClean="0"/>
              <a:t> düşüncesiyle açıklar. Platon’a göre devlet; insanların “iyi”, “güzel” ve “doğru” bir hayat yaşamaları için ortaya çıkmıştır.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Devlette herkes erdemlerine göre yer alır. En büyük erdemi bilgelik olanlarında devleti yönetmesi gerektiğini söyler. ( Platon’a göre devleti en büyük erdemi bilgelik olan Filozoflar yönetmelidir.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Platon’un Sanat Anlayışı : Platon sanatın bir taklit olduğunu söyler. (</a:t>
            </a:r>
            <a:r>
              <a:rPr lang="tr-TR" sz="1600" b="1" dirty="0" smtClean="0">
                <a:solidFill>
                  <a:srgbClr val="FF0000"/>
                </a:solidFill>
              </a:rPr>
              <a:t>Taklit olarak sanat görüşü</a:t>
            </a:r>
            <a:r>
              <a:rPr lang="tr-TR" sz="1600" b="1" dirty="0" smtClean="0"/>
              <a:t>). Bu nedenle Sanatçı</a:t>
            </a:r>
            <a:r>
              <a:rPr lang="tr-TR" sz="1600" dirty="0" smtClean="0"/>
              <a:t> duyular evrenin taklidinden sakınmalı idealar evrenindeki gerçek varlıklar olan ideaları sanatlarına yansıtmalıdırlar.</a:t>
            </a:r>
            <a:endParaRPr lang="tr-TR" sz="16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 Belirtme Çizgisi"/>
          <p:cNvSpPr/>
          <p:nvPr/>
        </p:nvSpPr>
        <p:spPr>
          <a:xfrm>
            <a:off x="357158" y="214290"/>
            <a:ext cx="5786478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ARİSTOTELES’İN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6786578" y="214290"/>
            <a:ext cx="2143140" cy="64294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ARİSTOTELES</a:t>
            </a:r>
          </a:p>
        </p:txBody>
      </p:sp>
      <p:pic>
        <p:nvPicPr>
          <p:cNvPr id="3076" name="Picture 4" descr="aristotel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71480"/>
            <a:ext cx="1771862" cy="2645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etin kutusu"/>
          <p:cNvSpPr txBox="1"/>
          <p:nvPr/>
        </p:nvSpPr>
        <p:spPr>
          <a:xfrm>
            <a:off x="357158" y="1285860"/>
            <a:ext cx="60722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Aristoteles’in Varlık Görüşü;</a:t>
            </a:r>
          </a:p>
          <a:p>
            <a:pPr algn="just"/>
            <a:endParaRPr lang="tr-TR" sz="1600" b="1" dirty="0" smtClean="0">
              <a:solidFill>
                <a:srgbClr val="FF0000"/>
              </a:solidFill>
            </a:endParaRPr>
          </a:p>
          <a:p>
            <a:pPr algn="just"/>
            <a:r>
              <a:rPr lang="tr-TR" sz="1600" dirty="0" smtClean="0"/>
              <a:t>Aristoteles Platon’un öğrencisidir. Hocasının idealar kuramını eleştirir.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O Platon gibi varlığın özünün idealardan oluştuğunu, Platon’dan farklı olarak ise bu ideaların ayrı bir evrende değil bu evrendeki her türden varlığın kendi içersindeki özler olduğunu söyler. 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Aristoteles’in bu varlık görüşü Madde-Form Öğretisi olarak bilinir.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Madde halini almış varlıkta sürekli bir değişim vardır. Varlık değişse bile onda var olan gerçek varlık yani form(Öz-Töz) değişmeden kalır.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Aristoteles’in Varlık görüşü de </a:t>
            </a:r>
            <a:r>
              <a:rPr lang="tr-TR" sz="1600" b="1" dirty="0" smtClean="0">
                <a:solidFill>
                  <a:srgbClr val="FF0000"/>
                </a:solidFill>
              </a:rPr>
              <a:t>İdealizm</a:t>
            </a:r>
            <a:r>
              <a:rPr lang="tr-TR" sz="1600" dirty="0" smtClean="0"/>
              <a:t> görüşü olarak ifade edilir.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 Belirtme Çizgisi"/>
          <p:cNvSpPr/>
          <p:nvPr/>
        </p:nvSpPr>
        <p:spPr>
          <a:xfrm>
            <a:off x="357158" y="214290"/>
            <a:ext cx="5786478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ARİSTOTELES’İN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6786578" y="214290"/>
            <a:ext cx="2143140" cy="64294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ARİSTOTELES</a:t>
            </a:r>
          </a:p>
        </p:txBody>
      </p:sp>
      <p:pic>
        <p:nvPicPr>
          <p:cNvPr id="3076" name="Picture 4" descr="aristotel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71480"/>
            <a:ext cx="1771862" cy="2645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etin kutusu"/>
          <p:cNvSpPr txBox="1"/>
          <p:nvPr/>
        </p:nvSpPr>
        <p:spPr>
          <a:xfrm>
            <a:off x="357158" y="1285860"/>
            <a:ext cx="607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Aristoteles’in Varlık Görüşü;</a:t>
            </a:r>
          </a:p>
        </p:txBody>
      </p:sp>
      <p:sp>
        <p:nvSpPr>
          <p:cNvPr id="6" name="5 Dikdörtgen"/>
          <p:cNvSpPr/>
          <p:nvPr/>
        </p:nvSpPr>
        <p:spPr>
          <a:xfrm>
            <a:off x="285720" y="1785926"/>
            <a:ext cx="6357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Aristoteles’e göre doğadaki her varlığın bir nedeni vardır. O, herhangi bir şeyin varlığını ve dünyadaki işlevini </a:t>
            </a:r>
            <a:r>
              <a:rPr lang="tr-TR" sz="1600" b="1" dirty="0" smtClean="0">
                <a:solidFill>
                  <a:srgbClr val="FF0000"/>
                </a:solidFill>
              </a:rPr>
              <a:t>DÖRT NEDEN </a:t>
            </a:r>
            <a:r>
              <a:rPr lang="tr-TR" sz="1600" dirty="0" smtClean="0"/>
              <a:t>görüşüyle </a:t>
            </a:r>
            <a:r>
              <a:rPr lang="tr-TR" sz="1600" dirty="0" smtClean="0"/>
              <a:t>açıklar.</a:t>
            </a:r>
            <a:endParaRPr lang="tr-TR" sz="1600" dirty="0"/>
          </a:p>
        </p:txBody>
      </p:sp>
      <p:graphicFrame>
        <p:nvGraphicFramePr>
          <p:cNvPr id="8" name="7 Diyagram"/>
          <p:cNvGraphicFramePr/>
          <p:nvPr/>
        </p:nvGraphicFramePr>
        <p:xfrm>
          <a:off x="285720" y="2500306"/>
          <a:ext cx="573881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 Belirtme Çizgisi"/>
          <p:cNvSpPr/>
          <p:nvPr/>
        </p:nvSpPr>
        <p:spPr>
          <a:xfrm>
            <a:off x="357158" y="214290"/>
            <a:ext cx="5786478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ARİSTOTELES’İN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6786578" y="214290"/>
            <a:ext cx="2143140" cy="64294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ARİSTOTELES</a:t>
            </a:r>
          </a:p>
        </p:txBody>
      </p:sp>
      <p:pic>
        <p:nvPicPr>
          <p:cNvPr id="3076" name="Picture 4" descr="aristotel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71480"/>
            <a:ext cx="1771862" cy="2645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etin kutusu"/>
          <p:cNvSpPr txBox="1"/>
          <p:nvPr/>
        </p:nvSpPr>
        <p:spPr>
          <a:xfrm>
            <a:off x="357158" y="1285860"/>
            <a:ext cx="607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Aristoteles’in Varlık Görüşü;</a:t>
            </a:r>
          </a:p>
        </p:txBody>
      </p:sp>
      <p:graphicFrame>
        <p:nvGraphicFramePr>
          <p:cNvPr id="9" name="8 Diyagram"/>
          <p:cNvGraphicFramePr/>
          <p:nvPr/>
        </p:nvGraphicFramePr>
        <p:xfrm>
          <a:off x="285720" y="20002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 Belirtme Çizgisi"/>
          <p:cNvSpPr/>
          <p:nvPr/>
        </p:nvSpPr>
        <p:spPr>
          <a:xfrm>
            <a:off x="357158" y="214290"/>
            <a:ext cx="5786478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ARİSTOTELES’İN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6786578" y="214290"/>
            <a:ext cx="2143140" cy="64294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ARİSTOTELES</a:t>
            </a:r>
          </a:p>
        </p:txBody>
      </p:sp>
      <p:pic>
        <p:nvPicPr>
          <p:cNvPr id="3076" name="Picture 4" descr="aristotel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71480"/>
            <a:ext cx="1771862" cy="2645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etin kutusu"/>
          <p:cNvSpPr txBox="1"/>
          <p:nvPr/>
        </p:nvSpPr>
        <p:spPr>
          <a:xfrm>
            <a:off x="357158" y="1285860"/>
            <a:ext cx="607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Aristoteles’in </a:t>
            </a:r>
            <a:r>
              <a:rPr lang="tr-TR" sz="1600" b="1" dirty="0" smtClean="0">
                <a:solidFill>
                  <a:srgbClr val="FF0000"/>
                </a:solidFill>
              </a:rPr>
              <a:t>Bilgi</a:t>
            </a:r>
            <a:r>
              <a:rPr lang="tr-TR" sz="1600" b="1" dirty="0" smtClean="0">
                <a:solidFill>
                  <a:srgbClr val="FF0000"/>
                </a:solidFill>
              </a:rPr>
              <a:t> </a:t>
            </a:r>
            <a:r>
              <a:rPr lang="tr-TR" sz="1600" b="1" dirty="0" smtClean="0">
                <a:solidFill>
                  <a:srgbClr val="FF0000"/>
                </a:solidFill>
              </a:rPr>
              <a:t>Görüşü;</a:t>
            </a:r>
          </a:p>
        </p:txBody>
      </p:sp>
      <p:sp>
        <p:nvSpPr>
          <p:cNvPr id="8" name="7 Dikdörtgen"/>
          <p:cNvSpPr/>
          <p:nvPr/>
        </p:nvSpPr>
        <p:spPr>
          <a:xfrm>
            <a:off x="285720" y="1714488"/>
            <a:ext cx="62151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Aristoteles’e göre bilgi </a:t>
            </a:r>
            <a:r>
              <a:rPr lang="tr-TR" sz="1600" b="1" dirty="0" smtClean="0"/>
              <a:t>akıl</a:t>
            </a:r>
            <a:r>
              <a:rPr lang="tr-TR" sz="1600" dirty="0" smtClean="0"/>
              <a:t> ile elde edilir. Akıl da </a:t>
            </a:r>
            <a:r>
              <a:rPr lang="tr-TR" sz="1600" b="1" dirty="0" smtClean="0">
                <a:solidFill>
                  <a:srgbClr val="FF0000"/>
                </a:solidFill>
              </a:rPr>
              <a:t>pasif (edilgen) </a:t>
            </a:r>
            <a:r>
              <a:rPr lang="tr-TR" sz="1600" dirty="0" smtClean="0"/>
              <a:t>ve </a:t>
            </a:r>
            <a:r>
              <a:rPr lang="tr-TR" sz="1600" b="1" dirty="0" smtClean="0">
                <a:solidFill>
                  <a:srgbClr val="FF0000"/>
                </a:solidFill>
              </a:rPr>
              <a:t>aktif (etkin</a:t>
            </a:r>
            <a:r>
              <a:rPr lang="tr-TR" sz="1600" b="1" dirty="0" smtClean="0">
                <a:solidFill>
                  <a:srgbClr val="FF0000"/>
                </a:solidFill>
              </a:rPr>
              <a:t>)</a:t>
            </a:r>
            <a:r>
              <a:rPr lang="tr-TR" sz="1600" dirty="0" smtClean="0"/>
              <a:t> akıl diye iki türlüdür. Pasif akıl </a:t>
            </a:r>
            <a:r>
              <a:rPr lang="tr-TR" sz="1600" b="1" i="1" dirty="0" smtClean="0"/>
              <a:t>duyularla</a:t>
            </a:r>
            <a:r>
              <a:rPr lang="tr-TR" sz="1600" dirty="0" smtClean="0"/>
              <a:t> bilgilerin </a:t>
            </a:r>
            <a:r>
              <a:rPr lang="tr-TR" sz="1600" dirty="0" smtClean="0"/>
              <a:t>içeriğini, malzemesini </a:t>
            </a:r>
            <a:r>
              <a:rPr lang="tr-TR" sz="1600" dirty="0" smtClean="0"/>
              <a:t>sağlar. Aktif akıl ise </a:t>
            </a:r>
            <a:r>
              <a:rPr lang="tr-TR" sz="1600" b="1" i="1" dirty="0" smtClean="0"/>
              <a:t>bunları işleyerek, biçimlendirerek </a:t>
            </a:r>
            <a:r>
              <a:rPr lang="tr-TR" sz="1600" dirty="0" smtClean="0"/>
              <a:t>doğru bilgiye </a:t>
            </a:r>
            <a:r>
              <a:rPr lang="tr-TR" sz="1600" dirty="0" smtClean="0"/>
              <a:t>ulaşır. </a:t>
            </a:r>
            <a:endParaRPr lang="tr-TR" sz="1600" dirty="0" smtClean="0"/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Aristoteles hocası Platon’un idealar olarak belirlediği asıl varlıkları içinde yaşadığımız tek tek varlıkların özleri (formları) olarak onların içinde olduğunu düşünür. Ve tek tek bu varlıklardaki özelliklerden tümel-genel bilgi elde edilir. Doğru bilgi tümellerin bilgisidir. ( Tümdengelim yoluyla elde edilen bilgidir.)</a:t>
            </a:r>
            <a:endParaRPr lang="tr-TR" sz="1600" dirty="0"/>
          </a:p>
        </p:txBody>
      </p:sp>
      <p:sp>
        <p:nvSpPr>
          <p:cNvPr id="10" name="9 Metin kutusu"/>
          <p:cNvSpPr txBox="1"/>
          <p:nvPr/>
        </p:nvSpPr>
        <p:spPr>
          <a:xfrm>
            <a:off x="357158" y="4357694"/>
            <a:ext cx="614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Not:</a:t>
            </a:r>
            <a:r>
              <a:rPr lang="tr-TR" dirty="0" smtClean="0"/>
              <a:t> Aristoteles’ de Sokrates ve Platon gibi bilgi konusunda </a:t>
            </a:r>
            <a:r>
              <a:rPr lang="tr-TR" b="1" dirty="0" smtClean="0">
                <a:solidFill>
                  <a:srgbClr val="FF0000"/>
                </a:solidFill>
              </a:rPr>
              <a:t>Rasyonalist (Akılcı) </a:t>
            </a:r>
            <a:r>
              <a:rPr lang="tr-TR" dirty="0" smtClean="0"/>
              <a:t>filozoftur. </a:t>
            </a:r>
            <a:endParaRPr lang="tr-TR" dirty="0"/>
          </a:p>
        </p:txBody>
      </p:sp>
      <p:sp>
        <p:nvSpPr>
          <p:cNvPr id="11" name="10 Dikdörtgen"/>
          <p:cNvSpPr/>
          <p:nvPr/>
        </p:nvSpPr>
        <p:spPr>
          <a:xfrm>
            <a:off x="357158" y="5143512"/>
            <a:ext cx="60722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b="1" dirty="0" smtClean="0"/>
              <a:t>Uyarı: </a:t>
            </a:r>
            <a:r>
              <a:rPr lang="tr-TR" sz="1600" dirty="0" smtClean="0"/>
              <a:t>Rasyonalist olmasına karşın bilginin doğuştan </a:t>
            </a:r>
            <a:r>
              <a:rPr lang="tr-TR" sz="1600" dirty="0" smtClean="0"/>
              <a:t>geldiği görüşüne </a:t>
            </a:r>
            <a:r>
              <a:rPr lang="tr-TR" sz="1600" dirty="0" smtClean="0"/>
              <a:t>karşı çıkar. Ona göre doğuştan bilgi olamaz fakat </a:t>
            </a:r>
            <a:r>
              <a:rPr lang="tr-TR" sz="1600" dirty="0" smtClean="0"/>
              <a:t>duyu organlarınca </a:t>
            </a:r>
            <a:r>
              <a:rPr lang="tr-TR" sz="1600" dirty="0" smtClean="0"/>
              <a:t>elde edilenleri işleme ve kavramlar </a:t>
            </a:r>
            <a:r>
              <a:rPr lang="tr-TR" sz="1600" dirty="0" smtClean="0"/>
              <a:t>oluşturma yeteneğine </a:t>
            </a:r>
            <a:r>
              <a:rPr lang="tr-TR" sz="1600" dirty="0" smtClean="0"/>
              <a:t>sahiptir. Yani akıl bilgiyi taşıyan değil, akıl bilgiyi </a:t>
            </a:r>
            <a:r>
              <a:rPr lang="tr-TR" sz="1600" dirty="0" smtClean="0"/>
              <a:t>üreten güçtür</a:t>
            </a:r>
            <a:r>
              <a:rPr lang="tr-TR" sz="1600" dirty="0" smtClean="0"/>
              <a:t>. </a:t>
            </a:r>
            <a:endParaRPr lang="tr-TR" sz="1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 Belirtme Çizgisi"/>
          <p:cNvSpPr/>
          <p:nvPr/>
        </p:nvSpPr>
        <p:spPr>
          <a:xfrm>
            <a:off x="357158" y="214290"/>
            <a:ext cx="5786478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ARİSTOTELES’İN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6786578" y="214290"/>
            <a:ext cx="2143140" cy="64294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ARİSTOTELES</a:t>
            </a:r>
          </a:p>
        </p:txBody>
      </p:sp>
      <p:pic>
        <p:nvPicPr>
          <p:cNvPr id="3076" name="Picture 4" descr="aristotel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71480"/>
            <a:ext cx="1771862" cy="2645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etin kutusu"/>
          <p:cNvSpPr txBox="1"/>
          <p:nvPr/>
        </p:nvSpPr>
        <p:spPr>
          <a:xfrm>
            <a:off x="357158" y="1285860"/>
            <a:ext cx="607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Aristoteles’in </a:t>
            </a:r>
            <a:r>
              <a:rPr lang="tr-TR" sz="1600" b="1" dirty="0" smtClean="0">
                <a:solidFill>
                  <a:srgbClr val="FF0000"/>
                </a:solidFill>
              </a:rPr>
              <a:t>Ahlak</a:t>
            </a:r>
            <a:r>
              <a:rPr lang="tr-TR" sz="1600" b="1" dirty="0" smtClean="0">
                <a:solidFill>
                  <a:srgbClr val="FF0000"/>
                </a:solidFill>
              </a:rPr>
              <a:t> </a:t>
            </a:r>
            <a:r>
              <a:rPr lang="tr-TR" sz="1600" b="1" dirty="0" smtClean="0">
                <a:solidFill>
                  <a:srgbClr val="FF0000"/>
                </a:solidFill>
              </a:rPr>
              <a:t>Görüşü;</a:t>
            </a:r>
          </a:p>
        </p:txBody>
      </p:sp>
      <p:sp>
        <p:nvSpPr>
          <p:cNvPr id="8" name="7 Dikdörtgen"/>
          <p:cNvSpPr/>
          <p:nvPr/>
        </p:nvSpPr>
        <p:spPr>
          <a:xfrm>
            <a:off x="285720" y="1714488"/>
            <a:ext cx="628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Her </a:t>
            </a:r>
            <a:r>
              <a:rPr lang="tr-TR" sz="1600" dirty="0" smtClean="0"/>
              <a:t>yapılan </a:t>
            </a:r>
            <a:r>
              <a:rPr lang="tr-TR" sz="1600" dirty="0" smtClean="0"/>
              <a:t>eylemin bir </a:t>
            </a:r>
            <a:r>
              <a:rPr lang="tr-TR" sz="1600" dirty="0" smtClean="0"/>
              <a:t>amacı olduğunu ve bunun iyi ile </a:t>
            </a:r>
            <a:r>
              <a:rPr lang="tr-TR" sz="1600" dirty="0" smtClean="0"/>
              <a:t>ilgili olduğunu </a:t>
            </a:r>
            <a:r>
              <a:rPr lang="tr-TR" sz="1600" dirty="0" smtClean="0"/>
              <a:t>belirtir. Ona göre insan bu iyi ile mutlu olur. </a:t>
            </a:r>
            <a:r>
              <a:rPr lang="tr-TR" sz="1600" dirty="0" smtClean="0"/>
              <a:t>Mutluluk, en güzel ve </a:t>
            </a:r>
            <a:r>
              <a:rPr lang="tr-TR" sz="1600" dirty="0" smtClean="0"/>
              <a:t>en hoşa gidendir. </a:t>
            </a:r>
            <a:r>
              <a:rPr lang="tr-TR" sz="1600" b="1" dirty="0" smtClean="0"/>
              <a:t>Mutluluk, “Ruhun amacıdır.” ve bu amaca </a:t>
            </a:r>
            <a:r>
              <a:rPr lang="tr-TR" sz="1600" b="1" dirty="0" smtClean="0"/>
              <a:t>uygun davranış</a:t>
            </a:r>
            <a:r>
              <a:rPr lang="tr-TR" sz="1600" b="1" dirty="0" smtClean="0"/>
              <a:t>, erdeme </a:t>
            </a:r>
            <a:r>
              <a:rPr lang="tr-TR" sz="1600" b="1" dirty="0" smtClean="0"/>
              <a:t>uygun </a:t>
            </a:r>
            <a:r>
              <a:rPr lang="tr-TR" sz="1600" dirty="0" smtClean="0"/>
              <a:t>olan </a:t>
            </a:r>
            <a:r>
              <a:rPr lang="tr-TR" sz="1600" dirty="0" smtClean="0"/>
              <a:t>davranıştır.</a:t>
            </a:r>
            <a:endParaRPr lang="tr-TR" sz="1600" dirty="0"/>
          </a:p>
        </p:txBody>
      </p:sp>
      <p:sp>
        <p:nvSpPr>
          <p:cNvPr id="10" name="9 Dikdörtgen"/>
          <p:cNvSpPr/>
          <p:nvPr/>
        </p:nvSpPr>
        <p:spPr>
          <a:xfrm>
            <a:off x="285720" y="2928934"/>
            <a:ext cx="628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Aristoteles’e göre iki tür erdem vardır: düşünce ve karakter. </a:t>
            </a:r>
            <a:r>
              <a:rPr lang="tr-TR" sz="1600" dirty="0" smtClean="0"/>
              <a:t>Düşünce erdemi </a:t>
            </a:r>
            <a:r>
              <a:rPr lang="tr-TR" sz="1600" dirty="0" smtClean="0"/>
              <a:t>eğitimle, karakter erdemi </a:t>
            </a:r>
            <a:r>
              <a:rPr lang="tr-TR" sz="1600" dirty="0" smtClean="0"/>
              <a:t>de alışkanlıkla </a:t>
            </a:r>
            <a:r>
              <a:rPr lang="tr-TR" sz="1600" dirty="0" smtClean="0"/>
              <a:t>elde edilir. </a:t>
            </a:r>
            <a:r>
              <a:rPr lang="tr-TR" sz="1600" dirty="0" smtClean="0"/>
              <a:t>Karakter erdemleri </a:t>
            </a:r>
            <a:r>
              <a:rPr lang="tr-TR" sz="1600" dirty="0" smtClean="0"/>
              <a:t>doğuştan kazanılan değil çevreyle olan </a:t>
            </a:r>
            <a:r>
              <a:rPr lang="tr-TR" sz="1600" dirty="0" smtClean="0"/>
              <a:t>etkileşimlerle oluşturulan erdemlerdir</a:t>
            </a:r>
            <a:r>
              <a:rPr lang="tr-TR" sz="1600" dirty="0" smtClean="0"/>
              <a:t>.</a:t>
            </a:r>
            <a:endParaRPr lang="tr-TR" sz="1600" dirty="0"/>
          </a:p>
        </p:txBody>
      </p:sp>
      <p:pic>
        <p:nvPicPr>
          <p:cNvPr id="1026" name="Picture 2" descr="erdemli olmak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000504"/>
            <a:ext cx="4643470" cy="2487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 Belirtme Çizgisi"/>
          <p:cNvSpPr/>
          <p:nvPr/>
        </p:nvSpPr>
        <p:spPr>
          <a:xfrm>
            <a:off x="357158" y="214290"/>
            <a:ext cx="5786478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ARİSTOTELES’İN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6786578" y="214290"/>
            <a:ext cx="2143140" cy="64294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ARİSTOTELES</a:t>
            </a:r>
          </a:p>
        </p:txBody>
      </p:sp>
      <p:pic>
        <p:nvPicPr>
          <p:cNvPr id="3076" name="Picture 4" descr="aristotel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71480"/>
            <a:ext cx="1771862" cy="2645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etin kutusu"/>
          <p:cNvSpPr txBox="1"/>
          <p:nvPr/>
        </p:nvSpPr>
        <p:spPr>
          <a:xfrm>
            <a:off x="357158" y="1285860"/>
            <a:ext cx="607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Aristoteles’in </a:t>
            </a:r>
            <a:r>
              <a:rPr lang="tr-TR" sz="1600" b="1" dirty="0" smtClean="0">
                <a:solidFill>
                  <a:srgbClr val="FF0000"/>
                </a:solidFill>
              </a:rPr>
              <a:t>Ahlak</a:t>
            </a:r>
            <a:r>
              <a:rPr lang="tr-TR" sz="1600" b="1" dirty="0" smtClean="0">
                <a:solidFill>
                  <a:srgbClr val="FF0000"/>
                </a:solidFill>
              </a:rPr>
              <a:t> </a:t>
            </a:r>
            <a:r>
              <a:rPr lang="tr-TR" sz="1600" b="1" dirty="0" smtClean="0">
                <a:solidFill>
                  <a:srgbClr val="FF0000"/>
                </a:solidFill>
              </a:rPr>
              <a:t>Görüşü;</a:t>
            </a:r>
          </a:p>
        </p:txBody>
      </p:sp>
      <p:sp>
        <p:nvSpPr>
          <p:cNvPr id="9" name="8 Dikdörtgen"/>
          <p:cNvSpPr/>
          <p:nvPr/>
        </p:nvSpPr>
        <p:spPr>
          <a:xfrm>
            <a:off x="285720" y="1714488"/>
            <a:ext cx="62865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00" dirty="0" smtClean="0"/>
              <a:t>Aristoteles, insan eylemlerindeki aşırılık veya eksikliğin iyi olmadığını ve insanı mutsuz </a:t>
            </a:r>
            <a:r>
              <a:rPr lang="tr-TR" sz="1600" dirty="0" smtClean="0"/>
              <a:t>ettiğini belirtir</a:t>
            </a:r>
            <a:r>
              <a:rPr lang="tr-TR" sz="1600" dirty="0" smtClean="0"/>
              <a:t>. </a:t>
            </a:r>
            <a:endParaRPr lang="tr-TR" sz="1600" dirty="0" smtClean="0"/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Ona </a:t>
            </a:r>
            <a:r>
              <a:rPr lang="tr-TR" sz="1600" dirty="0" smtClean="0"/>
              <a:t>göre erdemli olmak bu iki uç </a:t>
            </a:r>
            <a:r>
              <a:rPr lang="tr-TR" sz="1600" dirty="0" smtClean="0"/>
              <a:t>arasında orta </a:t>
            </a:r>
            <a:r>
              <a:rPr lang="tr-TR" sz="1600" dirty="0" smtClean="0"/>
              <a:t>yolu bulmaktır</a:t>
            </a:r>
            <a:r>
              <a:rPr lang="tr-TR" sz="1600" dirty="0" smtClean="0"/>
              <a:t>. (Ölçülü olmaktır.) </a:t>
            </a:r>
            <a:r>
              <a:rPr lang="tr-TR" sz="1600" b="1" dirty="0" smtClean="0"/>
              <a:t>Erdemlilik</a:t>
            </a:r>
            <a:r>
              <a:rPr lang="tr-TR" sz="1600" dirty="0" smtClean="0"/>
              <a:t>; eylemlerin </a:t>
            </a:r>
            <a:r>
              <a:rPr lang="tr-TR" sz="1600" i="1" dirty="0" smtClean="0">
                <a:solidFill>
                  <a:srgbClr val="FF0000"/>
                </a:solidFill>
              </a:rPr>
              <a:t>aşırılığı </a:t>
            </a:r>
            <a:r>
              <a:rPr lang="tr-TR" sz="1600" i="1" dirty="0" smtClean="0">
                <a:solidFill>
                  <a:srgbClr val="FF0000"/>
                </a:solidFill>
              </a:rPr>
              <a:t>ya da </a:t>
            </a:r>
            <a:r>
              <a:rPr lang="tr-TR" sz="1600" i="1" dirty="0" smtClean="0">
                <a:solidFill>
                  <a:srgbClr val="FF0000"/>
                </a:solidFill>
              </a:rPr>
              <a:t>eksikliği </a:t>
            </a:r>
            <a:r>
              <a:rPr lang="tr-TR" sz="1600" dirty="0" smtClean="0"/>
              <a:t>nedeniyle bozulur</a:t>
            </a:r>
            <a:r>
              <a:rPr lang="tr-TR" sz="1600" dirty="0" smtClean="0"/>
              <a:t>. Kişi, kendi iradesiyle orta yolu bulur. İnsanın erdemli olması </a:t>
            </a:r>
            <a:r>
              <a:rPr lang="tr-TR" sz="1600" dirty="0" smtClean="0"/>
              <a:t>buna bağlıdır.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Aristoteles’in </a:t>
            </a:r>
            <a:r>
              <a:rPr lang="tr-TR" sz="1600" dirty="0" smtClean="0"/>
              <a:t>görüşü günümüzde </a:t>
            </a:r>
            <a:r>
              <a:rPr lang="tr-TR" sz="1600" dirty="0" smtClean="0"/>
              <a:t>“</a:t>
            </a:r>
            <a:r>
              <a:rPr lang="tr-TR" sz="1600" b="1" dirty="0" smtClean="0">
                <a:solidFill>
                  <a:srgbClr val="FF0000"/>
                </a:solidFill>
              </a:rPr>
              <a:t>ALTIN ORTA</a:t>
            </a:r>
            <a:r>
              <a:rPr lang="tr-TR" sz="1600" dirty="0" smtClean="0"/>
              <a:t>” </a:t>
            </a:r>
            <a:r>
              <a:rPr lang="tr-TR" sz="1600" dirty="0" smtClean="0"/>
              <a:t>olarak da bilinir</a:t>
            </a:r>
            <a:endParaRPr lang="tr-TR" sz="1600" dirty="0"/>
          </a:p>
        </p:txBody>
      </p:sp>
      <p:pic>
        <p:nvPicPr>
          <p:cNvPr id="32772" name="Picture 4" descr="altın orta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143380"/>
            <a:ext cx="5786446" cy="210416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 Belirtme Çizgisi"/>
          <p:cNvSpPr/>
          <p:nvPr/>
        </p:nvSpPr>
        <p:spPr>
          <a:xfrm>
            <a:off x="357158" y="214290"/>
            <a:ext cx="5786478" cy="785818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ARİSTOTELES’İN VARLIK, BİLGİ VE DEĞER ANLAYIŞI   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6786578" y="214290"/>
            <a:ext cx="2143140" cy="64294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ARİSTOTELES</a:t>
            </a:r>
          </a:p>
        </p:txBody>
      </p:sp>
      <p:pic>
        <p:nvPicPr>
          <p:cNvPr id="3076" name="Picture 4" descr="aristotel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71480"/>
            <a:ext cx="1771862" cy="26452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etin kutusu"/>
          <p:cNvSpPr txBox="1"/>
          <p:nvPr/>
        </p:nvSpPr>
        <p:spPr>
          <a:xfrm>
            <a:off x="357158" y="1285860"/>
            <a:ext cx="607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b="1" dirty="0" smtClean="0">
                <a:solidFill>
                  <a:srgbClr val="FF0000"/>
                </a:solidFill>
              </a:rPr>
              <a:t>Aristoteles’in </a:t>
            </a:r>
            <a:r>
              <a:rPr lang="tr-TR" sz="1600" b="1" dirty="0" smtClean="0">
                <a:solidFill>
                  <a:srgbClr val="FF0000"/>
                </a:solidFill>
              </a:rPr>
              <a:t>Ahlak</a:t>
            </a:r>
            <a:r>
              <a:rPr lang="tr-TR" sz="1600" b="1" dirty="0" smtClean="0">
                <a:solidFill>
                  <a:srgbClr val="FF0000"/>
                </a:solidFill>
              </a:rPr>
              <a:t> </a:t>
            </a:r>
            <a:r>
              <a:rPr lang="tr-TR" sz="1600" b="1" dirty="0" smtClean="0">
                <a:solidFill>
                  <a:srgbClr val="FF0000"/>
                </a:solidFill>
              </a:rPr>
              <a:t>Görüşü;</a:t>
            </a:r>
          </a:p>
        </p:txBody>
      </p:sp>
      <p:graphicFrame>
        <p:nvGraphicFramePr>
          <p:cNvPr id="8" name="7 Tablo"/>
          <p:cNvGraphicFramePr>
            <a:graphicFrameLocks noGrp="1"/>
          </p:cNvGraphicFramePr>
          <p:nvPr/>
        </p:nvGraphicFramePr>
        <p:xfrm>
          <a:off x="285720" y="2143116"/>
          <a:ext cx="60960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Eylemin Eksikliği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Altın Orta (Ölçü)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Eylemin Aşırılığı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Korkaklık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 smtClean="0"/>
                        <a:t>Delice Atılganlık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Güdümlü olma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Asi Olma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Savurganlık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Cimrilik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Vurdumduymazlık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Aşırı Kaygılılık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Cahillik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Bilgiçlik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Metin kutusu"/>
          <p:cNvSpPr txBox="1"/>
          <p:nvPr/>
        </p:nvSpPr>
        <p:spPr>
          <a:xfrm>
            <a:off x="2571736" y="250030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CESARET</a:t>
            </a:r>
          </a:p>
        </p:txBody>
      </p:sp>
      <p:sp>
        <p:nvSpPr>
          <p:cNvPr id="12" name="11 Metin kutusu"/>
          <p:cNvSpPr txBox="1"/>
          <p:nvPr/>
        </p:nvSpPr>
        <p:spPr>
          <a:xfrm>
            <a:off x="2357422" y="285749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DENGELİ OLMA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2643174" y="321468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CÖMERTLİK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2500298" y="364331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SORUMLULUK</a:t>
            </a:r>
          </a:p>
        </p:txBody>
      </p:sp>
      <p:sp>
        <p:nvSpPr>
          <p:cNvPr id="15" name="14 Metin kutusu"/>
          <p:cNvSpPr txBox="1"/>
          <p:nvPr/>
        </p:nvSpPr>
        <p:spPr>
          <a:xfrm>
            <a:off x="2571736" y="400050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BİLGELİK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</TotalTime>
  <Words>1546</Words>
  <PresentationFormat>Ekran Gösterisi (4:3)</PresentationFormat>
  <Paragraphs>253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Erkan</dc:creator>
  <cp:lastModifiedBy>Erkan</cp:lastModifiedBy>
  <cp:revision>66</cp:revision>
  <dcterms:created xsi:type="dcterms:W3CDTF">2019-10-08T17:41:09Z</dcterms:created>
  <dcterms:modified xsi:type="dcterms:W3CDTF">2019-10-10T21:26:04Z</dcterms:modified>
</cp:coreProperties>
</file>