
<file path=[Content_Types].xml><?xml version="1.0" encoding="utf-8"?>
<Types xmlns="http://schemas.openxmlformats.org/package/2006/content-types">
  <Default Extension="jpeg" ContentType="image/jpeg"/>
  <Default Extension="jp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3.jpg" ContentType="image/jpeg"/>
  <Override PartName="/ppt/media/image4.jpg" ContentType="image/jpeg"/>
  <Override PartName="/ppt/media/image5.jpg" ContentType="image/jpeg"/>
  <Override PartName="/ppt/media/image6.jpg" ContentType="image/jpeg"/>
  <Override PartName="/ppt/media/image7.jpg" ContentType="image/jpeg"/>
  <Override PartName="/ppt/media/image8.jpg" ContentType="image/jpeg"/>
  <Override PartName="/ppt/media/image9.jpg" ContentType="image/jpeg"/>
  <Override PartName="/ppt/media/image10.jpg" ContentType="image/jpeg"/>
  <Override PartName="/ppt/media/image11.jpg" ContentType="image/jpeg"/>
  <Override PartName="/ppt/media/image12.jpg" ContentType="image/jpeg"/>
  <Override PartName="/ppt/media/image13.jpg" ContentType="image/jpeg"/>
  <Override PartName="/ppt/media/image14.jpg" ContentType="image/jpeg"/>
  <Override PartName="/ppt/media/image15.jpg" ContentType="image/jpeg"/>
  <Override PartName="/ppt/media/image16.jpg" ContentType="image/jpeg"/>
  <Override PartName="/ppt/media/image17.jpg" ContentType="image/jpeg"/>
  <Override PartName="/ppt/media/image18.jpg" ContentType="image/jpeg"/>
  <Override PartName="/ppt/media/image19.jpg" ContentType="image/jpeg"/>
  <Override PartName="/ppt/media/image20.jpg" ContentType="image/jpeg"/>
  <Override PartName="/ppt/media/image21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0DE20B-8575-44DA-9A3C-4837BA266C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6600" dirty="0"/>
              <a:t>Felsefe sözleri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E046820-755F-43B6-A80F-979028B18A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01116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AB8BA6-D35D-4CE5-8751-42C52FDAC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7AC9CA84-1841-492C-9490-1183F860EC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8024" y="609600"/>
            <a:ext cx="10772776" cy="5386388"/>
          </a:xfrm>
        </p:spPr>
      </p:pic>
    </p:spTree>
    <p:extLst>
      <p:ext uri="{BB962C8B-B14F-4D97-AF65-F5344CB8AC3E}">
        <p14:creationId xmlns:p14="http://schemas.microsoft.com/office/powerpoint/2010/main" val="3950022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266F67-2EC3-4CFE-A875-C95E97BE1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doğa, metin içeren bir resim&#10;&#10;Açıklama otomatik olarak oluşturuldu">
            <a:extLst>
              <a:ext uri="{FF2B5EF4-FFF2-40B4-BE49-F238E27FC236}">
                <a16:creationId xmlns:a16="http://schemas.microsoft.com/office/drawing/2014/main" id="{B1D09D68-436B-4D1C-94A2-A9D36BDAE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0935" y="576261"/>
            <a:ext cx="10332563" cy="5810251"/>
          </a:xfrm>
        </p:spPr>
      </p:pic>
    </p:spTree>
    <p:extLst>
      <p:ext uri="{BB962C8B-B14F-4D97-AF65-F5344CB8AC3E}">
        <p14:creationId xmlns:p14="http://schemas.microsoft.com/office/powerpoint/2010/main" val="3263894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04B1F1-2083-4DDE-9925-2194DD34E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AE7932C4-6995-468B-85CD-177DB98FE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609600"/>
            <a:ext cx="9905998" cy="6054416"/>
          </a:xfrm>
        </p:spPr>
      </p:pic>
    </p:spTree>
    <p:extLst>
      <p:ext uri="{BB962C8B-B14F-4D97-AF65-F5344CB8AC3E}">
        <p14:creationId xmlns:p14="http://schemas.microsoft.com/office/powerpoint/2010/main" val="654452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B39088-4CA7-4ED7-B99E-452F2B4A8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 descr="kişi, adam, giyme, bina içeren bir resim&#10;&#10;Açıklama otomatik olarak oluşturuldu">
            <a:extLst>
              <a:ext uri="{FF2B5EF4-FFF2-40B4-BE49-F238E27FC236}">
                <a16:creationId xmlns:a16="http://schemas.microsoft.com/office/drawing/2014/main" id="{51C586BA-E2A0-41E0-85C9-F765D98897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6199" y="180623"/>
            <a:ext cx="6504672" cy="6457244"/>
          </a:xfrm>
        </p:spPr>
      </p:pic>
    </p:spTree>
    <p:extLst>
      <p:ext uri="{BB962C8B-B14F-4D97-AF65-F5344CB8AC3E}">
        <p14:creationId xmlns:p14="http://schemas.microsoft.com/office/powerpoint/2010/main" val="960866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459530-335C-422B-B4CA-281A30947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metin içeren bir resim&#10;&#10;Açıklama otomatik olarak oluşturuldu">
            <a:extLst>
              <a:ext uri="{FF2B5EF4-FFF2-40B4-BE49-F238E27FC236}">
                <a16:creationId xmlns:a16="http://schemas.microsoft.com/office/drawing/2014/main" id="{7E39AC32-EBB8-4350-886E-22F6AAF86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9689" y="228601"/>
            <a:ext cx="6386512" cy="6386512"/>
          </a:xfrm>
        </p:spPr>
      </p:pic>
    </p:spTree>
    <p:extLst>
      <p:ext uri="{BB962C8B-B14F-4D97-AF65-F5344CB8AC3E}">
        <p14:creationId xmlns:p14="http://schemas.microsoft.com/office/powerpoint/2010/main" val="2413538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86AC1AA-0B0F-4792-ADE3-C42732834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İçerik Yer Tutucusu 4" descr="metin içeren bir resim&#10;&#10;Açıklama otomatik olarak oluşturuldu">
            <a:extLst>
              <a:ext uri="{FF2B5EF4-FFF2-40B4-BE49-F238E27FC236}">
                <a16:creationId xmlns:a16="http://schemas.microsoft.com/office/drawing/2014/main" id="{8A5753A8-A389-4761-A958-AB62D9713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4117" y="242887"/>
            <a:ext cx="6503900" cy="6429375"/>
          </a:xfrm>
        </p:spPr>
      </p:pic>
    </p:spTree>
    <p:extLst>
      <p:ext uri="{BB962C8B-B14F-4D97-AF65-F5344CB8AC3E}">
        <p14:creationId xmlns:p14="http://schemas.microsoft.com/office/powerpoint/2010/main" val="3090347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4F5550-A10C-431D-9145-0B2846D2B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EFC05928-DEF3-4F27-82A3-199487F3C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446" y="179123"/>
            <a:ext cx="6499754" cy="6499754"/>
          </a:xfrm>
        </p:spPr>
      </p:pic>
    </p:spTree>
    <p:extLst>
      <p:ext uri="{BB962C8B-B14F-4D97-AF65-F5344CB8AC3E}">
        <p14:creationId xmlns:p14="http://schemas.microsoft.com/office/powerpoint/2010/main" val="1161255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EC1CB1-09C3-4A4A-89A9-8094ADBD5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bina, kişi, zemin, açık hava içeren bir resim&#10;&#10;Açıklama otomatik olarak oluşturuldu">
            <a:extLst>
              <a:ext uri="{FF2B5EF4-FFF2-40B4-BE49-F238E27FC236}">
                <a16:creationId xmlns:a16="http://schemas.microsoft.com/office/drawing/2014/main" id="{04A3872B-4422-4058-8E66-C7671AAF93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1962" y="135231"/>
            <a:ext cx="6514037" cy="6527637"/>
          </a:xfrm>
        </p:spPr>
      </p:pic>
    </p:spTree>
    <p:extLst>
      <p:ext uri="{BB962C8B-B14F-4D97-AF65-F5344CB8AC3E}">
        <p14:creationId xmlns:p14="http://schemas.microsoft.com/office/powerpoint/2010/main" val="3191640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B766E3-B1DE-407E-96CB-EFE25EB13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metin içeren bir resim&#10;&#10;Açıklama otomatik olarak oluşturuldu">
            <a:extLst>
              <a:ext uri="{FF2B5EF4-FFF2-40B4-BE49-F238E27FC236}">
                <a16:creationId xmlns:a16="http://schemas.microsoft.com/office/drawing/2014/main" id="{300103D7-5722-4A8D-9800-7654816C15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1402" y="349956"/>
            <a:ext cx="6432020" cy="6432020"/>
          </a:xfrm>
        </p:spPr>
      </p:pic>
    </p:spTree>
    <p:extLst>
      <p:ext uri="{BB962C8B-B14F-4D97-AF65-F5344CB8AC3E}">
        <p14:creationId xmlns:p14="http://schemas.microsoft.com/office/powerpoint/2010/main" val="3470952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CB5B7D-3F38-4868-8EDA-877FE88BF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kişi, adam, açık hava içeren bir resim&#10;&#10;Açıklama otomatik olarak oluşturuldu">
            <a:extLst>
              <a:ext uri="{FF2B5EF4-FFF2-40B4-BE49-F238E27FC236}">
                <a16:creationId xmlns:a16="http://schemas.microsoft.com/office/drawing/2014/main" id="{2FA34BC9-2125-4933-90A8-14E46147E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3059" y="237067"/>
            <a:ext cx="6516044" cy="6468533"/>
          </a:xfrm>
        </p:spPr>
      </p:pic>
    </p:spTree>
    <p:extLst>
      <p:ext uri="{BB962C8B-B14F-4D97-AF65-F5344CB8AC3E}">
        <p14:creationId xmlns:p14="http://schemas.microsoft.com/office/powerpoint/2010/main" val="2322068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F99557-D0CC-4A0B-8624-A32924CC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metin, iş kartı içeren bir resim&#10;&#10;Açıklama otomatik olarak oluşturuldu">
            <a:extLst>
              <a:ext uri="{FF2B5EF4-FFF2-40B4-BE49-F238E27FC236}">
                <a16:creationId xmlns:a16="http://schemas.microsoft.com/office/drawing/2014/main" id="{E078D3BE-0F64-4965-9579-C3810FB745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2068" y="146755"/>
            <a:ext cx="6477175" cy="6477175"/>
          </a:xfrm>
        </p:spPr>
      </p:pic>
    </p:spTree>
    <p:extLst>
      <p:ext uri="{BB962C8B-B14F-4D97-AF65-F5344CB8AC3E}">
        <p14:creationId xmlns:p14="http://schemas.microsoft.com/office/powerpoint/2010/main" val="2672092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67DCDE-DF43-413F-B80B-3C1683401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metin içeren bir resim&#10;&#10;Açıklama otomatik olarak oluşturuldu">
            <a:extLst>
              <a:ext uri="{FF2B5EF4-FFF2-40B4-BE49-F238E27FC236}">
                <a16:creationId xmlns:a16="http://schemas.microsoft.com/office/drawing/2014/main" id="{67BB11D8-E249-4D8C-8B01-DA06CEBC59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7224" y="191911"/>
            <a:ext cx="6524978" cy="6524978"/>
          </a:xfrm>
        </p:spPr>
      </p:pic>
    </p:spTree>
    <p:extLst>
      <p:ext uri="{BB962C8B-B14F-4D97-AF65-F5344CB8AC3E}">
        <p14:creationId xmlns:p14="http://schemas.microsoft.com/office/powerpoint/2010/main" val="537958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7330BC-DE26-45EF-923B-9CB9D07FF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metin, iş kartı içeren bir resim&#10;&#10;Açıklama otomatik olarak oluşturuldu">
            <a:extLst>
              <a:ext uri="{FF2B5EF4-FFF2-40B4-BE49-F238E27FC236}">
                <a16:creationId xmlns:a16="http://schemas.microsoft.com/office/drawing/2014/main" id="{33689D01-6BFB-49C4-807E-9DACE19C59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0319" y="158044"/>
            <a:ext cx="6606969" cy="6634614"/>
          </a:xfrm>
        </p:spPr>
      </p:pic>
    </p:spTree>
    <p:extLst>
      <p:ext uri="{BB962C8B-B14F-4D97-AF65-F5344CB8AC3E}">
        <p14:creationId xmlns:p14="http://schemas.microsoft.com/office/powerpoint/2010/main" val="924615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3A6302-13F8-4002-A4EC-7CF1F1E52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İçerik Yer Tutucusu 8" descr="metin içeren bir resim&#10;&#10;Açıklama otomatik olarak oluşturuldu">
            <a:extLst>
              <a:ext uri="{FF2B5EF4-FFF2-40B4-BE49-F238E27FC236}">
                <a16:creationId xmlns:a16="http://schemas.microsoft.com/office/drawing/2014/main" id="{88AF74F7-2340-489D-A3FC-AE180499B0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827" y="169333"/>
            <a:ext cx="6584275" cy="6536267"/>
          </a:xfrm>
        </p:spPr>
      </p:pic>
    </p:spTree>
    <p:extLst>
      <p:ext uri="{BB962C8B-B14F-4D97-AF65-F5344CB8AC3E}">
        <p14:creationId xmlns:p14="http://schemas.microsoft.com/office/powerpoint/2010/main" val="2150221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10D9F0-43DF-4D01-951B-686140D08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metin, kitap içeren bir resim&#10;&#10;Açıklama otomatik olarak oluşturuldu">
            <a:extLst>
              <a:ext uri="{FF2B5EF4-FFF2-40B4-BE49-F238E27FC236}">
                <a16:creationId xmlns:a16="http://schemas.microsoft.com/office/drawing/2014/main" id="{D3E1DED4-27D6-434B-A0D9-32BB3FB3C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2916" y="146756"/>
            <a:ext cx="6780576" cy="6604000"/>
          </a:xfrm>
        </p:spPr>
      </p:pic>
    </p:spTree>
    <p:extLst>
      <p:ext uri="{BB962C8B-B14F-4D97-AF65-F5344CB8AC3E}">
        <p14:creationId xmlns:p14="http://schemas.microsoft.com/office/powerpoint/2010/main" val="2825867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42ACA1-00F6-4CB5-8A21-F069F20B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metin içeren bir resim&#10;&#10;Açıklama otomatik olarak oluşturuldu">
            <a:extLst>
              <a:ext uri="{FF2B5EF4-FFF2-40B4-BE49-F238E27FC236}">
                <a16:creationId xmlns:a16="http://schemas.microsoft.com/office/drawing/2014/main" id="{45FF6190-E555-408B-A8CD-85375D47F9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4646" y="169333"/>
            <a:ext cx="6556198" cy="6556198"/>
          </a:xfrm>
        </p:spPr>
      </p:pic>
    </p:spTree>
    <p:extLst>
      <p:ext uri="{BB962C8B-B14F-4D97-AF65-F5344CB8AC3E}">
        <p14:creationId xmlns:p14="http://schemas.microsoft.com/office/powerpoint/2010/main" val="2147925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04288B-2A63-4825-ADDE-11E6F2503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adam, kişi içeren bir resim&#10;&#10;Açıklama otomatik olarak oluşturuldu">
            <a:extLst>
              <a:ext uri="{FF2B5EF4-FFF2-40B4-BE49-F238E27FC236}">
                <a16:creationId xmlns:a16="http://schemas.microsoft.com/office/drawing/2014/main" id="{C40069DC-0661-45FA-9BC3-B84740446E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683" y="1031433"/>
            <a:ext cx="11627322" cy="4342078"/>
          </a:xfrm>
        </p:spPr>
      </p:pic>
    </p:spTree>
    <p:extLst>
      <p:ext uri="{BB962C8B-B14F-4D97-AF65-F5344CB8AC3E}">
        <p14:creationId xmlns:p14="http://schemas.microsoft.com/office/powerpoint/2010/main" val="1648393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133CCC-B1CF-4165-86FC-F69149838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791B061D-A208-4AD1-B2EE-73A73C84B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7212" y="572911"/>
            <a:ext cx="10034400" cy="5638800"/>
          </a:xfrm>
        </p:spPr>
      </p:pic>
    </p:spTree>
    <p:extLst>
      <p:ext uri="{BB962C8B-B14F-4D97-AF65-F5344CB8AC3E}">
        <p14:creationId xmlns:p14="http://schemas.microsoft.com/office/powerpoint/2010/main" val="1272076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9F9C71E-53A2-4367-81FC-673238864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0E18896-EEE3-42A2-BA00-F6390B258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2068" y="146755"/>
            <a:ext cx="6578775" cy="6578775"/>
          </a:xfrm>
        </p:spPr>
      </p:pic>
    </p:spTree>
    <p:extLst>
      <p:ext uri="{BB962C8B-B14F-4D97-AF65-F5344CB8AC3E}">
        <p14:creationId xmlns:p14="http://schemas.microsoft.com/office/powerpoint/2010/main" val="2216567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CD8263-7F23-4DBA-89CD-8D9527E06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41B38B3F-CCEE-44A6-A272-5CC1307B42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8302" y="272877"/>
            <a:ext cx="9492219" cy="6312246"/>
          </a:xfrm>
        </p:spPr>
      </p:pic>
    </p:spTree>
    <p:extLst>
      <p:ext uri="{BB962C8B-B14F-4D97-AF65-F5344CB8AC3E}">
        <p14:creationId xmlns:p14="http://schemas.microsoft.com/office/powerpoint/2010/main" val="39637826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ğ Gözü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TM03457485[[fn=Örgü]]</Template>
  <TotalTime>13</TotalTime>
  <Words>2</Words>
  <Application>Microsoft Office PowerPoint</Application>
  <PresentationFormat>Geniş ekran</PresentationFormat>
  <Paragraphs>1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4" baseType="lpstr">
      <vt:lpstr>Arial</vt:lpstr>
      <vt:lpstr>Century Gothic</vt:lpstr>
      <vt:lpstr>Ağ Gözü</vt:lpstr>
      <vt:lpstr>Felsefe sözleri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Felsefe sözleri</dc:title>
  <dc:creator>Cüneyt KOÇ</dc:creator>
  <cp:lastModifiedBy>Cüneyt KOÇ</cp:lastModifiedBy>
  <cp:revision>3</cp:revision>
  <dcterms:created xsi:type="dcterms:W3CDTF">2019-09-22T19:58:47Z</dcterms:created>
  <dcterms:modified xsi:type="dcterms:W3CDTF">2019-09-22T20:13:01Z</dcterms:modified>
</cp:coreProperties>
</file>