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6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7ECFCAA-7DC7-4BC3-8CBC-D64BF684A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B786F2C-496B-4E04-B977-E026A886A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8E639B3-27BA-455C-A749-C07524B69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6B8BD-3598-4079-832B-5D2E9E30A127}" type="datetimeFigureOut">
              <a:rPr lang="tr-TR" smtClean="0"/>
              <a:t>7.03.2019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936CCA3-36AE-4364-BD7F-265B5B230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869C6BC-41A2-4E7F-8680-7B82CE067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CCC-BD8F-4105-BC08-9AAD6F0A42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0451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F10B5DC-1F6E-443B-A62C-C39A9AA18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BEAB668-A663-4616-9B14-9E7157F6A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CFE1DE4-FB27-4527-9372-C174D80EA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6B8BD-3598-4079-832B-5D2E9E30A127}" type="datetimeFigureOut">
              <a:rPr lang="tr-TR" smtClean="0"/>
              <a:t>7.03.2019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5A7CB99-A115-4CB8-B1FB-6EE159031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A904AE0-3B90-4892-97C6-080F14B01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CCC-BD8F-4105-BC08-9AAD6F0A42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0479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250F30A-1040-4BC7-9728-5F1397FC5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3DD5F5B-D36A-4D4E-A25D-76100FA61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FDE9DF9-404D-4A46-8EB4-2EC3E3E3E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6B8BD-3598-4079-832B-5D2E9E30A127}" type="datetimeFigureOut">
              <a:rPr lang="tr-TR" smtClean="0"/>
              <a:t>7.03.2019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CBD42FB-ECD4-410D-B52D-F990BC5BE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0022077-9A32-408B-A114-C9AE9379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CCC-BD8F-4105-BC08-9AAD6F0A42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5536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E4C7138-EBDA-462D-A3BE-A423EDBB1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74A391D-AE9F-4B49-AB07-84F9CE6871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05E0BE4-19F0-4776-AB50-B01D23899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C164179-EEAD-405F-A5EE-0D2F442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6B8BD-3598-4079-832B-5D2E9E30A127}" type="datetimeFigureOut">
              <a:rPr lang="tr-TR" smtClean="0"/>
              <a:t>7.03.2019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19B737B-2BC8-4DDA-A02B-6EAC90880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DEB4A15-B85A-4211-B01A-44E9E60FB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CCC-BD8F-4105-BC08-9AAD6F0A42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2749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F26600D-8C47-4C77-972F-318718950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396DE3C-D071-4902-BD54-E0BF353DB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F1BF079-849B-44DE-B3FE-46CD6379A7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0CDF4800-E5E7-49FF-A085-57CD56A6FE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4BCD3A6B-3589-4471-A792-0DAFF23658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C959BBE8-0E6C-4BA1-B962-D36E4CE3E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6B8BD-3598-4079-832B-5D2E9E30A127}" type="datetimeFigureOut">
              <a:rPr lang="tr-TR" smtClean="0"/>
              <a:t>7.03.2019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FB8C20E5-9075-4EC7-B283-DDF4F9B1B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9A0CACD-9FDB-4B28-B47C-FA9BE8B91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CCC-BD8F-4105-BC08-9AAD6F0A42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9405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8117BF2-D53C-460C-BDDF-C15168AFC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47CA6E8B-6F8C-4EA8-BE72-E5F2EBED2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6B8BD-3598-4079-832B-5D2E9E30A127}" type="datetimeFigureOut">
              <a:rPr lang="tr-TR" smtClean="0"/>
              <a:t>7.03.2019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706D666-3BB7-4A27-BF2C-D39C07CC9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CEF98ED-B846-4F3F-A98D-8EBAB9ED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CCC-BD8F-4105-BC08-9AAD6F0A42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2789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44A03EC5-AD61-4A32-B33D-C485316AC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6B8BD-3598-4079-832B-5D2E9E30A127}" type="datetimeFigureOut">
              <a:rPr lang="tr-TR" smtClean="0"/>
              <a:t>7.03.2019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D08E413C-5EA1-4CEC-8ED1-BF05632FC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EF6B924-ADE9-416E-8912-9BEF43B7A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CCC-BD8F-4105-BC08-9AAD6F0A42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7836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8236CF6-8F08-4A14-8BC9-27E08AA7E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F4201F8-878A-42C4-B619-B38799E3F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4DC97F6-0EA5-4C6E-B3DC-F1F8CE131C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BACCEEC-15F8-4FCC-9A6E-82B2E216D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6B8BD-3598-4079-832B-5D2E9E30A127}" type="datetimeFigureOut">
              <a:rPr lang="tr-TR" smtClean="0"/>
              <a:t>7.03.2019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01642C7-2400-4E50-BB05-A118CCF34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19AA4AD-180E-45F8-B268-84BE2FE1E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CCC-BD8F-4105-BC08-9AAD6F0A42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616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FA5D884-CB44-4B8D-B513-2EB948849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1553FB30-F4FD-4499-839B-A6087AB547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BBCDA53-8A67-4FD5-B03C-CA655763C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5125248-6781-47A7-BD03-D07CD0CF3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6B8BD-3598-4079-832B-5D2E9E30A127}" type="datetimeFigureOut">
              <a:rPr lang="tr-TR" smtClean="0"/>
              <a:t>7.03.2019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13BF719-7A88-4275-AE23-0540A97E6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D31C74-994A-4683-9834-4E2AE75AC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CCC-BD8F-4105-BC08-9AAD6F0A42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9136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9B4B622-8106-4F57-8DC5-5DE191B63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9B4BADA-F5A8-47A4-83C6-569E694DC7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B4EF49A-5C91-4399-9723-AF26F138A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6B8BD-3598-4079-832B-5D2E9E30A127}" type="datetimeFigureOut">
              <a:rPr lang="tr-TR" smtClean="0"/>
              <a:t>7.03.2019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7EF4A61-D10F-49CD-B227-E407283D4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3D7E166-FBEF-4642-AB8C-5A8A58425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CCC-BD8F-4105-BC08-9AAD6F0A42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5448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78905EC9-72BC-4679-9103-2ED41536EF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9551E56-0754-4F19-BD90-453C133532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29A8C05-8190-4392-8EB2-EFD9935B0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6B8BD-3598-4079-832B-5D2E9E30A127}" type="datetimeFigureOut">
              <a:rPr lang="tr-TR" smtClean="0"/>
              <a:t>7.03.2019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E0187BB-C05B-47A4-A29C-2BB009EDD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45125F4-33F2-4B76-8FF2-87FF315D7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CCC-BD8F-4105-BC08-9AAD6F0A42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081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FD250C57-AE65-47A6-BDA5-4B76359C7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4A99761-85A9-4B4B-997B-26B7C5440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ED9EE58-C118-4A4F-88CC-D1F571B9E3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6B8BD-3598-4079-832B-5D2E9E30A127}" type="datetimeFigureOut">
              <a:rPr lang="tr-TR" smtClean="0"/>
              <a:t>7.03.2019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D601951-F67F-4ECD-BEFF-23D7478CF9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54EBE88-1787-4764-BE89-74E243AAAF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83CCC-BD8F-4105-BC08-9AAD6F0A42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0019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AF783A8-AE22-4739-AAEC-B4D03636B8CD}"/>
              </a:ext>
            </a:extLst>
          </p:cNvPr>
          <p:cNvSpPr>
            <a:spLocks noGrp="1"/>
          </p:cNvSpPr>
          <p:nvPr>
            <p:ph type="ctr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ULUSLARARASI İLİŞKİLERDE</a:t>
            </a:r>
            <a:br>
              <a:rPr lang="tr-T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DENGE SİYASETİ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69083DC-8C05-42DE-8934-8216087483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tr-TR" dirty="0"/>
          </a:p>
          <a:p>
            <a:r>
              <a:rPr 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3.ÜNİTE</a:t>
            </a:r>
          </a:p>
        </p:txBody>
      </p:sp>
    </p:spTree>
    <p:extLst>
      <p:ext uri="{BB962C8B-B14F-4D97-AF65-F5344CB8AC3E}">
        <p14:creationId xmlns:p14="http://schemas.microsoft.com/office/powerpoint/2010/main" val="18376102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8F21878-A05A-41DA-ADDD-D9CA01FE8E8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OSMANLI DEVLETİ’NİN SİYASİ</a:t>
            </a:r>
            <a:b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VARLIĞINA YÖNELİK TEHDİTLER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5BD38BA-1305-4429-8E64-FB52D1D7F1BB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XIX.YÜZYIL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BAŞINDA OSMANLI DEVLETİ,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TOPRAK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BAKI-MINDAN, DÜNYANIN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BÜYÜK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DEVLETLERİ ARASINDA YER ALMAKTADIR.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BU GENİŞ SINIRLAR İÇİNDEKİ TOPRAK VE DENİZLERİN KAPSADIĞI ALAN,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MİLYON KM KARE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DİR.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DEVLETİN TOPLAM NÜFUSU İSE,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MİLYON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CİVARINDA-DIR.</a:t>
            </a:r>
          </a:p>
        </p:txBody>
      </p:sp>
    </p:spTree>
    <p:extLst>
      <p:ext uri="{BB962C8B-B14F-4D97-AF65-F5344CB8AC3E}">
        <p14:creationId xmlns:p14="http://schemas.microsoft.com/office/powerpoint/2010/main" val="2132456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F5A5816-E0EB-4180-BFCF-F147BE2BB78B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OSMANLI DEVLETİ’NİN SİYASİ</a:t>
            </a:r>
            <a:b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VARLIĞINA YÖNELİK TEHDİTLER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8AFB28-28A8-4678-A1A6-72B4301E7C5E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1299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TARİHİNDE KURULAN OSMANLI DEVLETİ,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 YIL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BOYUNCA DÜNYANIN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SÜPER GÜCÜ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OLMUŞ, DÜNYA SİYA-SETİNE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YÖN VEREN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DEVLETLERİN BAŞINDA GELMİŞTİR.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ANCAK,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1699 KARLOFÇA ANTLAŞMASI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İLE BAŞLAYAN DÖNEMDE, BU ÖZELLİĞİNİ KAYBETMEYE BAŞLAMIŞTIR.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XVIII.YÜZYIL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AVRUPA’NIN GERİSİNDE KALINDIĞI ANLAŞILMIŞ VE ÇEŞİTLİ ÖNLEMLER ALINMAYA ÇALIŞIL-MIŞTIR.</a:t>
            </a:r>
          </a:p>
        </p:txBody>
      </p:sp>
    </p:spTree>
    <p:extLst>
      <p:ext uri="{BB962C8B-B14F-4D97-AF65-F5344CB8AC3E}">
        <p14:creationId xmlns:p14="http://schemas.microsoft.com/office/powerpoint/2010/main" val="42402103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1BD110D-E8DA-4389-BB4E-55B4C57204DF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OSMANLI DEVLETİ’NİN SİYASİ</a:t>
            </a:r>
            <a:b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VARLIĞINA YÖNELİK TEHDİTLER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83DFB79-40D1-4CF9-B48A-6BEBAFBF0E8F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ANCAK BU ÖNLEMLER YETERLİ OLMAMIŞ, OSMANLI DEVLETİ,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XVIII.</a:t>
            </a:r>
            <a:r>
              <a:rPr lang="tr-TR" b="1">
                <a:latin typeface="Times New Roman" panose="02020603050405020304" pitchFamily="18" charset="0"/>
                <a:cs typeface="Times New Roman" panose="02020603050405020304" pitchFamily="18" charset="0"/>
              </a:rPr>
              <a:t>YÜZYIL</a:t>
            </a:r>
            <a:r>
              <a:rPr lang="tr-TR">
                <a:latin typeface="Times New Roman" panose="02020603050405020304" pitchFamily="18" charset="0"/>
                <a:cs typeface="Times New Roman" panose="02020603050405020304" pitchFamily="18" charset="0"/>
              </a:rPr>
              <a:t>IN SONLARINA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GELİNDİĞİNDE, TOPRAKLARINI SALDIRILARA KARŞI TEK BAŞINA KORU-YAMAYACAK HALE GELMİŞTİR.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DENGE POLİTİKASI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DENİLEN BİR DİPLOMASİ İLE, İTTİ-FAKLAR KURARAK, TOPRAKLARINI KORUMAYA ÇALIŞMIŞ VE AVRUPA’DA DAİMİ BÜYÜKELÇİLİKLER AÇILMIŞTIR.</a:t>
            </a:r>
          </a:p>
        </p:txBody>
      </p:sp>
    </p:spTree>
    <p:extLst>
      <p:ext uri="{BB962C8B-B14F-4D97-AF65-F5344CB8AC3E}">
        <p14:creationId xmlns:p14="http://schemas.microsoft.com/office/powerpoint/2010/main" val="1997743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66B7400-FBB5-4877-AE2D-573DD123FE0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OSMANLI DEVLETİ’NİN SİYASİ</a:t>
            </a:r>
            <a:b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VARLIĞINA YÖNELİK TEHDİTLER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A1BEA3D-F145-4613-97FA-DBAD1F51BDA5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XIX.YÜZYILA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GELİNDİĞİNDE, AVRUPA’DAKİ DEVLETLER ARASI GÜÇ DENGESİ DEĞİŞMEYE BAŞLAMIŞ, OSMANLI DEVLETİ, DIŞARIDAN KENDİSİNE YÖNELEN TEHLİKELERE KARŞI, YANINA EN AZ BİR BÜYÜK DEVLETİ ALMAK SURE-TİYLE,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SİYASİ DENGE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KURMAYA ÇALIŞMIŞTIR.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OSMANLI DEVLETİ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XIX.YÜZYIL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DENGE STRATEJİSİ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YÖNELEREK, SORUNLARIN ÇÖZÜMÜNDE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DİPLOMASİ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YÖN-TEMİNİ TERCİH ETMEYE BAŞLAMIŞTIR.</a:t>
            </a:r>
          </a:p>
        </p:txBody>
      </p:sp>
    </p:spTree>
    <p:extLst>
      <p:ext uri="{BB962C8B-B14F-4D97-AF65-F5344CB8AC3E}">
        <p14:creationId xmlns:p14="http://schemas.microsoft.com/office/powerpoint/2010/main" val="795914295"/>
      </p:ext>
    </p:extLst>
  </p:cSld>
  <p:clrMapOvr>
    <a:masterClrMapping/>
  </p:clrMapOvr>
  <p:transition spd="slow"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3225747-E123-4612-BE93-BAB2189C877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OSMANLI DEVLETİ’NİN SİYASİ</a:t>
            </a:r>
            <a:b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VARLIĞINA YÖNELİK TEHDİTLER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B1ED53-681D-457F-AA59-A116C3A2B33E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XIX.YÜZYILDA AVRUPA SİYASETİNE YÖN VEREN ÜLKELER: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1.İNGİLTERE</a:t>
            </a:r>
          </a:p>
          <a:p>
            <a:pPr marL="0" indent="0">
              <a:buNone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2.FRANSA</a:t>
            </a:r>
          </a:p>
          <a:p>
            <a:pPr marL="0" indent="0">
              <a:buNone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3.AVUSTURYA</a:t>
            </a:r>
          </a:p>
          <a:p>
            <a:pPr marL="0" indent="0">
              <a:buNone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4.RUSYA’DIR</a:t>
            </a:r>
          </a:p>
        </p:txBody>
      </p:sp>
    </p:spTree>
    <p:extLst>
      <p:ext uri="{BB962C8B-B14F-4D97-AF65-F5344CB8AC3E}">
        <p14:creationId xmlns:p14="http://schemas.microsoft.com/office/powerpoint/2010/main" val="21054502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D0A0B2F-833F-467F-AD25-3C66112C545B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1699 KARLOFÇA SONRASI </a:t>
            </a:r>
            <a:b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OSMANLI İMPARATORLUĞU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3486A5BC-3346-401B-8EAF-81A85D0D02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04969"/>
            <a:ext cx="10515600" cy="454683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4130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ED3270C-FD2B-4ABE-AE4E-53AF50B4F4C7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/>
              <a:t>XIX.YÜZYILDA OSMANLI İMPARATORLUĞU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5D2AC3E3-EA06-470D-A6AA-4C3B1A6335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4"/>
            <a:ext cx="10515600" cy="49275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424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3AFE02C-E608-4804-AF22-E026C044A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XIX.YÜZYIL SONLARINDA OSMANLI DEVLETİ</a:t>
            </a:r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1DE54F3A-2533-475A-9AB5-A45389BE5E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88191"/>
            <a:ext cx="10515600" cy="4655890"/>
          </a:xfrm>
        </p:spPr>
      </p:pic>
    </p:spTree>
    <p:extLst>
      <p:ext uri="{BB962C8B-B14F-4D97-AF65-F5344CB8AC3E}">
        <p14:creationId xmlns:p14="http://schemas.microsoft.com/office/powerpoint/2010/main" val="2425904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3F4267E-3115-451A-9902-8C5D807AB87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OSMANLI DEVLETİ’NİN SİYASİ</a:t>
            </a:r>
            <a:b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VARLIĞINA YÖNELİK TEHDİTLER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4AA3402-648A-445C-9811-FFE03649312B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XIX.YÜZYILDA (1800/1900)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OSMANLI DEVLETİ’NİN GÜÇ KAYBETMESİNİ FIRSAT BİLEN AVRUPALI BÜYÜK DEVLET-LER, OSMANLI ÜZERİNDE NÜFUZ KURMAYA ÇALIŞMIŞTIR.</a:t>
            </a:r>
          </a:p>
          <a:p>
            <a:pPr marL="0" indent="0">
              <a:buNone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SANAYİ İNKİLABI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İLE GELİŞEN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SÖMÜRGECİLİK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ANLA-YIŞI, BERABERİNDE HAMMADDE VE PAZAR İHTİYACINI DA GETİRİNCE,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ASYA, AVRUPA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AFRİKA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’DA MİLYONLARCA KİLOMETREKARE TOPRAĞI OLAN OSMANLI DEVLETİ, AV-RUPALI DEVLETLERCE PARÇALANMA YOLUNA GİDİLMİŞ-TİR.</a:t>
            </a: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9398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A95BA80-1926-4121-996B-D78108D917B7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OSMANLI DEVLETİ’NİN SİYASİ</a:t>
            </a:r>
            <a:b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VARLIĞINA YÖNELİK TEHDİTLER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30F6DE-9F42-4964-A26C-7CCA91138F45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AVRUPALI DEVLETLERİN, OSMANLI DEVLETİ’Nİ PARÇA-LAMA GİRİŞİMLERİNİN ALTINDA YATAN ASIL NEDEN, DEV-LETİN ZENGİN DOĞAL KAYNAKLARINA SAHİP OLMA İSTE-ĞİDİR.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OSMANLI DEVLETİ DE SÖMÜRGE YAPILMAK İSTENMİŞTİR.</a:t>
            </a:r>
          </a:p>
        </p:txBody>
      </p:sp>
    </p:spTree>
    <p:extLst>
      <p:ext uri="{BB962C8B-B14F-4D97-AF65-F5344CB8AC3E}">
        <p14:creationId xmlns:p14="http://schemas.microsoft.com/office/powerpoint/2010/main" val="2846954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24B0CF1-71C5-47CA-9AC9-AE271EC1736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1789 FRANSIZ İHTİLALİ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0034C19-C7CC-4202-95CE-BE826AF7C673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FRANSIZ İHTİLALİ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’NİN ETKİSİYLE AVRUPA’DAN DÜNYAYA YAYILAN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MİLLİYETÇİLİK AKIMI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BÜYÜK İMPARATORLUK-LARIN SİYASİ YAPISINI BOZMUŞTUR.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FRANSA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MONARŞİ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İLE YÖNETİLEN ÜLKELERİN HEDEFİ HALİNE GELMİŞTİR.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MİLLİYETÇİLİK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ULUS DEVLET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ANLAYIŞLARININ ÜLKELERİNE DE YAYILMASINDAN ÇEKİNEN DEVLETLER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BİR ARAYA GELEREK,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FRANSA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’YA SAVAŞ AÇMIŞLARDIR.</a:t>
            </a:r>
          </a:p>
        </p:txBody>
      </p:sp>
    </p:spTree>
    <p:extLst>
      <p:ext uri="{BB962C8B-B14F-4D97-AF65-F5344CB8AC3E}">
        <p14:creationId xmlns:p14="http://schemas.microsoft.com/office/powerpoint/2010/main" val="1871536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29E0ADE-2D97-427E-810C-F5E065E66CF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1789 FRANSIZ İHTİLALİ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3D28EC9-FFFC-4A65-9BCE-E89101F1F083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YILA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YAYILAN VE </a:t>
            </a:r>
            <a:r>
              <a:rPr lang="tr-T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NAPOLYON SAVAŞLARI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OLARAK ADLANDIRILAN SAVAŞLARLA, AVRUPA’NIN SİYASİ DENGESİ ALT ÜST OLMUŞTUR.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BU UZUN SÜRELİ SAVAŞLAR SONUNDA FRANSA YENİLMİŞ, BOZULAN DENGELERİN YENİDEN KURULMASINI AMAÇLA-YAN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RUSYA, AVUSTURYA, PRUSYA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İNGİLTERE, VİYANA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 DA BİR KONGRE YAPMAYA KARAR VERMİŞLERDİR.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FRANSA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DA, DAHA SONRA DAVET EDİLMİŞTİR.</a:t>
            </a:r>
          </a:p>
        </p:txBody>
      </p:sp>
    </p:spTree>
    <p:extLst>
      <p:ext uri="{BB962C8B-B14F-4D97-AF65-F5344CB8AC3E}">
        <p14:creationId xmlns:p14="http://schemas.microsoft.com/office/powerpoint/2010/main" val="20051611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C546420-53B3-4CDF-8C16-B3CC9A2A822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1815 VİYANA KONGRESİ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D876071-E77F-4331-929E-FCE7C1B7A70E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1815 VİYANA KONGRESİ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’NDE AVUSTURYA’YI TEMSİL EDEN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METTERNICH (METERNİK),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KONGREYE DAMGASINI VU-RAN DİPLOMATLARIN BAŞINDA GELMİŞTİR.</a:t>
            </a:r>
          </a:p>
          <a:p>
            <a:pPr marL="0" indent="0">
              <a:buNone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XIX.YÜZYIL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ORTALARINA KADAR, NEREDEYSE MİLLET-LERARASI POLİTİKADA BAŞROLÜ OYNAMIŞTIR.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KONGREDE, MUTLAK KRALLIKLARLA YÖNETİLEN DEV-LETLER,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MİLLİYETÇİLİK AKIMINA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KARŞI BİRLİKTE HARE-KET ETME KARARI ALMIŞLARDIR.</a:t>
            </a:r>
          </a:p>
        </p:txBody>
      </p:sp>
    </p:spTree>
    <p:extLst>
      <p:ext uri="{BB962C8B-B14F-4D97-AF65-F5344CB8AC3E}">
        <p14:creationId xmlns:p14="http://schemas.microsoft.com/office/powerpoint/2010/main" val="3209935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F90E513-2475-4E33-B652-12D7BCEC604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1815 VİYANA KONGRESİ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F736C6C-3E49-4F40-8F0F-22C18025DB67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1815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’DE,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AVUSTURYA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’NIN BAŞKENTİ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VİYANA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’DA GERÇEK-LEŞTİRİLEN BU KONGREDE, AVRUPALI DEVLETLER, OSMAN-LI DEVLETİ’NE KARŞI YÜRÜTECEKLERİ SİYASETİ DE BELİR-LEMİŞLERDİR.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BU KONGREDE KONUŞULAN EN ÖNEMLİ KONULARDAN BİRİ DE, </a:t>
            </a:r>
            <a:r>
              <a:rPr lang="tr-TR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ŞARK MESELESİ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’DİR.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DOĞU SORUNU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OLARAK DA ADLANDIRILAN ŞARK MESE-LESİ, POLİTİK BİR KAVRAMDIR.</a:t>
            </a:r>
          </a:p>
        </p:txBody>
      </p:sp>
    </p:spTree>
    <p:extLst>
      <p:ext uri="{BB962C8B-B14F-4D97-AF65-F5344CB8AC3E}">
        <p14:creationId xmlns:p14="http://schemas.microsoft.com/office/powerpoint/2010/main" val="3816878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43C54FE-A339-4B96-BE87-A949343F7664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1815 VİYANA KONGRESİ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57E0B99-9684-4B13-A17B-E967375A0706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ŞARK MESELESİ (DOĞU SORUNU)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TERİMİ, İLK KEZ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1815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VİYANA KONGRESİ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’NDE KULLANILMIŞTIR.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BU TERİM, AVRUPALI DEVLETLERİN OSMANLI DEVLETİ’  NE KARŞI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XIX.YÜZYIL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DAHA SONRASINDA YÜRÜTE-CEKLERİ SİYASETİ İFADE EDEN BİR KAVRAMDIR.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AVRUPALI DEVLETLER, OSMANLI DEVLETİ’NİN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BALKAN-LAR, KARADENİZ KIYILARI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ORTA DOĞU’DA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Kİ TOPRAK-LARI ÜZERİNDE, KENDİ ARALARINDA GÜÇ MÜCADELESİNE GİRİŞMİŞLERDİR.</a:t>
            </a:r>
          </a:p>
        </p:txBody>
      </p:sp>
    </p:spTree>
    <p:extLst>
      <p:ext uri="{BB962C8B-B14F-4D97-AF65-F5344CB8AC3E}">
        <p14:creationId xmlns:p14="http://schemas.microsoft.com/office/powerpoint/2010/main" val="2994272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3BDBEAF-4F30-4E4B-AC3A-3C918EB7D050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1815 VİYANA KONGRESİ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8A3FCF1-7876-4C20-951F-E3B6E0E88340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OSMANLI DEVLETİ’NİN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XIX.YÜZYIL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DA, AVRUPA’NIN BAŞ-LICA DEVLETLERİ OLAN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İNGİLTERE, FRANSA, RUSYA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AVUSTURYA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İLE OLAN İLİŞKİLERİ,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ŞARK MESELESİ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ÇERÇE-VESİNDE ELE ALINABİLİR.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SİYASİ GELİŞMELERİNİ EN GEÇ TAMAMLAYAN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ALMANYA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İTALYA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DA,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1870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’DEN SONRA,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ŞARK MESELESİ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’NE EL ATMAYA BAŞLAMIŞLARDIR.</a:t>
            </a:r>
          </a:p>
        </p:txBody>
      </p:sp>
    </p:spTree>
    <p:extLst>
      <p:ext uri="{BB962C8B-B14F-4D97-AF65-F5344CB8AC3E}">
        <p14:creationId xmlns:p14="http://schemas.microsoft.com/office/powerpoint/2010/main" val="2001111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9527781-7F55-4E9E-A740-24466092E5B7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ŞARK MESELESİ (DOĞU SORUNU)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D189402-62AD-4B74-9A73-C10CEE660624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TÜRKLERİ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ANADOLU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’DAN </a:t>
            </a:r>
            <a:r>
              <a:rPr lang="tr-T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BALKANLAR</a:t>
            </a:r>
            <a:r>
              <a:rPr lang="tr-T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’DAN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ÇIKAR-MAYI AMAÇLAYAN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ŞARK MESELESİ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İKİ KISIMDA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İNCELEN-MEKTEDİR: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1.1071 MALAZGİRT SAVAŞI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1683 II.VİYANA KUŞATMASI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ARASINDAKİ DÖNEMDİR.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II.VİYANA BOZGUNU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İLE, ŞARK MESELESİ’NİN 1. AŞAMASI SONA ERMİŞTİR.</a:t>
            </a:r>
          </a:p>
        </p:txBody>
      </p:sp>
    </p:spTree>
    <p:extLst>
      <p:ext uri="{BB962C8B-B14F-4D97-AF65-F5344CB8AC3E}">
        <p14:creationId xmlns:p14="http://schemas.microsoft.com/office/powerpoint/2010/main" val="1582346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BDC8775-010D-4E60-A9ED-6FB09CE0E1C2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ŞARK MESELESİ (DOĞU SORUNU)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2F68789-5FDA-4E0E-AE43-F42C02ED20ED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2.ŞARK MESELESİ’NİN İKİNCİ AŞAMASINDA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AVRUPALI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DEVLETLER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BALKANLAR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’DAKİ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HRİSTİYAN HALKLARI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OSMANLI HAKİMİYETİNDEN ÇIKARMAYI HEDEFLEMİŞ-LERDİR.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SIRPLAR, RUMLAR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BULGARLAR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BAŞTA OLMAK ÜZERE, DİĞER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GAYRİMÜSLİM (MÜSLÜMAN OLMAYAN)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HALKLAR </a:t>
            </a:r>
            <a:r>
              <a:rPr lang="tr-T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İSYANA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TEŞVİK EDİLMİŞTİR.</a:t>
            </a:r>
          </a:p>
        </p:txBody>
      </p:sp>
    </p:spTree>
    <p:extLst>
      <p:ext uri="{BB962C8B-B14F-4D97-AF65-F5344CB8AC3E}">
        <p14:creationId xmlns:p14="http://schemas.microsoft.com/office/powerpoint/2010/main" val="3571338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33094AC-9646-4BEA-AEEA-55E8FA45EE3F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ŞARK MESELESİ (DOĞU SORUNU)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998A23E-79AD-41ED-BCB3-0AB3BBFA8B2E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XIX.YÜZYIL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 İTİBAREN HIZ KAZANAN 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ŞARK MESELESİ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KAPSAMINDA, TÜRKLERİ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BALKANLAR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’DAN ATMAK VE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İSTANBUL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’U GERİ ALMAK DÜŞÜNCESİ, AVRUPALI DEVLET-LERİNİN SİYASİ POLİTİKASI HALİNE GELMİŞTİR.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’DAKİ AZINLIKLARA İSE, ÖNCE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ÖZERKLİK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VERİLİP, SONRA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BAĞIMSIZLIĞA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KAVUŞTURMA POLİTİKASI İZLEN-MEYE BAŞLANMIŞ VE BUNDA BAŞARILI DA OLUNMUŞTUR.</a:t>
            </a:r>
          </a:p>
        </p:txBody>
      </p:sp>
    </p:spTree>
    <p:extLst>
      <p:ext uri="{BB962C8B-B14F-4D97-AF65-F5344CB8AC3E}">
        <p14:creationId xmlns:p14="http://schemas.microsoft.com/office/powerpoint/2010/main" val="18956672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D1F229A-F08A-4E58-BD92-5ED2D17A55A7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ŞARK MESELESİ (DOĞU SORUNU)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79E78FD-350A-4E51-909A-4F46D85A59D8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RUSYA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ŞARK MESELESİ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’NDE, OSMANLI DEVLETİ’NİN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JEOPOLİTİK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ÖNEME SAHİP TOPRAKLARINDAN EN BÜYÜK PAYI ALMAYA ÇALIŞAN BİR ÜLKE OLMUŞTUR.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1774-KÜÇÜK KAYNARCA ANTLAŞMASI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İLE,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RUSYA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’NIN PLANLARI ETE KEMİĞE BÜRÜNMÜŞTÜR.</a:t>
            </a:r>
          </a:p>
        </p:txBody>
      </p:sp>
    </p:spTree>
    <p:extLst>
      <p:ext uri="{BB962C8B-B14F-4D97-AF65-F5344CB8AC3E}">
        <p14:creationId xmlns:p14="http://schemas.microsoft.com/office/powerpoint/2010/main" val="288451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4F6EAF6-BAA7-4A93-9335-4077DDF0AC8A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ŞARK MESELESİ (DOĞU SORUNU)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A042045-62B7-458C-A43B-C8A0C7EB8AB4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1774 KÜÇÜK KAYNARCA ANTLAŞMASI İLE RUSYA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1.İSTANBUL’DA DAİMİ ELÇİLİK AÇMA,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2.ORTODOKS HRİSTİYANLARIN KORUYUCULUĞUNU ÜST-LENME,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3.BOĞAZLARDAN SERBESTÇE GEÇME HAKLARINI ELDE ETMİŞTİR.</a:t>
            </a:r>
          </a:p>
        </p:txBody>
      </p:sp>
    </p:spTree>
    <p:extLst>
      <p:ext uri="{BB962C8B-B14F-4D97-AF65-F5344CB8AC3E}">
        <p14:creationId xmlns:p14="http://schemas.microsoft.com/office/powerpoint/2010/main" val="34337305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DAF18A9-E077-4102-9BB2-476FDDB116F0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ŞARK MESELESİ (DOĞU SORUNU)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169CA6D-F487-4826-B22C-3FB1EC253A99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AVRUPALI BÜYÜK DEVLETLER BAZEN ARALARINDA AN-LAŞSALAR DA, GENELLİKLE, RAKİPLERİNİN OSMANLI TOP-RAKLARINDAN TEK BAŞINA YARARLANMALARINA ENGEL OLMUŞLARDIR.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BU DURUMU KENDİ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LEHİNE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KULLANAN OSMANLI DEVLE-Tİ DE, BU DEVLETLERDEN BİRİ YA DA BİRKAÇIYLA, DİĞER-LERİ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ALEYHİNE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İTTİFAKLAR KURMUŞ VE 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DENGE STRATEJİ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Sİ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UYGULAMAYA BAŞLAMIŞTIR.</a:t>
            </a:r>
          </a:p>
        </p:txBody>
      </p:sp>
    </p:spTree>
    <p:extLst>
      <p:ext uri="{BB962C8B-B14F-4D97-AF65-F5344CB8AC3E}">
        <p14:creationId xmlns:p14="http://schemas.microsoft.com/office/powerpoint/2010/main" val="3013014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77691F1-5DF7-43C9-B38F-0DFA89BDE9DF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ŞARK MESELESİ (DOĞU SORUNU)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12EE731-1817-4601-9124-A86C1F7EADB6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XIX.YÜZYIL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GİRİLDİĞİNDE, AVRUPALI BÜYÜK GÜÇLER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ŞARK MESELESİ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EKSENİNDE OSMANLI DEVLETİ’NE KARŞI İŞGALCİ FAALİYETLERİNİ, ARTIRARAK DEVAM ETMİŞLERDİR.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RUSYA İSTANBUL’A ULAŞMAYA ÇALIŞMIŞ,</a:t>
            </a:r>
          </a:p>
          <a:p>
            <a:pPr marL="0" indent="0">
              <a:buNone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FRANSA MISIR VE CEZAYİR’İ İŞGAL ETMİŞ,</a:t>
            </a:r>
          </a:p>
          <a:p>
            <a:pPr marL="0" indent="0">
              <a:buNone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BALKANLAR’DA SIRPLAR’IN İSYAN ETMESİ TEŞVİK EDİLMİŞ</a:t>
            </a:r>
          </a:p>
          <a:p>
            <a:pPr marL="0" indent="0">
              <a:buNone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YUNANLILAR’A DEVLET KURMA YOLUNU AÇMIŞLARDIR.</a:t>
            </a:r>
          </a:p>
        </p:txBody>
      </p:sp>
    </p:spTree>
    <p:extLst>
      <p:ext uri="{BB962C8B-B14F-4D97-AF65-F5344CB8AC3E}">
        <p14:creationId xmlns:p14="http://schemas.microsoft.com/office/powerpoint/2010/main" val="4002205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BCA3298-7DF0-48EF-A627-C816CD087DC0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HAZIRLAYAN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6FAA3AB-3331-4BAB-A9B5-27C4EF09C97E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SİNAN KORKMAZ</a:t>
            </a:r>
          </a:p>
          <a:p>
            <a:pPr marL="0" indent="0" algn="ctr">
              <a:buNone/>
            </a:pP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ÜNYE MEHMET REFİK GÜVEN</a:t>
            </a:r>
          </a:p>
          <a:p>
            <a:pPr marL="0" indent="0" algn="ctr">
              <a:buNone/>
            </a:pP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FEN LİSESİ</a:t>
            </a:r>
          </a:p>
        </p:txBody>
      </p:sp>
    </p:spTree>
    <p:extLst>
      <p:ext uri="{BB962C8B-B14F-4D97-AF65-F5344CB8AC3E}">
        <p14:creationId xmlns:p14="http://schemas.microsoft.com/office/powerpoint/2010/main" val="2497027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1024</Words>
  <Application>Microsoft Office PowerPoint</Application>
  <PresentationFormat>Geniş ekran</PresentationFormat>
  <Paragraphs>115</Paragraphs>
  <Slides>25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Office Teması</vt:lpstr>
      <vt:lpstr>ULUSLARARASI İLİŞKİLERDE DENGE SİYASETİ</vt:lpstr>
      <vt:lpstr>OSMANLI DEVLETİ’NİN SİYASİ VARLIĞINA YÖNELİK TEHDİTLER</vt:lpstr>
      <vt:lpstr>OSMANLI DEVLETİ’NİN SİYASİ VARLIĞINA YÖNELİK TEHDİTLER</vt:lpstr>
      <vt:lpstr>OSMANLI DEVLETİ’NİN SİYASİ VARLIĞINA YÖNELİK TEHDİTLER</vt:lpstr>
      <vt:lpstr>OSMANLI DEVLETİ’NİN SİYASİ VARLIĞINA YÖNELİK TEHDİTLER</vt:lpstr>
      <vt:lpstr>OSMANLI DEVLETİ’NİN SİYASİ VARLIĞINA YÖNELİK TEHDİTLER</vt:lpstr>
      <vt:lpstr>1699 KARLOFÇA SONRASI  OSMANLI İMPARATORLUĞU</vt:lpstr>
      <vt:lpstr>XIX.YÜZYILDA OSMANLI İMPARATORLUĞU</vt:lpstr>
      <vt:lpstr>XIX.YÜZYIL SONLARINDA OSMANLI DEVLETİ</vt:lpstr>
      <vt:lpstr>OSMANLI DEVLETİ’NİN SİYASİ VARLIĞINA YÖNELİK TEHDİTLER</vt:lpstr>
      <vt:lpstr>OSMANLI DEVLETİ’NİN SİYASİ VARLIĞINA YÖNELİK TEHDİTLER</vt:lpstr>
      <vt:lpstr>1789 FRANSIZ İHTİLALİ</vt:lpstr>
      <vt:lpstr>1789 FRANSIZ İHTİLALİ</vt:lpstr>
      <vt:lpstr>1815 VİYANA KONGRESİ</vt:lpstr>
      <vt:lpstr>1815 VİYANA KONGRESİ</vt:lpstr>
      <vt:lpstr>1815 VİYANA KONGRESİ</vt:lpstr>
      <vt:lpstr>1815 VİYANA KONGRESİ</vt:lpstr>
      <vt:lpstr>ŞARK MESELESİ (DOĞU SORUNU)</vt:lpstr>
      <vt:lpstr>ŞARK MESELESİ (DOĞU SORUNU)</vt:lpstr>
      <vt:lpstr>ŞARK MESELESİ (DOĞU SORUNU)</vt:lpstr>
      <vt:lpstr>ŞARK MESELESİ (DOĞU SORUNU)</vt:lpstr>
      <vt:lpstr>ŞARK MESELESİ (DOĞU SORUNU)</vt:lpstr>
      <vt:lpstr>ŞARK MESELESİ (DOĞU SORUNU)</vt:lpstr>
      <vt:lpstr>ŞARK MESELESİ (DOĞU SORUNU)</vt:lpstr>
      <vt:lpstr>HAZIRLAYAN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ULUSLARARASI İLİŞKİLERDE DENGE SİYASETİ</dc:title>
  <dc:creator>paşa 5262</dc:creator>
  <cp:lastModifiedBy>paşa 5262</cp:lastModifiedBy>
  <cp:revision>30</cp:revision>
  <dcterms:created xsi:type="dcterms:W3CDTF">2019-03-06T18:55:48Z</dcterms:created>
  <dcterms:modified xsi:type="dcterms:W3CDTF">2019-03-07T20:05:09Z</dcterms:modified>
</cp:coreProperties>
</file>