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20.3.2017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C3FA-19BF-482A-A17A-DB10BF02F8DC}" type="datetimeFigureOut">
              <a:rPr lang="tr-TR" smtClean="0"/>
              <a:t>21.3.2017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4C3FA-19BF-482A-A17A-DB10BF02F8DC}" type="datetimeFigureOut">
              <a:rPr lang="tr-TR" smtClean="0"/>
              <a:t>20.3.2017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69012-B6E4-49D0-AFC4-98B9C46399EB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4632" cy="1224135"/>
          </a:xfrm>
        </p:spPr>
        <p:txBody>
          <a:bodyPr/>
          <a:lstStyle/>
          <a:p>
            <a:r>
              <a:rPr lang="tr-TR" dirty="0" smtClean="0"/>
              <a:t>Paragrafta anlam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187624" y="1412776"/>
            <a:ext cx="6400800" cy="1752600"/>
          </a:xfrm>
        </p:spPr>
        <p:txBody>
          <a:bodyPr>
            <a:noAutofit/>
          </a:bodyPr>
          <a:lstStyle/>
          <a:p>
            <a:r>
              <a:rPr lang="tr-TR" sz="2800" b="1" dirty="0" smtClean="0"/>
              <a:t>Konu</a:t>
            </a:r>
            <a:r>
              <a:rPr lang="tr-TR" sz="2800" dirty="0" smtClean="0"/>
              <a:t>:üzerinde durulan düşünce duygu veya kavramdır.</a:t>
            </a:r>
          </a:p>
          <a:p>
            <a:r>
              <a:rPr lang="tr-TR" sz="2800" dirty="0" smtClean="0"/>
              <a:t>*konu mesajı okuyucuya ulaştıran araçtır.</a:t>
            </a:r>
          </a:p>
          <a:p>
            <a:r>
              <a:rPr lang="tr-TR" sz="2800" dirty="0" smtClean="0"/>
              <a:t>*En çok tekrarlanan sözcük ve anahtar sözcüklere dikkat et.</a:t>
            </a:r>
          </a:p>
          <a:p>
            <a:r>
              <a:rPr lang="tr-TR" sz="2800" dirty="0" smtClean="0"/>
              <a:t>Başlık Yazının adına denir.:Parçada anlatılanların özeti niteliğindedir.</a:t>
            </a:r>
          </a:p>
          <a:p>
            <a:r>
              <a:rPr lang="tr-TR" sz="2800" dirty="0" smtClean="0"/>
              <a:t>*ana fikirle doğrudan ilgilidir.Konu ve ana fikirle bütünlük içinde olmalı.</a:t>
            </a:r>
          </a:p>
          <a:p>
            <a:r>
              <a:rPr lang="tr-TR" sz="2800" dirty="0" err="1" smtClean="0"/>
              <a:t>Başılk</a:t>
            </a:r>
            <a:r>
              <a:rPr lang="tr-TR" sz="2800" dirty="0" smtClean="0"/>
              <a:t>=konu +ana fikir</a:t>
            </a:r>
          </a:p>
          <a:p>
            <a:endParaRPr lang="tr-T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BAŞLIK ÖZELLİKLERİ:</a:t>
            </a:r>
          </a:p>
          <a:p>
            <a:r>
              <a:rPr lang="tr-TR" dirty="0" smtClean="0"/>
              <a:t>*Dikkat  ve ilgi çekici.</a:t>
            </a:r>
          </a:p>
          <a:p>
            <a:r>
              <a:rPr lang="tr-TR" dirty="0" smtClean="0"/>
              <a:t>*düşündürücü</a:t>
            </a:r>
          </a:p>
          <a:p>
            <a:r>
              <a:rPr lang="tr-TR" dirty="0" smtClean="0"/>
              <a:t>*kısa ve öz ifadeli</a:t>
            </a:r>
          </a:p>
          <a:p>
            <a:r>
              <a:rPr lang="tr-TR" dirty="0" smtClean="0"/>
              <a:t>*konuyu belirtir ana fikri çağrıştırır.</a:t>
            </a:r>
          </a:p>
          <a:p>
            <a:r>
              <a:rPr lang="tr-TR" dirty="0" smtClean="0"/>
              <a:t>*Kompozisyon yazarken başlık kompozisyon bittikten sonra konur.</a:t>
            </a:r>
          </a:p>
          <a:p>
            <a:r>
              <a:rPr lang="tr-TR" dirty="0" smtClean="0"/>
              <a:t>*Başlık ile konu bazen aynı olabilir.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ANA FİKİR:Parçanın yazılma amacının verildiği cümle,o yazının ana düşüncesini oluşturur.</a:t>
            </a:r>
          </a:p>
          <a:p>
            <a:r>
              <a:rPr lang="tr-TR" dirty="0" smtClean="0"/>
              <a:t>*Parçanın her yerinde bulunabilir.</a:t>
            </a:r>
          </a:p>
          <a:p>
            <a:r>
              <a:rPr lang="tr-TR" dirty="0" smtClean="0"/>
              <a:t>*Yargı bildiren ifadedir.</a:t>
            </a:r>
          </a:p>
          <a:p>
            <a:r>
              <a:rPr lang="tr-TR" dirty="0" smtClean="0"/>
              <a:t>*Paragrafın bütününü kapsar.</a:t>
            </a:r>
          </a:p>
          <a:p>
            <a:r>
              <a:rPr lang="tr-TR" dirty="0" smtClean="0"/>
              <a:t>*Paragrafın içinde  bir cümle halinde bulunabileceği gibi  paragrafın genelinden yorumlanarak çıkarılabilir.</a:t>
            </a:r>
          </a:p>
          <a:p>
            <a:r>
              <a:rPr lang="tr-TR" dirty="0" smtClean="0"/>
              <a:t>*Ana fikri bulurken  sadece yazılanlara dikkat et.</a:t>
            </a:r>
          </a:p>
          <a:p>
            <a:r>
              <a:rPr lang="tr-TR" dirty="0" smtClean="0"/>
              <a:t>*Vurgulanan ,anlatılmak istenen nedir şeklinde karşına çıkar.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*Konu ana düşüncenin kendisi değildir.</a:t>
            </a:r>
          </a:p>
          <a:p>
            <a:r>
              <a:rPr lang="tr-TR" dirty="0" smtClean="0"/>
              <a:t>*Ana düşünceyi bulmada  yardımcı unsurdur.</a:t>
            </a:r>
          </a:p>
          <a:p>
            <a:r>
              <a:rPr lang="tr-TR" dirty="0" smtClean="0"/>
              <a:t>*Ana düşünce konu hakkında ileri sürülen genel yargıdır.</a:t>
            </a:r>
          </a:p>
          <a:p>
            <a:r>
              <a:rPr lang="tr-TR" dirty="0" smtClean="0"/>
              <a:t>ANAHTAR SÖZ:Ana düşünce ve yardımcı düşünceleri bulmada önemli faktördür.</a:t>
            </a:r>
          </a:p>
          <a:p>
            <a:r>
              <a:rPr lang="tr-TR" dirty="0" smtClean="0"/>
              <a:t>*Parçada geçen mecazlaşmış ,anlatımı kapalı,konuyla ilişkili olan söz anahtar sözdür.</a:t>
            </a:r>
          </a:p>
          <a:p>
            <a:r>
              <a:rPr lang="tr-TR" dirty="0" smtClean="0"/>
              <a:t>*Gerek vurgunun gerekse konunun olduğu yerde ortaya </a:t>
            </a:r>
            <a:r>
              <a:rPr lang="tr-TR" dirty="0" err="1" smtClean="0"/>
              <a:t>çıklabilir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YARDIMCI DÜŞÜNCELER:Ana düşüncenin etrafında gelişen ana düşünceye belirginlik kazandıran düşüncelerdir.</a:t>
            </a:r>
          </a:p>
          <a:p>
            <a:r>
              <a:rPr lang="tr-TR" dirty="0" smtClean="0"/>
              <a:t>*Bir paragrafta  bir ana düşünce birden çok yardımcı düşünce bulunur.</a:t>
            </a:r>
          </a:p>
          <a:p>
            <a:r>
              <a:rPr lang="tr-TR" dirty="0" smtClean="0"/>
              <a:t>*Verilen örnekler ve ayrıntılar birer yardımcı düşünce unsurudur.</a:t>
            </a:r>
          </a:p>
          <a:p>
            <a:r>
              <a:rPr lang="tr-TR" dirty="0" smtClean="0"/>
              <a:t>*Yardımcı fikri bulmak için genellikle olumsuz sorular sorulur.(söylenemez ,ulaşılmaz değildir.. .)</a:t>
            </a:r>
          </a:p>
          <a:p>
            <a:r>
              <a:rPr lang="tr-TR" dirty="0" smtClean="0"/>
              <a:t>Metni bir ağaca benzetirsek </a:t>
            </a:r>
            <a:r>
              <a:rPr lang="tr-TR" dirty="0" err="1" smtClean="0"/>
              <a:t>anafikir</a:t>
            </a:r>
            <a:r>
              <a:rPr lang="tr-TR" dirty="0" smtClean="0"/>
              <a:t> ağacın gövdesi yardımcı fikirler dalları 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Ana fikir bulunurken:</a:t>
            </a:r>
          </a:p>
          <a:p>
            <a:r>
              <a:rPr lang="tr-TR" dirty="0" smtClean="0"/>
              <a:t>*parçayı dikkatli oku.</a:t>
            </a:r>
          </a:p>
          <a:p>
            <a:r>
              <a:rPr lang="tr-TR" dirty="0" smtClean="0"/>
              <a:t>*konusunu belirle.</a:t>
            </a:r>
          </a:p>
          <a:p>
            <a:r>
              <a:rPr lang="tr-TR" dirty="0" smtClean="0"/>
              <a:t>*anahtar sözleri bul.</a:t>
            </a:r>
          </a:p>
          <a:p>
            <a:r>
              <a:rPr lang="tr-TR" dirty="0" smtClean="0"/>
              <a:t>*”ne söylemek istiyor,mesaj nedir?.....” sorularına cevap  ara.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298</Words>
  <Application>Microsoft Office PowerPoint</Application>
  <PresentationFormat>Ekran Gösterisi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Ofis Teması</vt:lpstr>
      <vt:lpstr>Paragrafta anlam</vt:lpstr>
      <vt:lpstr>Slayt 2</vt:lpstr>
      <vt:lpstr>Slayt 3</vt:lpstr>
      <vt:lpstr>Slayt 4</vt:lpstr>
      <vt:lpstr>Slayt 5</vt:lpstr>
      <vt:lpstr>Slayt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Paragrafta anlam</dc:title>
  <dc:creator>lenovo</dc:creator>
  <cp:lastModifiedBy>lenovo</cp:lastModifiedBy>
  <cp:revision>4</cp:revision>
  <dcterms:created xsi:type="dcterms:W3CDTF">2017-03-20T20:59:02Z</dcterms:created>
  <dcterms:modified xsi:type="dcterms:W3CDTF">2017-03-20T21:33:32Z</dcterms:modified>
</cp:coreProperties>
</file>