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95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6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</p:sldIdLst>
  <p:sldSz cx="12192000" cy="6858000"/>
  <p:notesSz cx="6858000" cy="9144000"/>
  <p:custDataLst>
    <p:tags r:id="rId41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1302"/>
    <a:srgbClr val="972303"/>
    <a:srgbClr val="CC3300"/>
    <a:srgbClr val="49793D"/>
    <a:srgbClr val="D64A4A"/>
    <a:srgbClr val="FF5B5B"/>
    <a:srgbClr val="75882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>
        <p:scale>
          <a:sx n="52" d="100"/>
          <a:sy n="52" d="100"/>
        </p:scale>
        <p:origin x="-1296" y="-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2F10E-3C8B-409F-B7C4-A81A70094FE4}" type="datetimeFigureOut">
              <a:rPr lang="tr-TR" smtClean="0"/>
              <a:t>04.10.2017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CEEEE-DE64-41BC-B162-872538E396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6163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112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01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295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6273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964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2938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2160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312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1992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2542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202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5285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3306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807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739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4903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6076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7480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2631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9482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83981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6297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72684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035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1529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1223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2813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8283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25479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21580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3618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48237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9854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4263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17700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09104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2867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EEEE-DE64-41BC-B162-872538E3966F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7574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 hidden="1"/>
          <p:cNvSpPr/>
          <p:nvPr userDrawn="1"/>
        </p:nvSpPr>
        <p:spPr>
          <a:xfrm>
            <a:off x="0" y="2905125"/>
            <a:ext cx="12192000" cy="190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5" name="chalk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1362076"/>
            <a:ext cx="10058400" cy="708025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Franklin Gothic Medium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070100"/>
            <a:ext cx="8534400" cy="457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Franklin Gothic Medium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9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ark Title Slide">
    <p:bg>
      <p:bgPr>
        <a:gradFill rotWithShape="0">
          <a:gsLst>
            <a:gs pos="0">
              <a:srgbClr val="575757"/>
            </a:gs>
            <a:gs pos="100000">
              <a:srgbClr val="212121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alk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1362076"/>
            <a:ext cx="10058400" cy="708025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Franklin Gothic Medium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070100"/>
            <a:ext cx="8534400" cy="457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Franklin Gothic Medium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5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-85725"/>
            <a:ext cx="11074400" cy="9906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11582400" cy="4419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77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-85725"/>
            <a:ext cx="11074400" cy="9906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11582400" cy="4419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74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gradFill rotWithShape="0">
          <a:gsLst>
            <a:gs pos="0">
              <a:srgbClr val="595959"/>
            </a:gs>
            <a:gs pos="100000">
              <a:srgbClr val="26262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8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19200" y="123825"/>
            <a:ext cx="9753600" cy="59790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1582400" cy="4419600"/>
          </a:xfrm>
        </p:spPr>
        <p:txBody>
          <a:bodyPr>
            <a:normAutofit/>
          </a:bodyPr>
          <a:lstStyle>
            <a:lvl1pPr marL="171450" indent="-171450">
              <a:buFont typeface="Arial" pitchFamily="34" charset="0"/>
              <a:buChar char="•"/>
              <a:defRPr sz="2400"/>
            </a:lvl1pPr>
            <a:lvl2pPr marL="628650" indent="-171450">
              <a:buFont typeface="Arial" pitchFamily="34" charset="0"/>
              <a:buChar char="•"/>
              <a:defRPr sz="2000"/>
            </a:lvl2pPr>
            <a:lvl3pPr marL="1085850" indent="-171450">
              <a:buFont typeface="Arial" pitchFamily="34" charset="0"/>
              <a:buChar char="•"/>
              <a:defRPr sz="1800"/>
            </a:lvl3pPr>
            <a:lvl4pPr marL="1543050" indent="-171450">
              <a:buFont typeface="Arial" pitchFamily="34" charset="0"/>
              <a:buChar char="•"/>
              <a:defRPr sz="1600"/>
            </a:lvl4pPr>
            <a:lvl5pPr marL="2000250" indent="-171450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6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68F48"/>
            </a:gs>
            <a:gs pos="100000">
              <a:srgbClr val="2F4F2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1200" y="-38100"/>
            <a:ext cx="10668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990600"/>
            <a:ext cx="11480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Click to edit Master text styles</a:t>
            </a:r>
          </a:p>
          <a:p>
            <a:pPr lvl="1"/>
            <a:r>
              <a:rPr lang="en-US" altLang="tr-TR" smtClean="0"/>
              <a:t>Second level</a:t>
            </a:r>
          </a:p>
          <a:p>
            <a:pPr lvl="2"/>
            <a:r>
              <a:rPr lang="en-US" altLang="tr-TR" smtClean="0"/>
              <a:t>Third level</a:t>
            </a:r>
          </a:p>
          <a:p>
            <a:pPr lvl="3"/>
            <a:r>
              <a:rPr lang="en-US" altLang="tr-TR" smtClean="0"/>
              <a:t>Fourth level</a:t>
            </a:r>
          </a:p>
          <a:p>
            <a:pPr lvl="4"/>
            <a:r>
              <a:rPr lang="en-US" altLang="tr-TR" smtClean="0"/>
              <a:t>Fifth level</a:t>
            </a:r>
          </a:p>
        </p:txBody>
      </p:sp>
      <p:pic>
        <p:nvPicPr>
          <p:cNvPr id="1028" name="chalk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7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Franklin Gothic Medium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6" Type="http://schemas.openxmlformats.org/officeDocument/2006/relationships/hyperlink" Target="mailto:info@yenislayt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hyperlink" Target="http://www.yenislayt.com/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5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4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5.wav"/><Relationship Id="rId4" Type="http://schemas.openxmlformats.org/officeDocument/2006/relationships/image" Target="../media/image3.pn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7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11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10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7.png"/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12" Type="http://schemas.openxmlformats.org/officeDocument/2006/relationships/slide" Target="slide14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13.xml"/><Relationship Id="rId4" Type="http://schemas.openxmlformats.org/officeDocument/2006/relationships/audio" Target="../media/audio2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17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16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20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19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23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22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26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25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29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28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image" Target="../media/image7.png"/><Relationship Id="rId3" Type="http://schemas.openxmlformats.org/officeDocument/2006/relationships/audio" Target="../media/audio3.wav"/><Relationship Id="rId7" Type="http://schemas.openxmlformats.org/officeDocument/2006/relationships/image" Target="../media/image4.png"/><Relationship Id="rId12" Type="http://schemas.openxmlformats.org/officeDocument/2006/relationships/slide" Target="slide32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31.xml"/><Relationship Id="rId4" Type="http://schemas.openxmlformats.org/officeDocument/2006/relationships/audio" Target="../media/audio2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slide" Target="slide35.xm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10" Type="http://schemas.openxmlformats.org/officeDocument/2006/relationships/slide" Target="slide34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3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5" Type="http://schemas.openxmlformats.org/officeDocument/2006/relationships/image" Target="../media/image10.png"/><Relationship Id="rId10" Type="http://schemas.openxmlformats.org/officeDocument/2006/relationships/slide" Target="slide37.xml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6.wav"/><Relationship Id="rId4" Type="http://schemas.openxmlformats.org/officeDocument/2006/relationships/image" Target="../media/image3.png"/><Relationship Id="rId9" Type="http://schemas.openxmlformats.org/officeDocument/2006/relationships/slide" Target="slide3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audio" Target="../media/audio5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6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36" name="A Şıkkı"/>
          <p:cNvSpPr/>
          <p:nvPr/>
        </p:nvSpPr>
        <p:spPr>
          <a:xfrm>
            <a:off x="1742269" y="4249264"/>
            <a:ext cx="2594610" cy="491884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7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Oyun Nasıl Oynanır</a:t>
            </a:r>
          </a:p>
        </p:txBody>
      </p:sp>
      <p:sp>
        <p:nvSpPr>
          <p:cNvPr id="39" name="B Şıkkı"/>
          <p:cNvSpPr/>
          <p:nvPr/>
        </p:nvSpPr>
        <p:spPr>
          <a:xfrm>
            <a:off x="4395855" y="4249264"/>
            <a:ext cx="2594610" cy="491884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7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www.yenislayt.com</a:t>
            </a:r>
          </a:p>
        </p:txBody>
      </p:sp>
      <p:sp>
        <p:nvSpPr>
          <p:cNvPr id="40" name="C Şıkkı"/>
          <p:cNvSpPr/>
          <p:nvPr/>
        </p:nvSpPr>
        <p:spPr>
          <a:xfrm>
            <a:off x="1742269" y="4886423"/>
            <a:ext cx="2594610" cy="491884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Bilgiler</a:t>
            </a:r>
          </a:p>
        </p:txBody>
      </p:sp>
      <p:sp>
        <p:nvSpPr>
          <p:cNvPr id="41" name="D Şıkkı">
            <a:hlinkClick r:id="" action="ppaction://hlinkshowjump?jump=nextslide"/>
          </p:cNvPr>
          <p:cNvSpPr/>
          <p:nvPr/>
        </p:nvSpPr>
        <p:spPr>
          <a:xfrm>
            <a:off x="4395855" y="4868805"/>
            <a:ext cx="2594610" cy="491884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Oyuna Başla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43" name="Resim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44" name="Resim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45" name="Resim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649" y="1273363"/>
            <a:ext cx="1790476" cy="2457143"/>
          </a:xfrm>
          <a:prstGeom prst="rect">
            <a:avLst/>
          </a:prstGeom>
        </p:spPr>
      </p:pic>
      <p:sp>
        <p:nvSpPr>
          <p:cNvPr id="46" name="Soru"/>
          <p:cNvSpPr/>
          <p:nvPr/>
        </p:nvSpPr>
        <p:spPr>
          <a:xfrm>
            <a:off x="1670209" y="3460579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KİM MİLYONER OLMAK İSTER</a:t>
            </a:r>
            <a:endParaRPr lang="tr-TR" dirty="0"/>
          </a:p>
        </p:txBody>
      </p:sp>
      <p:grpSp>
        <p:nvGrpSpPr>
          <p:cNvPr id="13" name="Nasıl Oynanır"/>
          <p:cNvGrpSpPr/>
          <p:nvPr/>
        </p:nvGrpSpPr>
        <p:grpSpPr>
          <a:xfrm>
            <a:off x="1138642" y="-2903620"/>
            <a:ext cx="6542435" cy="2389268"/>
            <a:chOff x="1138642" y="-2903620"/>
            <a:chExt cx="6542435" cy="2389268"/>
          </a:xfrm>
        </p:grpSpPr>
        <p:sp>
          <p:nvSpPr>
            <p:cNvPr id="47" name="Nasıl Oynanır Panosu"/>
            <p:cNvSpPr/>
            <p:nvPr/>
          </p:nvSpPr>
          <p:spPr>
            <a:xfrm>
              <a:off x="1138642" y="-2903620"/>
              <a:ext cx="6542435" cy="2389268"/>
            </a:xfrm>
            <a:prstGeom prst="hexagon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rgbClr val="6A1302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Toplam 12 soruya sırasıyla doğru cevap vererek 1000000 kazanabilirsin.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2 ve 7 sorular baraj sorularıdır.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3 joker hakkı vardır. Bunlar ;</a:t>
              </a:r>
            </a:p>
            <a:p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      Seyirciye sorma hakkı </a:t>
              </a:r>
            </a:p>
            <a:p>
              <a:pPr>
                <a:lnSpc>
                  <a:spcPct val="150000"/>
                </a:lnSpc>
              </a:pPr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      Özel 1 kişiye sorma hakkı </a:t>
              </a:r>
            </a:p>
            <a:p>
              <a:pPr>
                <a:lnSpc>
                  <a:spcPct val="150000"/>
                </a:lnSpc>
              </a:pPr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      2 yanlış cevabı kaldırma hakkı</a:t>
              </a:r>
            </a:p>
            <a:p>
              <a:pPr>
                <a:lnSpc>
                  <a:spcPct val="150000"/>
                </a:lnSpc>
              </a:pPr>
              <a:endParaRPr lang="tr-TR" sz="1400" dirty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tr-TR" sz="1400" dirty="0" smtClean="0">
                  <a:solidFill>
                    <a:schemeClr val="bg2">
                      <a:lumMod val="10000"/>
                    </a:schemeClr>
                  </a:solidFill>
                </a:rPr>
                <a:t>          </a:t>
              </a:r>
              <a:endParaRPr lang="tr-TR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pic>
          <p:nvPicPr>
            <p:cNvPr id="48" name="Resim 47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823" y="-1661706"/>
              <a:ext cx="180026" cy="180026"/>
            </a:xfrm>
            <a:prstGeom prst="rect">
              <a:avLst/>
            </a:prstGeom>
          </p:spPr>
        </p:pic>
        <p:pic>
          <p:nvPicPr>
            <p:cNvPr id="49" name="Resim 48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823" y="-1432622"/>
              <a:ext cx="180026" cy="180026"/>
            </a:xfrm>
            <a:prstGeom prst="rect">
              <a:avLst/>
            </a:prstGeom>
          </p:spPr>
        </p:pic>
        <p:sp>
          <p:nvSpPr>
            <p:cNvPr id="50" name="Metin kutusu 49"/>
            <p:cNvSpPr txBox="1"/>
            <p:nvPr/>
          </p:nvSpPr>
          <p:spPr>
            <a:xfrm>
              <a:off x="1742269" y="-1167415"/>
              <a:ext cx="639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51" name="Kapat"/>
          <p:cNvSpPr/>
          <p:nvPr/>
        </p:nvSpPr>
        <p:spPr>
          <a:xfrm>
            <a:off x="6120871" y="-951560"/>
            <a:ext cx="984196" cy="281990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Kapat</a:t>
            </a:r>
          </a:p>
        </p:txBody>
      </p:sp>
      <p:sp>
        <p:nvSpPr>
          <p:cNvPr id="53" name="Nasıl Oynanır Panosu"/>
          <p:cNvSpPr/>
          <p:nvPr/>
        </p:nvSpPr>
        <p:spPr>
          <a:xfrm>
            <a:off x="1138642" y="-2909496"/>
            <a:ext cx="6542435" cy="2389268"/>
          </a:xfrm>
          <a:prstGeom prst="hexag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         Kim Milyoner Olmak ister </a:t>
            </a:r>
            <a:r>
              <a:rPr lang="tr-TR" sz="1400" dirty="0" err="1" smtClean="0">
                <a:solidFill>
                  <a:schemeClr val="bg2">
                    <a:lumMod val="10000"/>
                  </a:schemeClr>
                </a:solidFill>
              </a:rPr>
              <a:t>powerpoint</a:t>
            </a: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 yapımcısı </a:t>
            </a:r>
            <a:r>
              <a:rPr lang="tr-TR" sz="1400" dirty="0" smtClean="0">
                <a:solidFill>
                  <a:schemeClr val="accent3">
                    <a:lumMod val="50000"/>
                  </a:schemeClr>
                </a:solidFill>
                <a:hlinkClick r:id="rId15"/>
              </a:rPr>
              <a:t>www.yenislayt.com</a:t>
            </a: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 dur.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Düzenleyerek kendi projelerinizde kullanabilirsiniz.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Sunuda bir eksiklik veya eklenmesini istediğiniz ayrıntılar varsa </a:t>
            </a: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  <a:hlinkClick r:id="rId16"/>
              </a:rPr>
              <a:t>info@yenislayt.com</a:t>
            </a:r>
            <a:r>
              <a:rPr lang="tr-TR" sz="1400" dirty="0" smtClean="0">
                <a:solidFill>
                  <a:schemeClr val="bg2">
                    <a:lumMod val="10000"/>
                  </a:schemeClr>
                </a:solidFill>
              </a:rPr>
              <a:t> mail adresine bilgi gönderebilirsiniz.</a:t>
            </a:r>
            <a:endParaRPr lang="tr-TR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7" name="2.Kapat"/>
          <p:cNvSpPr/>
          <p:nvPr/>
        </p:nvSpPr>
        <p:spPr>
          <a:xfrm>
            <a:off x="6120871" y="-915640"/>
            <a:ext cx="984196" cy="281990"/>
          </a:xfrm>
          <a:prstGeom prst="hexagon">
            <a:avLst/>
          </a:prstGeom>
          <a:gradFill flip="none" rotWithShape="1">
            <a:gsLst>
              <a:gs pos="0">
                <a:srgbClr val="DCE6FC">
                  <a:lumMod val="75000"/>
                </a:srgbClr>
              </a:gs>
              <a:gs pos="100000">
                <a:srgbClr val="DCE6FC">
                  <a:lumMod val="1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flat" cmpd="sng" algn="ctr">
            <a:solidFill>
              <a:srgbClr val="DCE6FC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Kapat</a:t>
            </a:r>
          </a:p>
        </p:txBody>
      </p:sp>
    </p:spTree>
    <p:extLst>
      <p:ext uri="{BB962C8B-B14F-4D97-AF65-F5344CB8AC3E}">
        <p14:creationId xmlns:p14="http://schemas.microsoft.com/office/powerpoint/2010/main" val="325704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3" name="kim_giris2.wav"/>
          </p:stSnd>
        </p:sndAc>
      </p:transition>
    </mc:Choice>
    <mc:Fallback xmlns="">
      <p:transition spd="slow" advClick="0">
        <p:sndAc>
          <p:stSnd>
            <p:snd r:embed="rId17" name="kim_giris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00156 0.5560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278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2.08333E-6 0.5664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55601 L 2.08333E-6 1.11111E-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747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5595 L 2.08333E-6 -4.81481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55694 L 3.95833E-6 1.11111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47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55949 L 2.08333E-6 2.96296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-0.00156 0.55694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2780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2.08333E-6 0.56643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3" grpId="0" animBg="1"/>
      <p:bldP spid="53" grpId="1" animBg="1"/>
      <p:bldP spid="57" grpId="0" animBg="1"/>
      <p:bldP spid="5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1. </a:t>
            </a:r>
            <a:r>
              <a:rPr lang="tr-TR" sz="1600" dirty="0"/>
              <a:t> </a:t>
            </a:r>
            <a:r>
              <a:rPr lang="tr-TR" sz="1600" dirty="0" smtClean="0"/>
              <a:t>     500</a:t>
            </a:r>
            <a:endParaRPr lang="tr-TR" sz="1600" dirty="0"/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accent3">
                    <a:lumMod val="50000"/>
                  </a:schemeClr>
                </a:solidFill>
              </a:rPr>
              <a:t>2. </a:t>
            </a:r>
            <a:r>
              <a:rPr lang="tr-TR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tr-TR" sz="1600" dirty="0" smtClean="0">
                <a:solidFill>
                  <a:schemeClr val="accent3">
                    <a:lumMod val="50000"/>
                  </a:schemeClr>
                </a:solidFill>
              </a:rPr>
              <a:t>     1000</a:t>
            </a:r>
            <a:endParaRPr lang="tr-TR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3. </a:t>
            </a:r>
            <a:r>
              <a:rPr lang="tr-TR" sz="1600" dirty="0"/>
              <a:t> </a:t>
            </a:r>
            <a:r>
              <a:rPr lang="tr-TR" sz="1600" dirty="0" smtClean="0"/>
              <a:t>     2000</a:t>
            </a:r>
            <a:endParaRPr lang="tr-TR" sz="1600" dirty="0"/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4. </a:t>
            </a:r>
            <a:r>
              <a:rPr lang="tr-TR" sz="1600" dirty="0"/>
              <a:t> </a:t>
            </a:r>
            <a:r>
              <a:rPr lang="tr-TR" sz="1600" dirty="0" smtClean="0"/>
              <a:t>     3000</a:t>
            </a:r>
            <a:endParaRPr lang="tr-TR" sz="1600" dirty="0"/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5.       </a:t>
            </a:r>
            <a:r>
              <a:rPr lang="tr-TR" sz="1600" dirty="0" smtClean="0"/>
              <a:t>5000</a:t>
            </a:r>
            <a:endParaRPr lang="tr-TR" sz="1600" dirty="0"/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6. </a:t>
            </a:r>
            <a:r>
              <a:rPr lang="tr-TR" sz="1600" dirty="0"/>
              <a:t> </a:t>
            </a:r>
            <a:r>
              <a:rPr lang="tr-TR" sz="1600" dirty="0" smtClean="0"/>
              <a:t>     7500</a:t>
            </a:r>
            <a:endParaRPr lang="tr-TR" sz="1600" dirty="0"/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accent3">
                    <a:lumMod val="50000"/>
                  </a:schemeClr>
                </a:solidFill>
              </a:rPr>
              <a:t>7. </a:t>
            </a:r>
            <a:r>
              <a:rPr lang="tr-TR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tr-TR" sz="1600" dirty="0" smtClean="0">
                <a:solidFill>
                  <a:schemeClr val="accent3">
                    <a:lumMod val="50000"/>
                  </a:schemeClr>
                </a:solidFill>
              </a:rPr>
              <a:t>     15000</a:t>
            </a:r>
            <a:endParaRPr lang="tr-TR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8. </a:t>
            </a:r>
            <a:r>
              <a:rPr lang="tr-TR" sz="1600" dirty="0"/>
              <a:t> </a:t>
            </a:r>
            <a:r>
              <a:rPr lang="tr-TR" sz="1600" dirty="0" smtClean="0"/>
              <a:t>     30000</a:t>
            </a:r>
            <a:endParaRPr lang="tr-TR" sz="1600" dirty="0"/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9. </a:t>
            </a:r>
            <a:r>
              <a:rPr lang="tr-TR" sz="1600" dirty="0"/>
              <a:t> </a:t>
            </a:r>
            <a:r>
              <a:rPr lang="tr-TR" sz="1600" dirty="0" smtClean="0"/>
              <a:t>     60000</a:t>
            </a:r>
            <a:endParaRPr lang="tr-TR" sz="1600" dirty="0"/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10. </a:t>
            </a:r>
            <a:r>
              <a:rPr lang="tr-TR" sz="1600" dirty="0"/>
              <a:t> </a:t>
            </a:r>
            <a:r>
              <a:rPr lang="tr-TR" sz="1600" dirty="0" smtClean="0"/>
              <a:t>   125000</a:t>
            </a:r>
            <a:endParaRPr lang="tr-TR" sz="1600" dirty="0"/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11.     </a:t>
            </a:r>
            <a:r>
              <a:rPr lang="tr-TR" sz="1600" dirty="0" smtClean="0"/>
              <a:t>250000</a:t>
            </a:r>
            <a:endParaRPr lang="tr-TR" sz="1600" dirty="0"/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chemeClr val="accent3">
                    <a:lumMod val="50000"/>
                  </a:schemeClr>
                </a:solidFill>
              </a:rPr>
              <a:t>12.     1000000</a:t>
            </a:r>
            <a:endParaRPr lang="tr-TR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/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schemeClr val="bg1"/>
                  </a:solidFill>
                </a:rPr>
                <a:t>50:50</a:t>
              </a:r>
              <a:endParaRPr lang="tr-TR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/>
              <a:t>A: </a:t>
            </a:r>
            <a:r>
              <a:rPr lang="tr-TR" dirty="0" smtClean="0"/>
              <a:t>Medine</a:t>
            </a:r>
            <a:endParaRPr lang="tr-TR" dirty="0"/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/>
              <a:t>B:  </a:t>
            </a:r>
            <a:r>
              <a:rPr lang="tr-TR" dirty="0" smtClean="0"/>
              <a:t>Şam</a:t>
            </a:r>
            <a:endParaRPr lang="tr-TR" dirty="0"/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/>
              <a:t>C: </a:t>
            </a:r>
            <a:r>
              <a:rPr lang="tr-TR" dirty="0" err="1" smtClean="0"/>
              <a:t>Taif</a:t>
            </a:r>
            <a:endParaRPr lang="tr-TR" dirty="0"/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/>
              <a:t>D:  </a:t>
            </a:r>
            <a:r>
              <a:rPr lang="tr-TR" dirty="0" smtClean="0"/>
              <a:t>Mekke</a:t>
            </a:r>
            <a:endParaRPr lang="tr-TR" dirty="0"/>
          </a:p>
        </p:txBody>
      </p:sp>
      <p:sp>
        <p:nvSpPr>
          <p:cNvPr id="50" name="Soru"/>
          <p:cNvSpPr/>
          <p:nvPr/>
        </p:nvSpPr>
        <p:spPr>
          <a:xfrm>
            <a:off x="1670209" y="3460579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/>
              <a:t>Aşağıdakilerden hangisi  Hz. Peygamberin doğduğu şehirdir ?</a:t>
            </a:r>
            <a:endParaRPr lang="tr-TR" dirty="0"/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chemeClr val="bg2">
                    <a:lumMod val="10000"/>
                  </a:schemeClr>
                </a:solidFill>
              </a:rPr>
              <a:t>Kazandığınız Toplam Ödül : 0</a:t>
            </a:r>
            <a:endParaRPr lang="tr-TR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schemeClr val="bg1"/>
                  </a:solidFill>
                </a:rPr>
                <a:t>Son kararınız mı ?</a:t>
              </a:r>
              <a:endParaRPr lang="tr-T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Evet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Hayır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chemeClr val="bg2">
                    <a:lumMod val="10000"/>
                  </a:schemeClr>
                </a:solidFill>
              </a:rPr>
              <a:t>Süreniz Sona Ermiştir</a:t>
            </a:r>
            <a:endParaRPr lang="tr-TR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schemeClr val="bg1"/>
                  </a:solidFill>
                </a:rPr>
                <a:t>Son kararınız mı ?</a:t>
              </a:r>
              <a:endParaRPr lang="tr-T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Evet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Hayır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schemeClr val="bg1"/>
                  </a:solidFill>
                </a:rPr>
                <a:t>Son kararınız mı ?</a:t>
              </a:r>
              <a:endParaRPr lang="tr-T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Evet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Hayır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schemeClr val="bg1"/>
                  </a:solidFill>
                </a:rPr>
                <a:t>Son kararınız mı ?</a:t>
              </a:r>
              <a:endParaRPr lang="tr-T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Evet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Hayır</a:t>
            </a:r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48818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/>
                <a:t>Şeffaf Engelleyici</a:t>
              </a:r>
              <a:endParaRPr lang="tr-TR" sz="2400" dirty="0"/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Ödül : 500</a:t>
            </a:r>
            <a:endParaRPr lang="tr-TR" sz="2400" dirty="0"/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Diğer Soruya Geç</a:t>
            </a:r>
            <a:endParaRPr lang="tr-TR" sz="2400" dirty="0"/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chemeClr val="bg2">
                    <a:lumMod val="10000"/>
                  </a:schemeClr>
                </a:solidFill>
              </a:rPr>
              <a:t>Yanlış 2 cevap seçeneği kaldırılıyor</a:t>
            </a:r>
            <a:endParaRPr lang="tr-TR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85035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3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80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0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10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30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1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4500"/>
                            </p:stCondLst>
                            <p:childTnLst>
                              <p:par>
                                <p:cTn id="174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7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5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2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5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000"/>
                            </p:stCondLst>
                            <p:childTnLst>
                              <p:par>
                                <p:cTn id="263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4" fill="hold">
                      <p:stCondLst>
                        <p:cond delay="0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5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1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2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000"/>
                            </p:stCondLst>
                            <p:childTnLst>
                              <p:par>
                                <p:cTn id="3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5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000"/>
                            </p:stCondLst>
                            <p:childTnLst>
                              <p:par>
                                <p:cTn id="3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2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8" dur="10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4000"/>
                            </p:stCondLst>
                            <p:childTnLst>
                              <p:par>
                                <p:cTn id="360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361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4100"/>
                            </p:stCondLst>
                            <p:childTnLst>
                              <p:par>
                                <p:cTn id="36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4600"/>
                            </p:stCondLst>
                            <p:childTnLst>
                              <p:par>
                                <p:cTn id="366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6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000"/>
                            </p:stCondLst>
                            <p:childTnLst>
                              <p:par>
                                <p:cTn id="38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2500"/>
                            </p:stCondLst>
                            <p:childTnLst>
                              <p:par>
                                <p:cTn id="38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Öğrencilere Topluca Sor </a:t>
            </a:r>
          </a:p>
          <a:p>
            <a:pPr algn="ctr"/>
            <a:r>
              <a:rPr lang="tr-TR" dirty="0" smtClean="0"/>
              <a:t>veya İp Ucu Al</a:t>
            </a:r>
            <a:endParaRPr lang="tr-TR" dirty="0"/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/>
              <a:t>Geri Dön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51331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8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8 Haziran 571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smtClean="0">
                <a:solidFill>
                  <a:prstClr val="white"/>
                </a:solidFill>
              </a:rPr>
              <a:t>20 Nisan 571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27 Ramazan 610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smtClean="0">
                <a:solidFill>
                  <a:prstClr val="white"/>
                </a:solidFill>
              </a:rPr>
              <a:t>20 Kasım  622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670209" y="3460579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Peygamberimizin miladi doğum tarihi hangisidir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48818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1000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4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10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6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600"/>
                            </p:stCondLst>
                            <p:childTnLst>
                              <p:par>
                                <p:cTn id="27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7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41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7" grpId="2" animBg="1"/>
      <p:bldP spid="48" grpId="0" animBg="1"/>
      <p:bldP spid="48" grpId="1" animBg="1"/>
      <p:bldP spid="49" grpId="0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5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Hristiyanlar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smtClean="0">
                <a:solidFill>
                  <a:prstClr val="white"/>
                </a:solidFill>
              </a:rPr>
              <a:t>Budistler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Yahudiler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smtClean="0">
                <a:solidFill>
                  <a:prstClr val="white"/>
                </a:solidFill>
              </a:rPr>
              <a:t>Putperestler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670209" y="3417612"/>
            <a:ext cx="5248196" cy="822851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/>
                </a:solidFill>
              </a:rPr>
              <a:t>Peygamberimizin doğduğu Arap yarımadasında  aşağıdaki dinlerden hangisine  </a:t>
            </a:r>
            <a:r>
              <a:rPr lang="tr-TR" dirty="0" smtClean="0">
                <a:solidFill>
                  <a:prstClr val="white"/>
                </a:solidFill>
              </a:rPr>
              <a:t>inanan insanlar yaşamıyordu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62850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2000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3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10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6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600"/>
                            </p:stCondLst>
                            <p:childTnLst>
                              <p:par>
                                <p:cTn id="27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7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41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2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27 Ramazan 610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smtClean="0">
                <a:solidFill>
                  <a:prstClr val="white"/>
                </a:solidFill>
              </a:rPr>
              <a:t>10 Zilhicce  622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27 Muharrem 610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smtClean="0">
                <a:solidFill>
                  <a:prstClr val="white"/>
                </a:solidFill>
              </a:rPr>
              <a:t>12 Zilkade 632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670209" y="3460579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Hz. Muhammed’ e ilk vahiy ne zaman gelmiştir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62850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3000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7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2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100"/>
                            </p:stCondLst>
                            <p:childTnLst>
                              <p:par>
                                <p:cTn id="23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500"/>
                            </p:stCondLst>
                            <p:childTnLst>
                              <p:par>
                                <p:cTn id="2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7" grpId="1" animBg="1"/>
      <p:bldP spid="48" grpId="0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6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8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Tefsir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smtClean="0">
                <a:solidFill>
                  <a:prstClr val="white"/>
                </a:solidFill>
              </a:rPr>
              <a:t>Kelam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err="1" smtClean="0">
                <a:solidFill>
                  <a:prstClr val="white"/>
                </a:solidFill>
              </a:rPr>
              <a:t>Haidis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smtClean="0">
                <a:solidFill>
                  <a:prstClr val="white"/>
                </a:solidFill>
              </a:rPr>
              <a:t>Siyer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434643" cy="779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>
                <a:solidFill>
                  <a:prstClr val="white"/>
                </a:solidFill>
              </a:rPr>
              <a:t>Hz. Peygamber’in (</a:t>
            </a:r>
            <a:r>
              <a:rPr lang="tr-TR" dirty="0" err="1">
                <a:solidFill>
                  <a:prstClr val="white"/>
                </a:solidFill>
              </a:rPr>
              <a:t>s.a.v</a:t>
            </a:r>
            <a:r>
              <a:rPr lang="tr-TR" dirty="0">
                <a:solidFill>
                  <a:prstClr val="white"/>
                </a:solidFill>
              </a:rPr>
              <a:t>) hayatını ve şahsiyetini, tebliğ faaliyetlerini, siyasi ve askerî mücadelelerini konu alan ilim dalına </a:t>
            </a:r>
            <a:r>
              <a:rPr lang="tr-TR" dirty="0" smtClean="0">
                <a:solidFill>
                  <a:prstClr val="white"/>
                </a:solidFill>
              </a:rPr>
              <a:t>ne </a:t>
            </a:r>
            <a:r>
              <a:rPr lang="tr-TR" dirty="0">
                <a:solidFill>
                  <a:prstClr val="white"/>
                </a:solidFill>
              </a:rPr>
              <a:t>denir.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75524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5000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61620" y="6368453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000"/>
                            </p:stCondLst>
                            <p:childTnLst>
                              <p:par>
                                <p:cTn id="317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1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0" fill="hold">
                      <p:stCondLst>
                        <p:cond delay="0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2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000"/>
                            </p:stCondLst>
                            <p:childTnLst>
                              <p:par>
                                <p:cTn id="3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2000"/>
                            </p:stCondLst>
                            <p:childTnLst>
                              <p:par>
                                <p:cTn id="3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2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3" dur="10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4000"/>
                            </p:stCondLst>
                            <p:childTnLst>
                              <p:par>
                                <p:cTn id="365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36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4100"/>
                            </p:stCondLst>
                            <p:childTnLst>
                              <p:par>
                                <p:cTn id="36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4600"/>
                            </p:stCondLst>
                            <p:childTnLst>
                              <p:par>
                                <p:cTn id="371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5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8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</a:t>
            </a:r>
            <a:r>
              <a:rPr lang="tr-TR" sz="1400" dirty="0" smtClean="0">
                <a:solidFill>
                  <a:prstClr val="white"/>
                </a:solidFill>
              </a:rPr>
              <a:t>: </a:t>
            </a:r>
            <a:r>
              <a:rPr lang="tr-TR" sz="1400" dirty="0" smtClean="0">
                <a:solidFill>
                  <a:prstClr val="white"/>
                </a:solidFill>
              </a:rPr>
              <a:t>Din O’nun hayatında şekillenmiştir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</a:t>
            </a:r>
            <a:r>
              <a:rPr lang="tr-TR" sz="1400" dirty="0" smtClean="0">
                <a:solidFill>
                  <a:prstClr val="white"/>
                </a:solidFill>
              </a:rPr>
              <a:t>O’nun hayatı dinimiz için kaynaktır 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O’nun sözleri ayettir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</a:t>
            </a:r>
            <a:r>
              <a:rPr lang="tr-TR" dirty="0" smtClean="0">
                <a:solidFill>
                  <a:prstClr val="white"/>
                </a:solidFill>
              </a:rPr>
              <a:t>O’nun ahlakı Kur’an idi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670209" y="3460579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Hz. Peygamber ile ilgili verilen bilgilerden hangisi yanlıştır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75524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7500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61620" y="6368453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8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000"/>
                            </p:stCondLst>
                            <p:childTnLst>
                              <p:par>
                                <p:cTn id="31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31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100"/>
                            </p:stCondLst>
                            <p:childTnLst>
                              <p:par>
                                <p:cTn id="319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2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7" grpId="1" animBg="1"/>
      <p:bldP spid="48" grpId="0" animBg="1"/>
      <p:bldP spid="48" grpId="2" animBg="1"/>
      <p:bldP spid="49" grpId="0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0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</a:t>
            </a:r>
            <a:r>
              <a:rPr lang="tr-TR" dirty="0" smtClean="0">
                <a:solidFill>
                  <a:prstClr val="white"/>
                </a:solidFill>
              </a:rPr>
              <a:t>: Müşrik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</a:t>
            </a:r>
            <a:r>
              <a:rPr lang="tr-TR" dirty="0" smtClean="0">
                <a:solidFill>
                  <a:prstClr val="white"/>
                </a:solidFill>
              </a:rPr>
              <a:t>Mecusi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Hanif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</a:t>
            </a:r>
            <a:r>
              <a:rPr lang="tr-TR" dirty="0" smtClean="0">
                <a:solidFill>
                  <a:prstClr val="white"/>
                </a:solidFill>
              </a:rPr>
              <a:t>Nasrani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138642" y="3460579"/>
            <a:ext cx="5931527" cy="881826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/>
                </a:solidFill>
              </a:rPr>
              <a:t>Hz. İbrahim’in (</a:t>
            </a:r>
            <a:r>
              <a:rPr lang="tr-TR" sz="1600" dirty="0" err="1">
                <a:solidFill>
                  <a:prstClr val="white"/>
                </a:solidFill>
              </a:rPr>
              <a:t>a.s</a:t>
            </a:r>
            <a:r>
              <a:rPr lang="tr-TR" sz="1600" dirty="0">
                <a:solidFill>
                  <a:prstClr val="white"/>
                </a:solidFill>
              </a:rPr>
              <a:t>) dinine bağlı olmaya çalışan, Allah’ın (</a:t>
            </a:r>
            <a:r>
              <a:rPr lang="tr-TR" sz="1600" dirty="0" err="1">
                <a:solidFill>
                  <a:prstClr val="white"/>
                </a:solidFill>
              </a:rPr>
              <a:t>c.c</a:t>
            </a:r>
            <a:r>
              <a:rPr lang="tr-TR" sz="1600" dirty="0">
                <a:solidFill>
                  <a:prstClr val="white"/>
                </a:solidFill>
              </a:rPr>
              <a:t>) birliğine inanan, putperestliği reddeden ve </a:t>
            </a:r>
            <a:r>
              <a:rPr lang="tr-TR" sz="1600" dirty="0" err="1">
                <a:solidFill>
                  <a:prstClr val="white"/>
                </a:solidFill>
              </a:rPr>
              <a:t>Kureyş’in</a:t>
            </a:r>
            <a:r>
              <a:rPr lang="tr-TR" sz="1600" dirty="0">
                <a:solidFill>
                  <a:prstClr val="white"/>
                </a:solidFill>
              </a:rPr>
              <a:t> yanlış inançlarına karşı çıkan </a:t>
            </a:r>
            <a:r>
              <a:rPr lang="tr-TR" sz="1600" dirty="0" smtClean="0">
                <a:solidFill>
                  <a:prstClr val="white"/>
                </a:solidFill>
              </a:rPr>
              <a:t>kimselere ne denir ?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75524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15000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61620" y="6368453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0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000"/>
                            </p:stCondLst>
                            <p:childTnLst>
                              <p:par>
                                <p:cTn id="31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31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100"/>
                            </p:stCondLst>
                            <p:childTnLst>
                              <p:par>
                                <p:cTn id="319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2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1" animBg="1"/>
      <p:bldP spid="48" grpId="0" animBg="1"/>
      <p:bldP spid="48" grpId="2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0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Hicaz Savaşları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err="1" smtClean="0">
                <a:solidFill>
                  <a:prstClr val="white"/>
                </a:solidFill>
              </a:rPr>
              <a:t>Ficar</a:t>
            </a:r>
            <a:r>
              <a:rPr lang="tr-TR" dirty="0" smtClean="0">
                <a:solidFill>
                  <a:prstClr val="white"/>
                </a:solidFill>
              </a:rPr>
              <a:t> Savaşları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Fil Olayı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</a:t>
            </a:r>
            <a:r>
              <a:rPr lang="tr-TR" dirty="0" smtClean="0">
                <a:solidFill>
                  <a:prstClr val="white"/>
                </a:solidFill>
              </a:rPr>
              <a:t>Akabe </a:t>
            </a:r>
            <a:r>
              <a:rPr lang="tr-TR" dirty="0" err="1" smtClean="0">
                <a:solidFill>
                  <a:prstClr val="white"/>
                </a:solidFill>
              </a:rPr>
              <a:t>Biatları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434643" cy="779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/>
                </a:solidFill>
              </a:rPr>
              <a:t>Araplarda savaşılması yasak aylar vardı. </a:t>
            </a:r>
            <a:r>
              <a:rPr lang="tr-TR" sz="1600" dirty="0">
                <a:solidFill>
                  <a:prstClr val="white"/>
                </a:solidFill>
              </a:rPr>
              <a:t>Ancak bazen Araplar geleneklerine uymayarak haram aylarda da savaşırlardı. Haram aylarda yapılan bu </a:t>
            </a:r>
            <a:r>
              <a:rPr lang="tr-TR" sz="1600" dirty="0" smtClean="0">
                <a:solidFill>
                  <a:prstClr val="white"/>
                </a:solidFill>
              </a:rPr>
              <a:t>savaşlara ne denir ?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15000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84599" y="22776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30000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7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80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0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10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30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50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55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10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6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600"/>
                            </p:stCondLst>
                            <p:childTnLst>
                              <p:par>
                                <p:cTn id="27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7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41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2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err="1" smtClean="0">
                <a:solidFill>
                  <a:prstClr val="white"/>
                </a:solidFill>
              </a:rPr>
              <a:t>Hılfu</a:t>
            </a:r>
            <a:r>
              <a:rPr lang="tr-TR" dirty="0" smtClean="0">
                <a:solidFill>
                  <a:prstClr val="white"/>
                </a:solidFill>
              </a:rPr>
              <a:t>-l </a:t>
            </a:r>
            <a:r>
              <a:rPr lang="tr-TR" dirty="0" err="1" smtClean="0">
                <a:solidFill>
                  <a:prstClr val="white"/>
                </a:solidFill>
              </a:rPr>
              <a:t>Fudul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smtClean="0">
                <a:solidFill>
                  <a:prstClr val="white"/>
                </a:solidFill>
              </a:rPr>
              <a:t>Kut-</a:t>
            </a:r>
            <a:r>
              <a:rPr lang="tr-TR" dirty="0" err="1" smtClean="0">
                <a:solidFill>
                  <a:prstClr val="white"/>
                </a:solidFill>
              </a:rPr>
              <a:t>ül</a:t>
            </a:r>
            <a:r>
              <a:rPr lang="tr-TR" dirty="0" smtClean="0">
                <a:solidFill>
                  <a:prstClr val="white"/>
                </a:solidFill>
              </a:rPr>
              <a:t> </a:t>
            </a:r>
            <a:r>
              <a:rPr lang="tr-TR" dirty="0" err="1" smtClean="0">
                <a:solidFill>
                  <a:prstClr val="white"/>
                </a:solidFill>
              </a:rPr>
              <a:t>Amare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err="1" smtClean="0">
                <a:solidFill>
                  <a:prstClr val="white"/>
                </a:solidFill>
              </a:rPr>
              <a:t>Şakku</a:t>
            </a:r>
            <a:r>
              <a:rPr lang="tr-TR" dirty="0" smtClean="0">
                <a:solidFill>
                  <a:prstClr val="white"/>
                </a:solidFill>
              </a:rPr>
              <a:t>-l Kamer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err="1" smtClean="0">
                <a:solidFill>
                  <a:prstClr val="white"/>
                </a:solidFill>
              </a:rPr>
              <a:t>Muallekat</a:t>
            </a:r>
            <a:r>
              <a:rPr lang="tr-TR" dirty="0" smtClean="0">
                <a:solidFill>
                  <a:prstClr val="white"/>
                </a:solidFill>
              </a:rPr>
              <a:t>-ı </a:t>
            </a:r>
            <a:r>
              <a:rPr lang="tr-TR" dirty="0" err="1" smtClean="0">
                <a:solidFill>
                  <a:prstClr val="white"/>
                </a:solidFill>
              </a:rPr>
              <a:t>Seb’a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434643" cy="779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>
                <a:solidFill>
                  <a:prstClr val="white"/>
                </a:solidFill>
              </a:rPr>
              <a:t>Arapların yazmış olduğu en güzel ve meşhur kasideler Kâbe’nin duvarına asılırdı. Kâbe duvarına asılan bu şiirlere </a:t>
            </a:r>
            <a:r>
              <a:rPr lang="tr-TR" dirty="0" smtClean="0">
                <a:solidFill>
                  <a:prstClr val="white"/>
                </a:solidFill>
              </a:rPr>
              <a:t>ne ad verilir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15000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611269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60000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61620" y="6368453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000"/>
                            </p:stCondLst>
                            <p:childTnLst>
                              <p:par>
                                <p:cTn id="317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1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0" fill="hold">
                      <p:stCondLst>
                        <p:cond delay="0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2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000"/>
                            </p:stCondLst>
                            <p:childTnLst>
                              <p:par>
                                <p:cTn id="3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58E48"/>
                                      </p:to>
                                    </p:animClr>
                                    <p:set>
                                      <p:cBhvr>
                                        <p:cTn id="3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2000"/>
                            </p:stCondLst>
                            <p:childTnLst>
                              <p:par>
                                <p:cTn id="3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2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3" dur="10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4000"/>
                            </p:stCondLst>
                            <p:childTnLst>
                              <p:par>
                                <p:cTn id="365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6 -0.00278 L 0.7017 0.00278 " pathEditMode="relative" rAng="0" ptsTypes="AA">
                                      <p:cBhvr>
                                        <p:cTn id="36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4100"/>
                            </p:stCondLst>
                            <p:childTnLst>
                              <p:par>
                                <p:cTn id="36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4600"/>
                            </p:stCondLst>
                            <p:childTnLst>
                              <p:par>
                                <p:cTn id="371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7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5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err="1" smtClean="0">
                <a:solidFill>
                  <a:prstClr val="white"/>
                </a:solidFill>
              </a:rPr>
              <a:t>Hadari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</a:t>
            </a:r>
            <a:r>
              <a:rPr lang="tr-TR" dirty="0" err="1" smtClean="0">
                <a:solidFill>
                  <a:prstClr val="white"/>
                </a:solidFill>
              </a:rPr>
              <a:t>Vehhabi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err="1" smtClean="0">
                <a:solidFill>
                  <a:prstClr val="white"/>
                </a:solidFill>
              </a:rPr>
              <a:t>Keldani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</a:t>
            </a:r>
            <a:r>
              <a:rPr lang="tr-TR" dirty="0" err="1" smtClean="0">
                <a:solidFill>
                  <a:prstClr val="white"/>
                </a:solidFill>
              </a:rPr>
              <a:t>Haşimi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624729" cy="779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/>
                </a:solidFill>
              </a:rPr>
              <a:t>Çöl  ve  vahalarda  çadırlarda  yaşayan  konar-göçer  Araplara </a:t>
            </a:r>
            <a:r>
              <a:rPr lang="tr-TR" sz="1600" dirty="0" smtClean="0">
                <a:solidFill>
                  <a:prstClr val="white"/>
                </a:solidFill>
              </a:rPr>
              <a:t>Bedevi; </a:t>
            </a:r>
            <a:r>
              <a:rPr lang="tr-TR" sz="1600" dirty="0">
                <a:solidFill>
                  <a:prstClr val="white"/>
                </a:solidFill>
              </a:rPr>
              <a:t>köy, kasaba ve şehirlerde yerleşik hayat </a:t>
            </a:r>
            <a:r>
              <a:rPr lang="tr-TR" sz="1600" dirty="0" smtClean="0">
                <a:solidFill>
                  <a:prstClr val="white"/>
                </a:solidFill>
              </a:rPr>
              <a:t>yaşayanlara  </a:t>
            </a:r>
            <a:r>
              <a:rPr lang="tr-TR" sz="1600" dirty="0">
                <a:solidFill>
                  <a:prstClr val="white"/>
                </a:solidFill>
              </a:rPr>
              <a:t>ise </a:t>
            </a:r>
            <a:r>
              <a:rPr lang="tr-TR" sz="1600" dirty="0" smtClean="0">
                <a:solidFill>
                  <a:prstClr val="white"/>
                </a:solidFill>
              </a:rPr>
              <a:t>ne ad  verilmişti ?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15000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84599" y="0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125000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9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2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100"/>
                            </p:stCondLst>
                            <p:childTnLst>
                              <p:par>
                                <p:cTn id="23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500"/>
                            </p:stCondLst>
                            <p:childTnLst>
                              <p:par>
                                <p:cTn id="2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00"/>
                            </p:stCondLst>
                            <p:childTnLst>
                              <p:par>
                                <p:cTn id="3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0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1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smtClean="0">
                <a:solidFill>
                  <a:prstClr val="white"/>
                </a:solidFill>
              </a:rPr>
              <a:t>Şeriat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</a:t>
            </a:r>
            <a:r>
              <a:rPr lang="tr-TR" dirty="0" smtClean="0">
                <a:solidFill>
                  <a:prstClr val="white"/>
                </a:solidFill>
              </a:rPr>
              <a:t>Cahiliye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smtClean="0">
                <a:solidFill>
                  <a:prstClr val="white"/>
                </a:solidFill>
              </a:rPr>
              <a:t>Şirk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smtClean="0">
                <a:solidFill>
                  <a:prstClr val="white"/>
                </a:solidFill>
              </a:rPr>
              <a:t>Biat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434643" cy="779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>
                <a:solidFill>
                  <a:prstClr val="white"/>
                </a:solidFill>
              </a:rPr>
              <a:t>Kâinatı  yaratan  ve  idare  eden  yüce  Allah’ın  (</a:t>
            </a:r>
            <a:r>
              <a:rPr lang="tr-TR" dirty="0" err="1">
                <a:solidFill>
                  <a:prstClr val="white"/>
                </a:solidFill>
              </a:rPr>
              <a:t>c.c</a:t>
            </a:r>
            <a:r>
              <a:rPr lang="tr-TR" dirty="0">
                <a:solidFill>
                  <a:prstClr val="white"/>
                </a:solidFill>
              </a:rPr>
              <a:t>)  uluhiyetine  </a:t>
            </a:r>
            <a:r>
              <a:rPr lang="tr-TR" dirty="0" smtClean="0">
                <a:solidFill>
                  <a:prstClr val="white"/>
                </a:solidFill>
              </a:rPr>
              <a:t>ortak koşmaya ne ad verilir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15000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47719" y="22776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250000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>
            <a:hlinkClick r:id="rId12" action="ppaction://hlinksldjump"/>
          </p:cNvPr>
          <p:cNvSpPr/>
          <p:nvPr/>
        </p:nvSpPr>
        <p:spPr>
          <a:xfrm>
            <a:off x="-4435524" y="5094379"/>
            <a:ext cx="3814754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Diğer Soruya Geç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361620" y="6368453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1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2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2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000"/>
                            </p:stCondLst>
                            <p:childTnLst>
                              <p:par>
                                <p:cTn id="3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000"/>
                            </p:stCondLst>
                            <p:childTnLst>
                              <p:par>
                                <p:cTn id="31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31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100"/>
                            </p:stCondLst>
                            <p:childTnLst>
                              <p:par>
                                <p:cTn id="319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3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2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5859 0.00046 " pathEditMode="relative" rAng="0" ptsTypes="AA">
                                      <p:cBhvr>
                                        <p:cTn id="3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500"/>
                            </p:stCondLst>
                            <p:childTnLst>
                              <p:par>
                                <p:cTn id="371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2500"/>
                            </p:stCondLst>
                            <p:childTnLst>
                              <p:par>
                                <p:cTn id="3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5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8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2.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2000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 smtClean="0">
                <a:solidFill>
                  <a:prstClr val="white"/>
                </a:solidFill>
              </a:rPr>
              <a:t>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7500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7. </a:t>
            </a:r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 </a:t>
            </a:r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     15000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30000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  60000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</a:t>
            </a:r>
            <a:r>
              <a:rPr lang="tr-TR" sz="1600" dirty="0" smtClean="0">
                <a:solidFill>
                  <a:prstClr val="white"/>
                </a:solidFill>
              </a:rPr>
              <a:t>   125000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 smtClean="0">
                <a:solidFill>
                  <a:prstClr val="white"/>
                </a:solidFill>
              </a:rPr>
              <a:t>250000</a:t>
            </a:r>
            <a:endParaRPr lang="tr-TR" sz="1600" dirty="0">
              <a:solidFill>
                <a:prstClr val="white"/>
              </a:solidFill>
            </a:endParaRP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 smtClean="0">
                <a:solidFill>
                  <a:srgbClr val="D34817">
                    <a:lumMod val="50000"/>
                  </a:srgbClr>
                </a:solidFill>
              </a:rPr>
              <a:t>12.     1000000</a:t>
            </a:r>
            <a:endParaRPr lang="tr-TR" sz="1600" dirty="0">
              <a:solidFill>
                <a:srgbClr val="D34817">
                  <a:lumMod val="50000"/>
                </a:srgbClr>
              </a:solidFill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 smtClean="0">
                  <a:solidFill>
                    <a:prstClr val="white"/>
                  </a:solidFill>
                </a:rPr>
                <a:t>50:50</a:t>
              </a:r>
              <a:endParaRPr lang="tr-T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12" name="A Şıkkı"/>
          <p:cNvSpPr/>
          <p:nvPr/>
        </p:nvSpPr>
        <p:spPr>
          <a:xfrm>
            <a:off x="1670209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A: </a:t>
            </a:r>
            <a:r>
              <a:rPr lang="tr-TR" dirty="0" err="1" smtClean="0">
                <a:solidFill>
                  <a:prstClr val="white"/>
                </a:solidFill>
              </a:rPr>
              <a:t>Sikaye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7" name="B Şıkkı"/>
          <p:cNvSpPr/>
          <p:nvPr/>
        </p:nvSpPr>
        <p:spPr>
          <a:xfrm>
            <a:off x="4323795" y="4395893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B:  </a:t>
            </a:r>
            <a:r>
              <a:rPr lang="tr-TR" dirty="0" err="1" smtClean="0">
                <a:solidFill>
                  <a:prstClr val="white"/>
                </a:solidFill>
              </a:rPr>
              <a:t>Rifade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8" name="C Şıkkı"/>
          <p:cNvSpPr/>
          <p:nvPr/>
        </p:nvSpPr>
        <p:spPr>
          <a:xfrm>
            <a:off x="1670209" y="5033052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C: </a:t>
            </a:r>
            <a:r>
              <a:rPr lang="tr-TR" dirty="0" err="1" smtClean="0">
                <a:solidFill>
                  <a:prstClr val="white"/>
                </a:solidFill>
              </a:rPr>
              <a:t>Levvame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9" name="D Şıkkı"/>
          <p:cNvSpPr/>
          <p:nvPr/>
        </p:nvSpPr>
        <p:spPr>
          <a:xfrm>
            <a:off x="4323795" y="5015434"/>
            <a:ext cx="2594610" cy="491884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prstClr val="white"/>
                </a:solidFill>
              </a:rPr>
              <a:t>D:  </a:t>
            </a:r>
            <a:r>
              <a:rPr lang="tr-TR" dirty="0" err="1" smtClean="0">
                <a:solidFill>
                  <a:prstClr val="white"/>
                </a:solidFill>
              </a:rPr>
              <a:t>Nedve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50" name="Soru"/>
          <p:cNvSpPr/>
          <p:nvPr/>
        </p:nvSpPr>
        <p:spPr>
          <a:xfrm>
            <a:off x="1092726" y="3460579"/>
            <a:ext cx="6624729" cy="881826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>
                <a:solidFill>
                  <a:prstClr val="white"/>
                </a:solidFill>
              </a:rPr>
              <a:t>Hacılara ve fakirlere yemek ikramı için </a:t>
            </a:r>
            <a:r>
              <a:rPr lang="tr-TR" dirty="0" err="1">
                <a:solidFill>
                  <a:prstClr val="white"/>
                </a:solidFill>
              </a:rPr>
              <a:t>Kureyş</a:t>
            </a:r>
            <a:r>
              <a:rPr lang="tr-TR" dirty="0">
                <a:solidFill>
                  <a:prstClr val="white"/>
                </a:solidFill>
              </a:rPr>
              <a:t> kabilesinden her sene para </a:t>
            </a:r>
            <a:r>
              <a:rPr lang="tr-TR" dirty="0" smtClean="0">
                <a:solidFill>
                  <a:prstClr val="white"/>
                </a:solidFill>
              </a:rPr>
              <a:t>toplanırdı</a:t>
            </a:r>
            <a:r>
              <a:rPr lang="tr-TR" dirty="0">
                <a:solidFill>
                  <a:prstClr val="white"/>
                </a:solidFill>
              </a:rPr>
              <a:t>. </a:t>
            </a:r>
            <a:r>
              <a:rPr lang="tr-TR" dirty="0" smtClean="0">
                <a:solidFill>
                  <a:prstClr val="white"/>
                </a:solidFill>
              </a:rPr>
              <a:t>Hacılara </a:t>
            </a:r>
            <a:r>
              <a:rPr lang="tr-TR" dirty="0">
                <a:solidFill>
                  <a:prstClr val="white"/>
                </a:solidFill>
              </a:rPr>
              <a:t>yemek yedirme </a:t>
            </a:r>
            <a:r>
              <a:rPr lang="tr-TR" dirty="0" smtClean="0">
                <a:solidFill>
                  <a:prstClr val="white"/>
                </a:solidFill>
              </a:rPr>
              <a:t>faaliyetine ne ad verilirdi ?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0425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86377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3920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48950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639799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90094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2943382" y="3215640"/>
            <a:ext cx="108000" cy="10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91548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41601" y="3215640"/>
            <a:ext cx="108000" cy="108000"/>
          </a:xfrm>
          <a:prstGeom prst="ellipse">
            <a:avLst/>
          </a:prstGeom>
          <a:solidFill>
            <a:srgbClr val="75882E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391414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353952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3692486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3846211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399931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4152083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301860" y="3215640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45714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05001" y="3215640"/>
            <a:ext cx="108000" cy="1080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4407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4904340" y="3215640"/>
            <a:ext cx="108000" cy="108000"/>
          </a:xfrm>
          <a:prstGeom prst="ellipse">
            <a:avLst/>
          </a:prstGeom>
          <a:solidFill>
            <a:srgbClr val="CC33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053475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207540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5359453" y="3215640"/>
            <a:ext cx="108000" cy="108000"/>
          </a:xfrm>
          <a:prstGeom prst="ellipse">
            <a:avLst/>
          </a:prstGeom>
          <a:solidFill>
            <a:srgbClr val="97230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51371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5666487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5821788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972683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125371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77284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28332" y="3215640"/>
            <a:ext cx="108000" cy="108000"/>
          </a:xfrm>
          <a:prstGeom prst="ellipse">
            <a:avLst/>
          </a:prstGeom>
          <a:solidFill>
            <a:srgbClr val="6A130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83" name="Toplam Ödül"/>
          <p:cNvSpPr/>
          <p:nvPr/>
        </p:nvSpPr>
        <p:spPr>
          <a:xfrm>
            <a:off x="-6609347" y="278694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Kazandığınız Toplam Ödül : 15000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18" name="A : Son Kararınız mı ?"/>
          <p:cNvGrpSpPr/>
          <p:nvPr/>
        </p:nvGrpSpPr>
        <p:grpSpPr>
          <a:xfrm>
            <a:off x="1524922" y="7256379"/>
            <a:ext cx="5362321" cy="1549957"/>
            <a:chOff x="1524922" y="7256379"/>
            <a:chExt cx="5362321" cy="1549957"/>
          </a:xfrm>
        </p:grpSpPr>
        <p:sp>
          <p:nvSpPr>
            <p:cNvPr id="14" name="Yuvarlatılmış Dikdörtgen 13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A : Evet"/>
          <p:cNvSpPr/>
          <p:nvPr/>
        </p:nvSpPr>
        <p:spPr>
          <a:xfrm>
            <a:off x="2557469" y="813185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7" name="A : Hayır"/>
          <p:cNvSpPr/>
          <p:nvPr/>
        </p:nvSpPr>
        <p:spPr>
          <a:xfrm>
            <a:off x="4705280" y="812766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0" name="Süre Bitti"/>
          <p:cNvSpPr/>
          <p:nvPr/>
        </p:nvSpPr>
        <p:spPr>
          <a:xfrm>
            <a:off x="1175020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Süreniz Sona Ermiştir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grpSp>
        <p:nvGrpSpPr>
          <p:cNvPr id="91" name="B : Son Kararınız mı ?"/>
          <p:cNvGrpSpPr/>
          <p:nvPr/>
        </p:nvGrpSpPr>
        <p:grpSpPr>
          <a:xfrm>
            <a:off x="1532944" y="7280443"/>
            <a:ext cx="5362321" cy="1549957"/>
            <a:chOff x="1524922" y="7256379"/>
            <a:chExt cx="5362321" cy="1549957"/>
          </a:xfrm>
        </p:grpSpPr>
        <p:sp>
          <p:nvSpPr>
            <p:cNvPr id="92" name="Yuvarlatılmış Dikdörtgen 91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93" name="Metin kutusu 92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94" name="B : Evet"/>
          <p:cNvSpPr/>
          <p:nvPr/>
        </p:nvSpPr>
        <p:spPr>
          <a:xfrm>
            <a:off x="2565491" y="8155923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5" name="B : Hayır"/>
          <p:cNvSpPr/>
          <p:nvPr/>
        </p:nvSpPr>
        <p:spPr>
          <a:xfrm>
            <a:off x="4713302" y="815172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99" name="C : Son Kararınız mı ?"/>
          <p:cNvGrpSpPr/>
          <p:nvPr/>
        </p:nvGrpSpPr>
        <p:grpSpPr>
          <a:xfrm>
            <a:off x="1565029" y="7288465"/>
            <a:ext cx="5362321" cy="1549957"/>
            <a:chOff x="1524922" y="7256379"/>
            <a:chExt cx="5362321" cy="1549957"/>
          </a:xfrm>
        </p:grpSpPr>
        <p:sp>
          <p:nvSpPr>
            <p:cNvPr id="100" name="Yuvarlatılmış Dikdörtgen 99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1" name="Metin kutusu 100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2" name="C : Evet"/>
          <p:cNvSpPr/>
          <p:nvPr/>
        </p:nvSpPr>
        <p:spPr>
          <a:xfrm>
            <a:off x="2597576" y="8163945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3" name="C : Hayır"/>
          <p:cNvSpPr/>
          <p:nvPr/>
        </p:nvSpPr>
        <p:spPr>
          <a:xfrm>
            <a:off x="4745387" y="8159749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04" name="D : Son Kararınız mı ?"/>
          <p:cNvGrpSpPr/>
          <p:nvPr/>
        </p:nvGrpSpPr>
        <p:grpSpPr>
          <a:xfrm>
            <a:off x="1573051" y="7296487"/>
            <a:ext cx="5362321" cy="1549957"/>
            <a:chOff x="1524922" y="7256379"/>
            <a:chExt cx="5362321" cy="1549957"/>
          </a:xfrm>
        </p:grpSpPr>
        <p:sp>
          <p:nvSpPr>
            <p:cNvPr id="105" name="Yuvarlatılmış Dikdörtgen 104"/>
            <p:cNvSpPr/>
            <p:nvPr/>
          </p:nvSpPr>
          <p:spPr>
            <a:xfrm>
              <a:off x="1524922" y="7256379"/>
              <a:ext cx="5362321" cy="1549957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sp>
          <p:nvSpPr>
            <p:cNvPr id="106" name="Metin kutusu 105"/>
            <p:cNvSpPr txBox="1"/>
            <p:nvPr/>
          </p:nvSpPr>
          <p:spPr>
            <a:xfrm>
              <a:off x="2859565" y="7408500"/>
              <a:ext cx="2600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prstClr val="white"/>
                  </a:solidFill>
                </a:rPr>
                <a:t>Son kararınız mı ?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7" name="D : Evet"/>
          <p:cNvSpPr/>
          <p:nvPr/>
        </p:nvSpPr>
        <p:spPr>
          <a:xfrm>
            <a:off x="2605598" y="8171967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Evet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8" name="D : Hayır"/>
          <p:cNvSpPr/>
          <p:nvPr/>
        </p:nvSpPr>
        <p:spPr>
          <a:xfrm>
            <a:off x="4753409" y="8167771"/>
            <a:ext cx="1398109" cy="55546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Hayır</a:t>
            </a:r>
            <a:endParaRPr lang="tr-TR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-8584599" y="22776"/>
            <a:ext cx="8280000" cy="6835224"/>
            <a:chOff x="8806" y="22776"/>
            <a:chExt cx="8261513" cy="6835224"/>
          </a:xfrm>
        </p:grpSpPr>
        <p:sp useBgFill="1">
          <p:nvSpPr>
            <p:cNvPr id="97" name="Ödül"/>
            <p:cNvSpPr/>
            <p:nvPr/>
          </p:nvSpPr>
          <p:spPr>
            <a:xfrm>
              <a:off x="8806" y="22776"/>
              <a:ext cx="8261513" cy="68352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solidFill>
                    <a:prstClr val="white"/>
                  </a:solidFill>
                </a:rPr>
                <a:t>Şeffaf Engelleyici</a:t>
              </a:r>
              <a:endParaRPr lang="tr-TR" sz="2400" dirty="0">
                <a:solidFill>
                  <a:prstClr val="white"/>
                </a:solidFill>
              </a:endParaRPr>
            </a:p>
          </p:txBody>
        </p:sp>
        <p:pic>
          <p:nvPicPr>
            <p:cNvPr id="109" name="şeffaf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00" y="122400"/>
              <a:ext cx="7573962" cy="618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1" name="Ödül"/>
          <p:cNvSpPr/>
          <p:nvPr/>
        </p:nvSpPr>
        <p:spPr>
          <a:xfrm>
            <a:off x="-5315108" y="3460578"/>
            <a:ext cx="524819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Ödül : 1 000 000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2" name="Diğer Soru"/>
          <p:cNvSpPr/>
          <p:nvPr/>
        </p:nvSpPr>
        <p:spPr>
          <a:xfrm>
            <a:off x="-5662863" y="5094379"/>
            <a:ext cx="5042093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prstClr val="white"/>
                </a:solidFill>
              </a:rPr>
              <a:t>Tebrikler, oyunu kazandın</a:t>
            </a:r>
            <a:endParaRPr lang="tr-TR" sz="2400" dirty="0">
              <a:solidFill>
                <a:prstClr val="white"/>
              </a:solidFill>
            </a:endParaRPr>
          </a:p>
        </p:txBody>
      </p:sp>
      <p:sp>
        <p:nvSpPr>
          <p:cNvPr id="113" name="Yarı YArıya"/>
          <p:cNvSpPr/>
          <p:nvPr/>
        </p:nvSpPr>
        <p:spPr>
          <a:xfrm>
            <a:off x="1138642" y="-1823868"/>
            <a:ext cx="6542435" cy="1309515"/>
          </a:xfrm>
          <a:prstGeom prst="hexago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6A130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solidFill>
                  <a:srgbClr val="DCE6FC">
                    <a:lumMod val="10000"/>
                  </a:srgbClr>
                </a:solidFill>
              </a:rPr>
              <a:t>Yanlış 2 cevap seçeneği kaldırılıyor</a:t>
            </a:r>
            <a:endParaRPr lang="tr-TR" sz="2400" dirty="0">
              <a:solidFill>
                <a:srgbClr val="DCE6FC">
                  <a:lumMod val="10000"/>
                </a:srgbClr>
              </a:solidFill>
            </a:endParaRPr>
          </a:p>
        </p:txBody>
      </p:sp>
      <p:sp>
        <p:nvSpPr>
          <p:cNvPr id="88" name="Geri Dön">
            <a:hlinkClick r:id="" action="ppaction://hlinkshowjump?jump=lastslide"/>
          </p:cNvPr>
          <p:cNvSpPr/>
          <p:nvPr/>
        </p:nvSpPr>
        <p:spPr>
          <a:xfrm>
            <a:off x="9441180" y="635642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Çıkış Yap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6" y="693907"/>
            <a:ext cx="914400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96" name="Resim 9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01" y="676395"/>
            <a:ext cx="914400" cy="914400"/>
          </a:xfrm>
          <a:prstGeom prst="rect">
            <a:avLst/>
          </a:prstGeom>
        </p:spPr>
      </p:pic>
      <p:pic>
        <p:nvPicPr>
          <p:cNvPr id="98" name="Resim 9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9" y="693907"/>
            <a:ext cx="914400" cy="914400"/>
          </a:xfrm>
          <a:prstGeom prst="rect">
            <a:avLst/>
          </a:prstGeom>
        </p:spPr>
      </p:pic>
      <p:pic>
        <p:nvPicPr>
          <p:cNvPr id="110" name="Resim 10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77" y="676395"/>
            <a:ext cx="914400" cy="914400"/>
          </a:xfrm>
          <a:prstGeom prst="rect">
            <a:avLst/>
          </a:prstGeom>
        </p:spPr>
      </p:pic>
      <p:pic>
        <p:nvPicPr>
          <p:cNvPr id="114" name="Resim 1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2" y="676395"/>
            <a:ext cx="914400" cy="914400"/>
          </a:xfrm>
          <a:prstGeom prst="rect">
            <a:avLst/>
          </a:prstGeom>
        </p:spPr>
      </p:pic>
      <p:pic>
        <p:nvPicPr>
          <p:cNvPr id="115" name="Resim 1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969" y="714774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16" name="Resim 1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53" y="1165781"/>
            <a:ext cx="1495591" cy="205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endSnd/>
        </p:sndAc>
      </p:transition>
    </mc:Choice>
    <mc:Fallback xmlns="">
      <p:transition spd="slow" advClick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95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1500"/>
                            </p:stCondLst>
                            <p:childTnLst>
                              <p:par>
                                <p:cTn id="1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7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01224 0.90162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-1.85185E-6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00443 -0.43981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00182 -0.43843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729 -0.43796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-4.79167E-6 -1.11111E-6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4.58333E-6 -4.07407E-6 " pathEditMode="relative" rAng="0" ptsTypes="AA">
                                      <p:cBhvr>
                                        <p:cTn id="1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2213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1.66667E-6 -4.44444E-6 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917 -1.85185E-6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43982 L -2.91667E-6 2.96296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43843 L 1.66667E-6 3.7037E-7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7 L -2.08333E-7 3.33333E-6 " pathEditMode="relative" rAng="0" ptsTypes="AA">
                                      <p:cBhvr>
                                        <p:cTn id="2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00"/>
                            </p:stCondLst>
                            <p:childTnLst>
                              <p:par>
                                <p:cTn id="2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im_dogr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500"/>
                            </p:stCondLst>
                            <p:childTnLst>
                              <p:par>
                                <p:cTn id="2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10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3500"/>
                            </p:stCondLst>
                            <p:childTnLst>
                              <p:par>
                                <p:cTn id="26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0278 L 0.70169 0.00278 " pathEditMode="relative" rAng="0" ptsTypes="AA">
                                      <p:cBhvr>
                                        <p:cTn id="26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600"/>
                            </p:stCondLst>
                            <p:childTnLst>
                              <p:par>
                                <p:cTn id="270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695 L 0.5733 0.00509 " pathEditMode="relative" rAng="0" ptsTypes="AA">
                                      <p:cBhvr>
                                        <p:cTn id="27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9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4100"/>
                            </p:stCondLst>
                            <p:childTnLst>
                              <p:par>
                                <p:cTn id="27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935 L 0.59818 -0.05648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81" y="1968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600"/>
                            </p:stCondLst>
                            <p:childTnLst>
                              <p:par>
                                <p:cTn id="2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86D3C"/>
                                      </p:to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0442 -0.43982 " pathEditMode="relative" rAng="0" ptsTypes="AA">
                                      <p:cBhvr>
                                        <p:cTn id="2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182 -0.43843 " pathEditMode="relative" rAng="0" ptsTypes="AA">
                                      <p:cBhvr>
                                        <p:cTn id="2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729 -0.43797 " pathEditMode="relative" rAng="0" ptsTypes="AA">
                                      <p:cBhvr>
                                        <p:cTn id="29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2.70833E-6 -4.44444E-6 " pathEditMode="relative" rAng="0" ptsTypes="AA">
                                      <p:cBhvr>
                                        <p:cTn id="29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2.5E-6 1.48148E-6 " pathEditMode="relative" rAng="0" ptsTypes="AA">
                                      <p:cBhvr>
                                        <p:cTn id="2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43796 L -4.375E-6 -4.07407E-6 " pathEditMode="relative" rAng="0" ptsTypes="AA">
                                      <p:cBhvr>
                                        <p:cTn id="30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000"/>
                            </p:stCondLst>
                            <p:childTnLst>
                              <p:par>
                                <p:cTn id="3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70A05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500"/>
                            </p:stCondLst>
                            <p:childTnLst>
                              <p:par>
                                <p:cTn id="3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31" presetID="63" presetClass="pat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839 0.00116 " pathEditMode="relative" rAng="0" ptsTypes="AA">
                                      <p:cBhvr>
                                        <p:cTn id="3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3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4" fill="hold">
                      <p:stCondLst>
                        <p:cond delay="0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00443 -0.43981 " pathEditMode="relative" rAng="0" ptsTypes="AA">
                                      <p:cBhvr>
                                        <p:cTn id="33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00183 -0.43843 " pathEditMode="relative" rAng="0" ptsTypes="AA">
                                      <p:cBhvr>
                                        <p:cTn id="33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00729 -0.43796 " pathEditMode="relative" rAng="0" ptsTypes="AA">
                                      <p:cBhvr>
                                        <p:cTn id="3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-0.43981 L 1.66667E-6 -1.85185E-6 " pathEditMode="relative" rAng="0" ptsTypes="AA">
                                      <p:cBhvr>
                                        <p:cTn id="3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1991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3 -0.43843 L -3.54167E-6 4.07407E-6 " pathEditMode="relative" rAng="0" ptsTypes="AA">
                                      <p:cBhvr>
                                        <p:cTn id="3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1921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43796 L 4.58333E-6 -1.48148E-6 " pathEditMode="relative" rAng="0" ptsTypes="AA">
                                      <p:cBhvr>
                                        <p:cTn id="3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351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2" fill="hold">
                      <p:stCondLst>
                        <p:cond delay="0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1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1000"/>
                            </p:stCondLst>
                            <p:childTnLst>
                              <p:par>
                                <p:cTn id="3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0000"/>
                                      </p:to>
                                    </p:animClr>
                                    <p:set>
                                      <p:cBhvr>
                                        <p:cTn id="3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kim_yanl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2000"/>
                            </p:stCondLst>
                            <p:childTnLst>
                              <p:par>
                                <p:cTn id="3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2500"/>
                            </p:stCondLst>
                            <p:childTnLst>
                              <p:par>
                                <p:cTn id="380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263 0.00371 " pathEditMode="relative" rAng="0" ptsTypes="AA">
                                      <p:cBhvr>
                                        <p:cTn id="3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443 -0.43981 " pathEditMode="relative" rAng="0" ptsTypes="AA">
                                      <p:cBhvr>
                                        <p:cTn id="3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199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183 -0.43843 " pathEditMode="relative" rAng="0" ptsTypes="AA">
                                      <p:cBhvr>
                                        <p:cTn id="38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921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-0.0073 -0.43796 " pathEditMode="relative" rAng="0" ptsTypes="AA">
                                      <p:cBhvr>
                                        <p:cTn id="39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9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2" fill="hold">
                      <p:stCondLst>
                        <p:cond delay="0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1224 0.90162 " pathEditMode="relative" rAng="0" ptsTypes="AA">
                                      <p:cBhvr>
                                        <p:cTn id="39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2500"/>
                            </p:stCondLst>
                            <p:childTnLst>
                              <p:par>
                                <p:cTn id="40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kim_yuzde_el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83" grpId="0" animBg="1"/>
      <p:bldP spid="83" grpId="1" animBg="1"/>
      <p:bldP spid="83" grpId="2" animBg="1"/>
      <p:bldP spid="83" grpId="3" animBg="1"/>
      <p:bldP spid="16" grpId="0" animBg="1"/>
      <p:bldP spid="16" grpId="1" animBg="1"/>
      <p:bldP spid="16" grpId="2" animBg="1"/>
      <p:bldP spid="87" grpId="0" animBg="1"/>
      <p:bldP spid="87" grpId="1" animBg="1"/>
      <p:bldP spid="87" grpId="2" animBg="1"/>
      <p:bldP spid="90" grpId="0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11" grpId="0" animBg="1"/>
      <p:bldP spid="112" grpId="0" animBg="1"/>
      <p:bldP spid="113" grpId="0" animBg="1"/>
      <p:bldP spid="113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pic>
        <p:nvPicPr>
          <p:cNvPr id="84" name="Resim 8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9" y="660255"/>
            <a:ext cx="1918624" cy="1918624"/>
          </a:xfrm>
          <a:prstGeom prst="rect">
            <a:avLst/>
          </a:prstGeom>
        </p:spPr>
      </p:pic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Öğrencilere Topluca Sor </a:t>
            </a: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veya İp Ucu Al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9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 smtClean="0">
                <a:solidFill>
                  <a:prstClr val="white"/>
                </a:solidFill>
              </a:rPr>
              <a:t>Geri Dön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42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10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85" name="Seyirciye Sor"/>
          <p:cNvSpPr/>
          <p:nvPr/>
        </p:nvSpPr>
        <p:spPr>
          <a:xfrm>
            <a:off x="2363578" y="3398153"/>
            <a:ext cx="4187666" cy="616735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Daha önce seçtiğin bir arkadaşına sor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6" name="Geri Dön">
            <a:hlinkClick r:id="rId8" action="ppaction://hlinksldjump"/>
          </p:cNvPr>
          <p:cNvSpPr/>
          <p:nvPr/>
        </p:nvSpPr>
        <p:spPr>
          <a:xfrm>
            <a:off x="3862787" y="5058370"/>
            <a:ext cx="1189247" cy="400753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dirty="0">
                <a:solidFill>
                  <a:prstClr val="white"/>
                </a:solidFill>
              </a:rPr>
              <a:t>Geri Dön</a:t>
            </a:r>
          </a:p>
        </p:txBody>
      </p:sp>
      <p:pic>
        <p:nvPicPr>
          <p:cNvPr id="40" name="Resi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02" y="750717"/>
            <a:ext cx="1533815" cy="15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6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3" name="kim_seyirci.wav"/>
          </p:stSnd>
        </p:sndAc>
      </p:transition>
    </mc:Choice>
    <mc:Fallback xmlns="">
      <p:transition spd="slow" advClick="0">
        <p:sndAc>
          <p:stSnd loop="1">
            <p:snd r:embed="rId9" name="kim_seyirci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63636"/>
            </a:gs>
            <a:gs pos="100000">
              <a:srgbClr val="000000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8" name="chalkboard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" y="121921"/>
            <a:ext cx="7573962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chalkboard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909" y="121921"/>
            <a:ext cx="3084671" cy="618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ltıgen 23"/>
          <p:cNvSpPr/>
          <p:nvPr/>
        </p:nvSpPr>
        <p:spPr>
          <a:xfrm>
            <a:off x="8876244" y="5502420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1. </a:t>
            </a:r>
            <a:r>
              <a:rPr lang="tr-TR" sz="1600" dirty="0">
                <a:solidFill>
                  <a:prstClr val="white"/>
                </a:solidFill>
              </a:rPr>
              <a:t>      500</a:t>
            </a:r>
          </a:p>
        </p:txBody>
      </p:sp>
      <p:sp>
        <p:nvSpPr>
          <p:cNvPr id="25" name="Altıgen 24"/>
          <p:cNvSpPr/>
          <p:nvPr/>
        </p:nvSpPr>
        <p:spPr>
          <a:xfrm>
            <a:off x="8876244" y="511474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2.       1000</a:t>
            </a:r>
          </a:p>
        </p:txBody>
      </p:sp>
      <p:sp>
        <p:nvSpPr>
          <p:cNvPr id="26" name="Altıgen 25"/>
          <p:cNvSpPr/>
          <p:nvPr/>
        </p:nvSpPr>
        <p:spPr>
          <a:xfrm>
            <a:off x="8876244" y="473007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3. </a:t>
            </a:r>
            <a:r>
              <a:rPr lang="tr-TR" sz="1600" dirty="0">
                <a:solidFill>
                  <a:prstClr val="white"/>
                </a:solidFill>
              </a:rPr>
              <a:t>      2000</a:t>
            </a:r>
          </a:p>
        </p:txBody>
      </p:sp>
      <p:sp>
        <p:nvSpPr>
          <p:cNvPr id="27" name="Altıgen 26"/>
          <p:cNvSpPr/>
          <p:nvPr/>
        </p:nvSpPr>
        <p:spPr>
          <a:xfrm>
            <a:off x="8876244" y="434240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4. </a:t>
            </a:r>
            <a:r>
              <a:rPr lang="tr-TR" sz="1600" dirty="0">
                <a:solidFill>
                  <a:prstClr val="white"/>
                </a:solidFill>
              </a:rPr>
              <a:t>      3000</a:t>
            </a:r>
          </a:p>
        </p:txBody>
      </p:sp>
      <p:sp>
        <p:nvSpPr>
          <p:cNvPr id="28" name="Altıgen 27"/>
          <p:cNvSpPr/>
          <p:nvPr/>
        </p:nvSpPr>
        <p:spPr>
          <a:xfrm>
            <a:off x="8876244" y="3952463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5.       </a:t>
            </a:r>
            <a:r>
              <a:rPr lang="tr-TR" sz="1600" dirty="0">
                <a:solidFill>
                  <a:prstClr val="white"/>
                </a:solidFill>
              </a:rPr>
              <a:t>5000</a:t>
            </a:r>
          </a:p>
        </p:txBody>
      </p:sp>
      <p:sp>
        <p:nvSpPr>
          <p:cNvPr id="29" name="Altıgen 28"/>
          <p:cNvSpPr/>
          <p:nvPr/>
        </p:nvSpPr>
        <p:spPr>
          <a:xfrm>
            <a:off x="8876244" y="3562521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6. </a:t>
            </a:r>
            <a:r>
              <a:rPr lang="tr-TR" sz="1600" dirty="0">
                <a:solidFill>
                  <a:prstClr val="white"/>
                </a:solidFill>
              </a:rPr>
              <a:t>      7500</a:t>
            </a:r>
          </a:p>
        </p:txBody>
      </p:sp>
      <p:sp>
        <p:nvSpPr>
          <p:cNvPr id="30" name="Altıgen 29"/>
          <p:cNvSpPr/>
          <p:nvPr/>
        </p:nvSpPr>
        <p:spPr>
          <a:xfrm>
            <a:off x="8876244" y="317257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7.       15000</a:t>
            </a:r>
          </a:p>
        </p:txBody>
      </p:sp>
      <p:sp>
        <p:nvSpPr>
          <p:cNvPr id="31" name="Altıgen 30"/>
          <p:cNvSpPr/>
          <p:nvPr/>
        </p:nvSpPr>
        <p:spPr>
          <a:xfrm>
            <a:off x="8876244" y="2786948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8. </a:t>
            </a:r>
            <a:r>
              <a:rPr lang="tr-TR" sz="1600" dirty="0">
                <a:solidFill>
                  <a:prstClr val="white"/>
                </a:solidFill>
              </a:rPr>
              <a:t>      30000</a:t>
            </a:r>
          </a:p>
        </p:txBody>
      </p:sp>
      <p:sp>
        <p:nvSpPr>
          <p:cNvPr id="32" name="Altıgen 31"/>
          <p:cNvSpPr/>
          <p:nvPr/>
        </p:nvSpPr>
        <p:spPr>
          <a:xfrm>
            <a:off x="8876244" y="2397006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9. </a:t>
            </a:r>
            <a:r>
              <a:rPr lang="tr-TR" sz="1600" dirty="0">
                <a:solidFill>
                  <a:prstClr val="white"/>
                </a:solidFill>
              </a:rPr>
              <a:t>      60000</a:t>
            </a:r>
          </a:p>
        </p:txBody>
      </p:sp>
      <p:sp>
        <p:nvSpPr>
          <p:cNvPr id="33" name="Altıgen 32"/>
          <p:cNvSpPr/>
          <p:nvPr/>
        </p:nvSpPr>
        <p:spPr>
          <a:xfrm>
            <a:off x="8876244" y="2009509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10. </a:t>
            </a:r>
            <a:r>
              <a:rPr lang="tr-TR" sz="1600" dirty="0">
                <a:solidFill>
                  <a:prstClr val="white"/>
                </a:solidFill>
              </a:rPr>
              <a:t>    125000</a:t>
            </a:r>
          </a:p>
        </p:txBody>
      </p:sp>
      <p:sp>
        <p:nvSpPr>
          <p:cNvPr id="34" name="Altıgen 33"/>
          <p:cNvSpPr/>
          <p:nvPr/>
        </p:nvSpPr>
        <p:spPr>
          <a:xfrm>
            <a:off x="8876244" y="1619567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prstClr val="white">
                    <a:lumMod val="95000"/>
                    <a:lumOff val="5000"/>
                  </a:prstClr>
                </a:solidFill>
              </a:rPr>
              <a:t>11.     </a:t>
            </a:r>
            <a:r>
              <a:rPr lang="tr-TR" sz="1600" dirty="0">
                <a:solidFill>
                  <a:prstClr val="white"/>
                </a:solidFill>
              </a:rPr>
              <a:t>250000</a:t>
            </a:r>
          </a:p>
        </p:txBody>
      </p:sp>
      <p:sp>
        <p:nvSpPr>
          <p:cNvPr id="35" name="Altıgen 34"/>
          <p:cNvSpPr/>
          <p:nvPr/>
        </p:nvSpPr>
        <p:spPr>
          <a:xfrm>
            <a:off x="8876244" y="1229625"/>
            <a:ext cx="2160000" cy="288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dirty="0">
                <a:solidFill>
                  <a:srgbClr val="D34817">
                    <a:lumMod val="50000"/>
                  </a:srgbClr>
                </a:solidFill>
              </a:rPr>
              <a:t>12.     1000000</a:t>
            </a:r>
          </a:p>
        </p:txBody>
      </p:sp>
      <p:grpSp>
        <p:nvGrpSpPr>
          <p:cNvPr id="9" name="Grup 8"/>
          <p:cNvGrpSpPr/>
          <p:nvPr/>
        </p:nvGrpSpPr>
        <p:grpSpPr>
          <a:xfrm>
            <a:off x="8698230" y="609137"/>
            <a:ext cx="742950" cy="491490"/>
            <a:chOff x="8698230" y="609137"/>
            <a:chExt cx="742950" cy="491490"/>
          </a:xfrm>
        </p:grpSpPr>
        <p:sp>
          <p:nvSpPr>
            <p:cNvPr id="4" name="Oval 3"/>
            <p:cNvSpPr/>
            <p:nvPr/>
          </p:nvSpPr>
          <p:spPr>
            <a:xfrm>
              <a:off x="8698230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7674" y="676395"/>
              <a:ext cx="366301" cy="366301"/>
            </a:xfrm>
            <a:prstGeom prst="rect">
              <a:avLst/>
            </a:prstGeom>
          </p:spPr>
        </p:pic>
      </p:grpSp>
      <p:grpSp>
        <p:nvGrpSpPr>
          <p:cNvPr id="10" name="Grup 9"/>
          <p:cNvGrpSpPr/>
          <p:nvPr/>
        </p:nvGrpSpPr>
        <p:grpSpPr>
          <a:xfrm>
            <a:off x="9584769" y="609137"/>
            <a:ext cx="742950" cy="491490"/>
            <a:chOff x="9584769" y="609137"/>
            <a:chExt cx="742950" cy="491490"/>
          </a:xfrm>
        </p:grpSpPr>
        <p:sp>
          <p:nvSpPr>
            <p:cNvPr id="37" name="Oval 36"/>
            <p:cNvSpPr/>
            <p:nvPr/>
          </p:nvSpPr>
          <p:spPr>
            <a:xfrm>
              <a:off x="9584769" y="609137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prstClr val="white"/>
                </a:solidFill>
              </a:endParaRPr>
            </a:p>
          </p:txBody>
        </p:sp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7259" y="694089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up 10"/>
          <p:cNvGrpSpPr/>
          <p:nvPr/>
        </p:nvGrpSpPr>
        <p:grpSpPr>
          <a:xfrm>
            <a:off x="10471308" y="604322"/>
            <a:ext cx="742950" cy="491490"/>
            <a:chOff x="10471308" y="604322"/>
            <a:chExt cx="742950" cy="491490"/>
          </a:xfrm>
        </p:grpSpPr>
        <p:sp>
          <p:nvSpPr>
            <p:cNvPr id="38" name="Oval 37"/>
            <p:cNvSpPr/>
            <p:nvPr/>
          </p:nvSpPr>
          <p:spPr>
            <a:xfrm>
              <a:off x="10471308" y="604322"/>
              <a:ext cx="742950" cy="4914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10521599" y="693907"/>
              <a:ext cx="67518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500" dirty="0">
                  <a:solidFill>
                    <a:prstClr val="white"/>
                  </a:solidFill>
                </a:rPr>
                <a:t>50:50</a:t>
              </a:r>
            </a:p>
          </p:txBody>
        </p:sp>
      </p:grpSp>
      <p:sp>
        <p:nvSpPr>
          <p:cNvPr id="46" name="Soru"/>
          <p:cNvSpPr/>
          <p:nvPr/>
        </p:nvSpPr>
        <p:spPr>
          <a:xfrm>
            <a:off x="1675011" y="2786948"/>
            <a:ext cx="5248196" cy="1557499"/>
          </a:xfrm>
          <a:prstGeom prst="hexagon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prstClr val="white"/>
                </a:solidFill>
              </a:rPr>
              <a:t>HAZIRLAYAN</a:t>
            </a:r>
          </a:p>
          <a:p>
            <a:pPr algn="ctr"/>
            <a:endParaRPr lang="tr-TR" dirty="0">
              <a:solidFill>
                <a:prstClr val="white"/>
              </a:solidFill>
            </a:endParaRP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Mustafa BULDUM</a:t>
            </a:r>
            <a:endParaRPr lang="tr-TR" dirty="0" smtClean="0">
              <a:solidFill>
                <a:prstClr val="white"/>
              </a:solidFill>
            </a:endParaRPr>
          </a:p>
          <a:p>
            <a:pPr algn="ctr"/>
            <a:r>
              <a:rPr lang="tr-TR" dirty="0" smtClean="0">
                <a:solidFill>
                  <a:prstClr val="white"/>
                </a:solidFill>
              </a:rPr>
              <a:t>Din Kültürü ve Ahlak </a:t>
            </a:r>
            <a:r>
              <a:rPr lang="tr-TR" smtClean="0">
                <a:solidFill>
                  <a:prstClr val="white"/>
                </a:solidFill>
              </a:rPr>
              <a:t>Bilgisi Öğretmeni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8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9f5746a19212ddfba0a62da51f1ee29086f640"/>
  <p:tag name="ISPRING_ULTRA_SCORM_COURSE_ID" val="A517C354-39C2-4499-B2B5-076DCD0A52A0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İSPRİNGONLİNEFOLDERID" val="0"/>
  <p:tag name="İSPRİNGONLİNEFOLDERPATH" val="Content List"/>
  <p:tag name="İSPRİNGCLOUDFOLDERID" val="0"/>
  <p:tag name="İSPRİNGCLOUDFOLDERPATH" val="Content List"/>
  <p:tag name="ISPRING_PLAYERS_CUSTOMIZATION" val="UEsDBBQAAgAIAEq8+EbCB0+ZWQQAAPIOAAAdAAAAdW5pdmVyc2FsL2NvbW1vbl9tZXNzYWdlcy5sbmetV/9u2zYQ/r9A34EQUGADtrQd0KIYEge0xNhEZcmV6DjZDwiMxDiEKdHTD7feC+wN9u+eIc/Q7L12ouzUTjpIygbYgEnrvjvdffcdeXz6KVVoLfJC6uzEen30ykIii3Uis8WJNWNn37+zUFHyLOFKZ+LEyrSFTgfPnx0rni0qvhDw+/kzhI5TURSwLAb16ssayeTEmg4j259MsXcZuf7Ij4Z0ZA1sna54tkGuXuhf8m9+ePvu0+s3b789frm17AIUTrDrHkIhg/TmVQcgjwW+GwEacSOPXDBrEOos50vZz9SfMZd6BKwV35QoFEt4vCfGNCDn1uDzn1ksOrifBQHxWBS61CERDSPPZyYvLmHEsQaXukI3fC1QqdFaio+ovBFQ1VLmAhVKJuaPWMNGVok2Z44/wdSLAhKygNqM+l6dpjzffGdgeVXe6BzcFSiRBb9SIjE+gT/m/1UuCnDNS+AXgk95I+FJnXKZHbW6DvCceqOI+b4bRsRzdjvWgGQJcnJeu+mJEuCQBACQ80LkT7CNDOOMOcJK9UMY09HYhS+rQxjLxY2Cb9k3jimBGkxF1mYFHCEBECwM537g1EkDV4ijFS+KjzpPDvixX6g2YOrZPlDQZnvgrMbYAUONJahInou4bAObkDDEIxIN/QsgMqSFb+5u8z5W/ntwz1Oe9jG6JCFkZC1a4/PwOR3hmvh1q+36YNdnMa9prTaIxzHY1WlcS10VsFOnFrrBdFzRz0tIPsygehS7X+nmBhASbOq2kGsBIeRJO4tAZGzi1Dz6MKM/RWeYusSJgFiOP4+YEcDaGQeZyHSJuFK6fgHwy5M1B2lCVyLmFRB/A48lMjGP1UU3kfxWyd8RL7cS82KrTp5DLl4c9QztQNAeR5hWBYRXliJdlW2u98J/ShQ1wf81hC6v3tN/2DTtkEInDKXubkFApmthAmVV3a2odwaOpk3vgzjQ7LqHT8/fAngaPRXjHFJ1EMI5pLCH/ZwMQ8pg+s7FVSHL1nlmKtsU6OtFjeEwoUQpvhT2Slxr6Akl+LoZayBvptKtBd2bmgfiwyhzIWQPABfNaARIJVOIP+mAOZuQXQYayTh4k7muVGJaVMmlkQ3IbZWKx/P4Otep2VW82JG3Ua3T/xJF83JB43TaY66EBAf2OLKxZxPg8uc/7m6Xd7d//9XRDuhYh+WyMHLxsEYYVqrKYDIkd7cdMZrjmEPOMOBsE4pzgOho/yCAZhdtd3/sBQK9VUsQuQf72dOl4vmvbSgMDw8NG7suZtuz7H34fU60jAIh/pdzIm9UPdUpbB21+wW+bQuHGcP2eAKUDA0DdZXH7cN3H2GCg/cgK+akZQ0mPF+CJjGtVS8Uk36T+H7e7+8SflUqmYk+tg9V/ZKv7m7TuJ369bsyOo2w45hrFVyolIyXzeRK4MAYb+9XCu5XXcHsMfZA7R7giUSWPQHNgNhpC7R4s75nNrDo0by4XxXmdnr8cu+y+g9QSwMEFAACAAgASrz4Rix7G9NVBAAAuw4AAC4AAAB1bml2ZXJzYWwvY3VzdG9tX3ByZXNldHMvMC9jb21tb25fbWVzc2FnZXMubG5nrVfvbts2EP+epyAEFNiALW0HtCiGxAEtMbZQWXIlOk72BwIjMQ5hSswoya33An2Dft0z5BnqvddOlJ3YaQdJ3QD7gyjd7453v/sdeXL2IZNoxXUhVH5qvTx+YSGeJyoV+eLUmtHzH99YqChZnjKpcn5q5cpCZ4OjE8nyRcUWfHB0hNBJxosCHooBPDw+IpGeWtNhbAeTKfavYi8YBfHQHVkDW2V3LF8jTy3Ub/q7n16/+fDy1evvT55vLTvgRBPseYdIyAC9etGO49Mw8GIAI17sk0tqDSKVa7YUvSyDGfVcn4CxZOsSRXwJn/eDmIbkwhp8/pQnvN35LAyJT+PIcx0Su1HsB9TkxCOUONbgSlXolq04KhVaCf4elbccilkKzVEhRWpeJAoW8oq3+HKCCXb9OCQRDV2buoFfp0jr9Q8GlVXlrdLgrUCpKNi15KlxCawx7+80L8AzK4FVCH7lrYAvVcZEftzmOcRz1x/FNAi8KCa+s1uxBiRPkaNZ7aUfSIgjEoK9ZgXX/U1jwzRjjbCUvQDG7mjswZ/WAYzF4lbCv+wZxZRA+qc8bzECcpAQiBVF8yB06nyBI8TQHSuK90qnB8TYL1ELruvbAVDPpnvYtIbY4UJxBYiG1jwpW7AmJIrwiMTD4BL4Cylh68297mEUvAXnLGNZD5srEkE2VrwtOB9fuCNcs71urx35d72VsJrLco1YkoBdncGVUFUBK3VWoQVMlxW9nETk3Qzq5mLvKw3c4EFuTcUWYsUhAp22sgdUxSZOzZ93M/eX+By7HnFiIJQTzGNq9K72xUAYclUiJqWqwwe3LF0x0CJ0zRNWAd3X8FkqUvNZXW4TyB+V+BOxcisqz7Z65Dvk8tlxv8gOFOzLALOqgOjKkmd3ZZvnvei/IYia2P8aQZeN93MfNa06dKEDhkJ1NiCgyrUUgZDKzkaufw5upk2/gyC4+U13j36wtfcV+kaIC8jSQQAXkL3u5nMyjFwKU3bOrwtRtk0uU9KmMl+vZgInBslL/ljRa36joBUkZ6tmgIGemRK3VXJvPB7oDXWpBwH7gLdoZiAgSpFB9Gk75GxCdttvZOJgH3NVydT0pRRLIxWQ1yrjX87dG60ysypZseNsI1Rn/yGIZmth43PafYhEBIf2OLaxbxOg8OePm/vl5v7vv7qZAQ3roDwaxR4e1gDDSlY5zIF0c98NojlwOeQcA8w2mVgDQjfzJ+6bVbRd/bkPBjRUrTnkAetXX5WS6d9bQCgeHto1Zh2stgfVh9h7HFepC0T4X46BrJHwTGWwdNzqFmi2LRmmFNvjCTAxMsRTlU5ap+w+wASHb0FIzFnKGkyYXoIIUaVkHxCTeZPzXr4f7ghBVUqR8x6mTxX8it1t7rOkle/1Pqk7jbHjmKsSXJKkSJbNhErhPJhs70wS7kwdsewx9kHcnsDxVJT98Mws2GkJNHXz/MBnYM/T0fDwAJfLo5Pnj/fOfwBQSwMEFAACAAgASrz4Rp01EdIYAwAAwwoAACcAAAB1bml2ZXJzYWwvZmxhc2hfcHVibGlzaGluZ19zZXR0aW5ncy54bWzVVstOGzEU3ecrLFcsyQClhaJJEOIhUHmJpGpZoZvxTcbCY0/HnoSw6lf0E7rvN7Rf0i/p9ZiERFA0QJFaZZH4Ps59+sTx5lWm2BALK41u8eXmEmeoEyOkHrT4h+7e4jpn1oEWoIzGFteGs812I87LnpI27aBzZGoZwWi7kbsWT53LN6JoNBo1pc0LrzWqdIRvm4nJorxAi9phEeUKxvTlxjla3m40GIuD6MiIUiGTglLQ0mcHak+BTXkUzHqQXA4KU2qxbZQpWDHotfir9S3/mdgEqB2ZofbF2TYJvdhtgBDS5wOqI6+RpSgHKSW+tsrZSAqXtvjKqkch6+guSoUdagCPsm2oGO1u4DN0IMBBOIZ4Dq+cnQiCSIw1ZDLpkob5+lt8p3uxf366e3Z4cPz+ontyctg9OA1JVD7RPE4czQeKKSFTFglO48TgHCQp5U0+fVAW42hWNDHrGz2XnD+znlHU+8qL9iHroTiGDGem0bmUeo8slznrUyFq3OJbhQTFmXSgZDJ1tmXPOumq+e/NWjLCoj1DdtTht+FDd5IUCouzaU001vc8aX80pRJsbEqm5CUyZxjVX2b0K0U2OxzWL0xWSWl9HLNKUsShxBGKzaqnN4B/CnROIbKSPGlzc4UuRPhcymvWw74pCBdhSDtOcmkDfvNRwDlYewsKkxwXOocHO7sXB8c7u58WfIEghqCTR4LTwDHL3UvgA9WuDYVQylA3ZyCoMwmUFqv5CCkqszpl1o6dwrAauh9kBUrjlpRPwCRFQqspdYl1ARPQzGg1ZpDQFbJ+hYbSlJYkYVkCtH1SgsGVSV2lOqAbRMEKgUUdtKXllderb96urb/baEa/vnxbfNDphlZOFfhogVe2HySWKbncvXNx5LngfmpwRflvMsOPr7SBl7JOaztGF1DPdHeIro7dPox/fq811y5kkNUxPAvEdjpDanXcjomVBoECiZeUzKRD8TcX7glL86z/k7BxL7M0L1jzcy7Kf1NyOE2fJnNvkTi697HkNZnUMqNGeH6cvrDab1aX6HVzr6rRILT5h2e78RtQSwMEFAACAAgASrz4RrSZqIe5AgAAVAoAACEAAAB1bml2ZXJzYWwvZmxhc2hfc2tpbl9zZXR0aW5ncy54bWyVVm1v2jAQ/r5fgdj3pnulk1KkljKpUrdWa8V3JzkSC8eObIeOfz+fYxMbCGScKuG75/Gd742makP5/MNkkuaCCfkKWlNeKtR43YQWt9Os1Vrwq1xwDVxfcSFrwqbzjz/tJ00s8hJLbEGO5axJDr2bmf2MoTgf32YoQ4Rc1A3huydRiquM5JtSipYXF0Ordg1IRvnGIK9/zBbLQQeMKv2ooY5iWt6gjKM0EpQCDOn7EuUii5EMmPd0bT8jOb2r868/oG2potrS7j6hDNEaUkKc5Js7lGE8N7fHVZmhnCdo+KsN9MtnlEEoIzuQ8eUPX1EGGaJpm//pkUaKEhMac84Xcc9hghRm/DCqa5SLBHwQOrpYBZce+9aHAOS+hnOf4rhKwV4wrwcLAYueMZhr2UKa+FNnU5V4f261mQ+YrwlTBhCqetCLCfqFtMpfE+t63B94p7wIQE7RI1aCtTUsungDYKzv8YvFvV0VYXx7XRCghK1TBhH2yh7526T1CBkoe+QrowU8c7Y7gh9aOo4v8T1xxTyffWMFTszR58ufvBU9PeHgqsC1U3hMLQqYKwznjdaAVUsTq+tCSo5iSjnZ0pJoKvgvxGU7+xiVJgcG12mn+yrVVDM41W42RrOkw3rZc9yNzhq3Y/ej0D+uO0+02eG3U6I1yava/Cip6cTxzJCYxEyT0wzckgYO8pGvRcCxvodINZEbkG9CsLFuuNCgxl4vutEagqdJkIM0OZ3l1F1yKv28rTOQS1M1CspnOVZ2wIqWFTN/ekXhHYoDxoC1o+rK3McJ3fdloHBNAETm1b4FulNnqlumKYMt+OEPFPbNQ49LlWnToY6700+w1mHPOc2opnS7om+WeIcE+hP4lQkruvjAMqLvNcmUfVk0+n4L97FEe9mvM+y+cJPZs2um6GJjP86gUeJ/k/8AUEsDBBQAAgAIAEq8+EZg3CpZ7gIAANQJAAAmAAAAdW5pdmVyc2FsL2h0bWxfcHVibGlzaGluZ19zZXR0aW5ncy54bWzNVsFOGzEQvecrLFccyQKlhUabIESCQKUQkVQtJzRZO1kLr721vQnh1K/oJ/Teb2i/pF/S8ZqERNBoQVBVOWw8nnnz3ng8u/HedSbJmBsrtGrSzfoGJVwlmgk1atKP/cP1XUqsA8VAasWbVGlK9lq1OC8GUti0x51DV0sQRtlG7po0dS5vRNFkMqkLmxu/q2XhEN/WE51FueGWK8dNlEuY4sNNc25pq1YjJA6mD5oVkhPBkIISnh3II5dJGgWvASRXI6MLxQ601IaY0aBJX+3u+9/MJyC1RcaV12ZbaPRm1wDGhKcDsiduOEm5GKXIe2ebkolgLm3SrW2Pgt7RfZQSO0gAj3KgUYtyt/AZd8DAQViGfI5fOzszBBObKshE0scd4uU3abt/eXTR7ZyfHJ++v+yfnZ30j7uBRBkTLePE0XKiGAnpwiR8nicG5yBJkTfGDEFaHkeLppnbUKslcn5NBlpi6csoSobIVE6bdN8IkJQIB1Ik810HZsTdoZCowcdu1ofK0TvAoDdJwVi+mGi2Y30Vk9YnXUhGprogUlxx4jRBRUWG/1JOFstNhkZnpVWCdcRKwTgZCz7hbK+s0i3g3xJdYIqswEhsxVxyFzJ8KcQNGfChNojLYYxNi3ZhA379UcA5WHsHCjOOa72T43bn8vi03fm85gUCG4NKHgmOR8iz3L0EPqB2pTGFlBqruQCBlUmgsLw8HyZY6VZFZuXcKYzLQ/cHWYLicQvkEzBxI8HWEqrgVQETUEQrOSWQ4KWwvoXGQhcWLaFZArR9EsEQSoQqqY5wQGEyw7ipgraxufV6+83bnd13jXr0++v39ZVBt4OiK8FnC5PiYOWomI+L+3cujvwNffiyO1P8q7v+8xv21JWoUqyeVgaquXbG3FXxO4Lprx+VTqoPGWRVHM/DqOoujKkqYac4Z0ZhqOGkkSITjrPnbKEntMHqmR+a5Jna4AVVrGzm/1dEWM1f8Uvv9Dh68KOjhvblL7FW7Q9QSwMEFAACAAgASrz4Ri88O5mZAQAAHgYAAB8AAAB1bml2ZXJzYWwvaHRtbF9za2luX3NldHRpbmdzLmpzjZTLbsIwEEX3fEXkbitEn9DuUKFSJRaVyq7qwglDiHBsy3ZSUsS/N2NeseOUejbxzcmdR2Rve1G9SEKi52hrn+3+3d1bDVAzqoBrV2cdeo460SxbwDzLgWUciIeUx09P8u5MhIwJt6Zx9YG2uuFHBL5ZUqabuAxYqICmA1oZ0L4D2iaU+Mfp7NDVvqPGmOPCGMH7ieAGuOlzoXJqGXL1alezQQ8WJagL6JIm4JgO7eoiz44PQ4wml4hcUl7NRCr6MU3WqRIFX3TlX1USVP3D13tg8DR8mTp2LNPmzUDuJ56OMLpJqUBrOOR9nGIEYUZjYA3fgV1/oI5xuyGPLjOdmSM9vsFo0pKm0JrSaIzhYrz2ak1ziNHmDGzMnri7xXAIRitQLavJPYYDClnIf/xAqUSKE2mh7ZmfUCboIuPpIfUAI8hhsWjbNb1zo7b8CXGOkPCO0Cp0+vKum8MHdUg0wbOrvcSz0KcsJPJANSKgya5LyBo6xRj/IsH9Z0SoMTRZ5fX9UN+N9RyoWoOaC8Hq6r8u1enn6u1+AVBLAwQUAAIACABKvPhG/GweMtYAAACOAQAAGgAAAHVuaXZlcnNhbC9pMThuX3ByZXNldHMueG1snZAxb8QgDIV3fgXyXrjbThHktkq3dWjnKM3RFAnsKCZN++8L8l3Vrh2QsP2+9wzu/JmT/ggrR0IPR3MAHXCia8TZw8vz48MJNJcRr2MiDB6QQJ975eLxhE9r4FBYVwtkD++lLJ21+76byMtaHZjSVqoxm4myrScT2kbaRVAQtov/om896JXS2r1uMZUL9vVeK5FoXicPjRkCmohvBLYJnP1Rt2rauFD+S+KY63O/AkaQQR3FThLFVqjhvszhts6QA/M4BzYJZ4lrgSKT8HuecvbXP/bqG1BLAwQUAAIACABKvPhGsO1dV24AAAB2AAAAHAAAAHVuaXZlcnNhbC9sb2NhbF9zZXR0aW5ncy54bWwNzD0OwjAMQOG9p7C8l5+NoWk3NhAS5QBWY1Akx0aJheD2eHvDpzct3yrw4daLacLj7oDAulku+kr4WM/jCaE7aSYx5YRqCMs8TGIbyZ3dA3Z4C/24rVwjnK9UQ94ad1YnjzOMcInns3DG/Tz8AVBLAwQUAAIACAB3gndG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BKvPhG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BLvPhG9rJq5fMPAACHJQAAFwAAAHVuaXZlcnNhbC91bml2ZXJzYWwucG5n7VprVFPXtg5FpWoBrVooClpopUdFQEAkQFIKgq+AiIjyVJDSBCFGCI9Agk/AgtIeawEpIHBNgJBEeSUSSPRAiYoSaV5iICmiQt5F2AkmBO4O9px77hjn1/1xf/Eje4+5sr6sNb85597fzFhXD4eGWK6yWwWBQCz37ws6AoEsc4dAzOM+XgGOXKuacARvZhlHQr6FUAc3yUBjWUoAIgACuVe2eu7UctBeeXbfiQwIxKrX9DHjoBtPQyBfbdofFHA0J141GlayI3uYMzZ9K9+MBaFfXI1xGr46+WTZ+vU3f2T8+PXHAV80kosdf6jacvFEY1BA8eVv1uxvvbpi2Y04z/m62omaHGd2U0ZYmO7pjM80lnqxpFLWLG+mytRN+kwst2d0V/f0oC/TW5KTpHuZSqvOff+m3AzckUNF+qcC5+aIll7D2nHXgvcDezzA0Qe9R3rqi9qKp4Qx6GvrPgJH/M4IXAYd+5kalm8oaELOxhxlM6I07pXBpm9HPhO4qo1TZQWbQv5lIpxM89I3rjUHb8VbEk3W2qBPwOuWi8WmpYPWgORBzn/saGJvTUCfaYJjsS14/WbZEmgJtARaAi2BlkBLoCXQEmgJtARaAi2BlkBLoCXQEmgJtARaAv2/gxg6HXsBb2H6B1R89f++wuXte0vpUkKebiSDq6oh6GWj68L87uUp73HSq6Np0exobrRUlmVa5Vcg5yz0M0NCOJ0299oZ7iOvaCVScnHzsq6FckEa7A1mdmjt+DNv6QhedjDBLkrb2QxQgJp0axBblGsERGjV6mHSUc7PWDEprbUZ+fv18rA7aueiM21J9vbuNXjtMGY5mhmtkWljRWUFc+MePAbFNX9sNVMUn6diDRRMV0mVLICCrn4v0bGypTmhE3fK43EF4oW5CTjcO93Yw89UMCKNg7gu9jxAm+gH3hTNx7t2lY307dpZpX7sXDuS50tLddF6TxVpmlNiTlhDzpObbArRieyvBNlswyiG2YK6hZQwm9Wu3vhvHw6tderYJsCF0Seg8pN/Bm7WPx++MOZJUPwU4nBf07pqCzbX3q28LP+1U0oCnYex61Btj+fvXlCmwA2ER42Hn7NL3t0rwyv/AYmcFohu0YkKDJbd6HZ4XG/ASh5nbr5/NVlZRU1PjSsYLU+dg0oRPsDnsdjRIj+f6A/72l+DkzdhpOM7KzufoW5NUMmGZwjWo6zMvopj237LzKM2W+nlJ1tZwoAxz2fNVudJ5k9xb/D+Z1sU0Nd6BuulOnVNY9uabbF8ndjcuOoYwGzWbPcDNC1O+8KidEUwD1L9A5ywrwg+N+Z+ub1E7RQVFzxaOE+QZmKrDPP5zcVTWwb/gL4+s11hBjnrhe2caOdiRIfE33k9601K0dUi8+KuFGP24l8a64bqrC6KzIdK9qwbf9gkfazNjrIwANiN5XID7GD9t4Ehl38w80fIDIHLL6pObACmWVLVXt1P5J0NLJpBlszDPj3uykSS/BS3BbuIybQWC8iDKXmGJdF4jfn9SxgZ6SARe/c0cTlr3KlN1l+TMGTcnTz8V/lHLAaNKDjJ26iGJp6xnlQY0j7+2h+vUPxKZO/4NBZkV73LqlrdCjCvy6ZyVvFao3h+JDeXPK9nGaBhBrkejjZnDNReuueV1iDwtNY00W8eEiuPO/Z7AWZvPNM7/ItjBRdSr9m4ObTIsnVuTv2Zxr19e0balQJP7t8ODcQjpmM95/4sgm8iwfvaz0DOJ83efjJNTGu/9XbMHKClkFRZn6wdv6U/f85OJHf5yAYRYdYAKzmp37EslCz5tLWwAfBwl78jDOw7AV+XFMnTid0PFMTvjROKBFr81n6W4RG2HDOZae2bmL9gkEp75t4NMKMS8MATC/W/eeJhKVppmxy9G/KgLj5n7Apm8/gabP50ScLcK6WCzjaq2jQk2e+HxEgwYrmurNlXDJUV8NyxP2tP5gj2EH2iy+qqLfCgZzIhSngBU3A7UewQe86uo1pxklXgDTAnD4f/dJvguqES6onlN9Lwd9mDEaK2/gurLBR+4h/vdilh524m843vKrC5x9eOb5TO9qu5BfPTBZtVGssoo5P3ItWVJcI7hbJ3u0xGm336K2ujiavAWB27KZLRWGcebMnLRBLTOkDWursS4ibgsqu2oqMWl/Fnc35SNc1RpMGt2GEAk4GKEYm9DoSUOESN3eYIhq3xucuL5u2xf0zKhNI4i6KubpZ69TIgr3anK5jEcSlFPwUKkxP23afKpo7LVyopdIle44TP1hozt/ZzCdq2Ngz2PQtOXKTSpukNv4vvdo09+c9tSnInqtseeCDyGpHD4GOLcbWA9NKsgT8fq0KH8kbbX6a0JIcOKLBd8q5DYhToZPFLWA/lQPUdP4Ruy8zuZhpv1i571KOQNv3e1nHF2XO88XuZXzbW1XxCQh7oeXbangBGtMxiFlxcLHM9EvZiw1rccQ7ANWIXl+cFjnY6oOyp06semaga4E98dsjwWdGtwXbVWL35eBXfUMFrRdVO12OKKjpF4FNhF1svoA0KkSC7yylkeVrm0HyuZcc1EobDkE8kFds+eIwo4zTT/fkXDJ4I5vcvYPdCB+IpvHTVxk4eJcF5kQOvzKF4OkIFifU6fWhgBeTFxM2o+M91268Pra1jCQmI5Zck7PvqEs+iFzbu1NSX35GRNXhUDP9u8AXo9qS84UuZJ/oY+7EFVZ3jsL8c5lIb6VeVhsBjpN8pgcYxsjNftv4BcpismiHjA8tqWaFgoRNzoSfbt2mwMbSIMVKyOUSZMboQ/LshnWeWU4t5bvD34sPG9NpX2NrG3hBrr7Qy8hs+4Yg11r6ngBFc2nVmlCQ3nxGf2xpMibDsICjSaECMzkxhYMV5tdDpaB4umKP/9jhXNJ7qm+Unq/tFKj690V3fcgvQZUVcuKNG87JGQvogoek4P+3hMCJvtpPVU1+I+7SauH2RkTTp83ES7Qa4ZWTNfuO96IUc+1RTocF4sN/cOy0ekKH74jnAYcMl/Pk4C54X1arVF8ZnSJyVeI7VZmwuV5yi0wbkXbkOg2i4FZMA02VtQ4uBiWWijIozpQ4Jhksd9qhYSoG00GqlMWNUqGehMxJC0GVd1/Wszr3oNv3LadHd+AS8CkvW5OFRk8nSy0hftVOicooENyJ11Zr8iZazFHmrnfcz8xE06MNd2BehqHz/Ie0NJFhSydFa1C2SaiNubuZDVmU07lQXVfxiCbnLbQ/DlEpSqrRTxOJ7rG8EFmIAz75TPx4oa1t3wBJ7Pq78ZleN1Ra8P96NTT1Ik6b9YHtn8NwkoKq7hCi6jI2Zae9w0e8GZlVZatW9GtkQStr6VvH10XIAAHZ1PkzsUkKJKkZZsXvjN+Hsp9z8tx5MGl6VykQTpqsm/OZnx5lheHlECq/487P3ZVMvAuE+CcRUjCVv9kPyay39CXpo5S89t976BBnNyPBBcZtHJ5xuKkSD31TfunHCb3VQGJ8wkBXL9n9dT/9q5mEWnu26eyZA78mfZdU4CJNHOovDOT937FSsjtywAfUiuBJweaFQvZAQJTDse+gCrip1AXNtfUeLnVChruunDFBPjRJF4Tr6IsFn5lToAjFenVHru3oDduL+Iw+uX8ZuBCJm+pBoeXcKyPQNZKQUOXcM/lgoQuYv7hRpKFRlKkSPF98NyfqycMvUR400o0X6h4zhwhfmGAmYRqit5hS+7o7VRYNgHraFesrfVm3s1RM2+h2wjy3vktgJbXqF5jOsmlXb8J8Flkkd/tz8V6nJX7QWAtOwAyopQDgnLfTKbClPQ0dovIVvgAx0GbBbhKUZxnpocVIdIIACmjoamX93XkJt+CvJXzR6uMAW3nOlNi47j/CEfjysmabSocx4+Xiv/r/2NHGirRUGc/piQW419o32QqkF6r8yP7BF3DJ/V8AFOgqRelMMynP1MhIHXxJISXkufJguw//i5ce/6/CJzhQF46FS1iCst4EjIIizYhPC7Nt1wMw5HFzTGVQaz7ZD2R+0uCIJUdtQtkFb6Lp6cea+vslk4fxpbkIvDu9fQAlDFITndzV31SLEf+5y7H8FSjtoXtWj3Udj366rne1Tg6kvU1sXzJqfIsw0bK7uSSsuEdx4O5Pj0z+TsyNuPHXS+TEFVwrcUOpf+ywG5v4+/8e6c6Qpm7j4RfesOgpLsRXEarAOzlaa9K4GJvpCfoUkKZefMiQetf+YFt7ASrC+ngpvt55MbZzqiceu+AeUytJgwHLYus+FTqDmohJQ9tktyDwKMXdnhOKIot1KkVZNlC24HRnvpDeRKAOKCZV2MlevixAJeHysFgDmOhJi4SJCrjFWKprBx0WFDzQZhtstXZ0Sd8jNfRUebsJvwuV/yEWgYq3UE3znyQlGuXogYf5dzo9PVd72jAzJXy4CQV3zGDIcBtimApe7rICcKioJYVIiyogwKvCl/zXyqa7uRWmyqaHzWVYFscrkaHFUfG7yCJuh+PCaJSwKAaPVFCgEet1GawQmVtuetK/4oTlLfEnSdaaaGHrp/SwHDurA0xVWL33QuO5NSTi/zrS9tYWr7BUytM2H8rzyIUPSesOsee0mRWUFgN3DNYNt9nB79TGe3686ZRv3ulh9GIwkqJd9bJyfZD6P6eThwdjZk8a1Vf/z21R5adEPlxTig6jGWsXRDiCwVPu/1ohd74aqINaavCkl1eBQI1wG+Z9SS7qPqt/9962JO4JKmUjo9xPdsqlzpf9Z8U29rUKzFoZXF9uKAL2CViZW2Tr2J+J89/fo8vOex5RTeDm++ztlt6uniZwBd4e+zazo/nblTQAC2ROPJzxsZ2NsEOIUUEzlLaqtKvuDfcf57APVsBfT5ey5NwaLbsCYlY+/m2IkC4AHFZt4Ab4TiLLyJL5BQuS8RkBf92CF5pA/UA598wcvIsUtxFzGMJ7X4NR/KWf51Hqr3Mh3JtE2bCbefST27Y3auddqC/jsw5zzT1VaptSoZplnDebNDIVwwM2F4u0S47JdkqK1T3AQSGxc9QWYKm9kA5Brxcs6IfDkdWefGEUT07CRISGl/I+yv3///pUNm5E3N8XhHHdvQqbWyLrOW/MN0tCpIhp1ukInXOyEfIDV7vTRLzg/Dx730ax3pYIt2acaBucMw1uSM65sc2e9u0krHar3n37qkcLjt3txM+PAvm7hoPy3vzNtd1n5E7sVdSmR4rEP0CdN8QF+V8jd206E18M2N4Q20Gji81MArcCo9DTYOZ8Eodn7f5/6A7FHW/GOmlb7OPJ6rzX2TjEmym9hbprpXJv/TplAo354yYGTfy38D23smAQ+P1WGWWY6JZQWbnwlgYNPOsyX/zJBRVr7b6Z6wSIlydT40iOxJXaDjsGWC3oRu3/l4tmjX+Qb/Ls3u6NmwZ66J083ms2pNE11+Fm+TvA3mG0Wc8F8ZdAxzwrmd6aTVZD9e0ODqN+evPjfUEsDBBQAAgAIAEu8+EYRlyUnSgAAAGsAAAAbAAAAdW5pdmVyc2FsL3VuaXZlcnNhbC5wbmcueG1ss7GvyM1RKEstKs7Mz7NVMtQzULK34+WyKShKLctMLVeoAIoZ6RlAgJJCJSq3PDOlJAMoZGBiiRDMSM1MzyixVTK3MIcL6gPNBABQSwECAAAUAAIACABKvPhGwgdPmVkEAADyDgAAHQAAAAAAAAABAAAAAAAAAAAAdW5pdmVyc2FsL2NvbW1vbl9tZXNzYWdlcy5sbmdQSwECAAAUAAIACABKvPhGLHsb01UEAAC7DgAALgAAAAAAAAABAAAAAACUBAAAdW5pdmVyc2FsL2N1c3RvbV9wcmVzZXRzLzAvY29tbW9uX21lc3NhZ2VzLmxuZ1BLAQIAABQAAgAIAEq8+EadNRHSGAMAAMMKAAAnAAAAAAAAAAEAAAAAADUJAAB1bml2ZXJzYWwvZmxhc2hfcHVibGlzaGluZ19zZXR0aW5ncy54bWxQSwECAAAUAAIACABKvPhGtJmoh7kCAABUCgAAIQAAAAAAAAABAAAAAACSDAAAdW5pdmVyc2FsL2ZsYXNoX3NraW5fc2V0dGluZ3MueG1sUEsBAgAAFAACAAgASrz4RmDcKlnuAgAA1AkAACYAAAAAAAAAAQAAAAAAig8AAHVuaXZlcnNhbC9odG1sX3B1Ymxpc2hpbmdfc2V0dGluZ3MueG1sUEsBAgAAFAACAAgASrz4Ri88O5mZAQAAHgYAAB8AAAAAAAAAAQAAAAAAvBIAAHVuaXZlcnNhbC9odG1sX3NraW5fc2V0dGluZ3MuanNQSwECAAAUAAIACABKvPhG/GweMtYAAACOAQAAGgAAAAAAAAABAAAAAACSFAAAdW5pdmVyc2FsL2kxOG5fcHJlc2V0cy54bWxQSwECAAAUAAIACABKvPhGsO1dV24AAAB2AAAAHAAAAAAAAAABAAAAAACgFQAAdW5pdmVyc2FsL2xvY2FsX3NldHRpbmdzLnhtbFBLAQIAABQAAgAIAHeCd0bOggk37AIAAIgIAAAUAAAAAAAAAAEAAAAAAEgWAAB1bml2ZXJzYWwvcGxheWVyLnhtbFBLAQIAABQAAgAIAEq8+EYXqeFBbwEAAPsCAAApAAAAAAAAAAEAAAAAAGYZAAB1bml2ZXJzYWwvc2tpbl9jdXN0b21pemF0aW9uX3NldHRpbmdzLnhtbFBLAQIAABQAAgAIAEu8+Eb2smrl8w8AAIclAAAXAAAAAAAAAAAAAAAAABwbAAB1bml2ZXJzYWwvdW5pdmVyc2FsLnBuZ1BLAQIAABQAAgAIAEu8+EYRlyUnSgAAAGsAAAAbAAAAAAAAAAEAAAAAAEQrAAB1bml2ZXJzYWwvdW5pdmVyc2FsLnBuZy54bWxQSwUGAAAAAAwADAClAwAAxysAAAAA"/>
  <p:tag name="ISPRING_PRESENTATION_TITLE" val="kim_milyoner_olmak_ister"/>
</p:tagLst>
</file>

<file path=ppt/theme/theme1.xml><?xml version="1.0" encoding="utf-8"?>
<a:theme xmlns:a="http://schemas.openxmlformats.org/drawingml/2006/main" name="Back to School Layout">
  <a:themeElements>
    <a:clrScheme name="automated_factory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49793D"/>
      </a:accent1>
      <a:accent2>
        <a:srgbClr val="E2CB42"/>
      </a:accent2>
      <a:accent3>
        <a:srgbClr val="D34817"/>
      </a:accent3>
      <a:accent4>
        <a:srgbClr val="5D7273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Custom 3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2693</Words>
  <Application>Microsoft Office PowerPoint</Application>
  <PresentationFormat>Özel</PresentationFormat>
  <Paragraphs>903</Paragraphs>
  <Slides>38</Slides>
  <Notes>38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39" baseType="lpstr">
      <vt:lpstr>Back to School Layout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kim_milyoner_olmak_ister</dc:title>
  <dc:creator>www.yenislayt.com</dc:creator>
  <cp:lastModifiedBy>EVRAKA</cp:lastModifiedBy>
  <cp:revision>79</cp:revision>
  <dcterms:created xsi:type="dcterms:W3CDTF">2015-08-01T12:55:19Z</dcterms:created>
  <dcterms:modified xsi:type="dcterms:W3CDTF">2017-10-04T19:49:44Z</dcterms:modified>
</cp:coreProperties>
</file>