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16256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8" d="100"/>
          <a:sy n="28" d="100"/>
        </p:scale>
        <p:origin x="21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7901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252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025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793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508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562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193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08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699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72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88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AFCB5-A912-43A8-A9F6-C16556CC2A89}" type="datetimeFigureOut">
              <a:rPr lang="tr-TR" smtClean="0"/>
              <a:t>19.12.2018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265BF-58AC-4014-A3D4-52ED5F7163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675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2578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SNAKE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It’s</a:t>
            </a:r>
            <a:r>
              <a:rPr lang="tr-TR" sz="4000" dirty="0" smtClean="0">
                <a:solidFill>
                  <a:schemeClr val="tx1"/>
                </a:solidFill>
              </a:rPr>
              <a:t> a </a:t>
            </a:r>
            <a:r>
              <a:rPr lang="tr-TR" sz="4000" dirty="0" err="1" smtClean="0">
                <a:solidFill>
                  <a:schemeClr val="tx1"/>
                </a:solidFill>
              </a:rPr>
              <a:t>reptile</a:t>
            </a:r>
            <a:r>
              <a:rPr lang="tr-TR" sz="40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It’s</a:t>
            </a:r>
            <a:r>
              <a:rPr lang="tr-TR" sz="4000" dirty="0" smtClean="0">
                <a:solidFill>
                  <a:schemeClr val="tx1"/>
                </a:solidFill>
              </a:rPr>
              <a:t> a </a:t>
            </a:r>
            <a:r>
              <a:rPr lang="tr-TR" sz="4000" dirty="0" err="1" smtClean="0">
                <a:solidFill>
                  <a:schemeClr val="tx1"/>
                </a:solidFill>
              </a:rPr>
              <a:t>carnivore</a:t>
            </a:r>
            <a:r>
              <a:rPr lang="tr-TR" sz="40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can’t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walk</a:t>
            </a:r>
            <a:r>
              <a:rPr lang="tr-TR" sz="40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is </a:t>
            </a:r>
            <a:r>
              <a:rPr lang="tr-TR" sz="4000" dirty="0" err="1" smtClean="0">
                <a:solidFill>
                  <a:schemeClr val="tx1"/>
                </a:solidFill>
              </a:rPr>
              <a:t>poisonous</a:t>
            </a:r>
            <a:r>
              <a:rPr lang="tr-TR" sz="4000" dirty="0" smtClean="0">
                <a:solidFill>
                  <a:schemeClr val="tx1"/>
                </a:solidFill>
              </a:rPr>
              <a:t> (25p)</a:t>
            </a:r>
            <a:endParaRPr lang="tr-TR" sz="40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7032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KANGAROO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Australia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can </a:t>
            </a:r>
            <a:r>
              <a:rPr lang="tr-TR" sz="3600" dirty="0" err="1" smtClean="0">
                <a:solidFill>
                  <a:schemeClr val="tx1"/>
                </a:solidFill>
              </a:rPr>
              <a:t>jump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high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carries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its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baby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the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pocket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 </a:t>
            </a:r>
            <a:r>
              <a:rPr lang="tr-TR" sz="3600" dirty="0" err="1" smtClean="0">
                <a:solidFill>
                  <a:schemeClr val="tx1"/>
                </a:solidFill>
              </a:rPr>
              <a:t>herbivore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578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CHEETAH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lives</a:t>
            </a:r>
            <a:r>
              <a:rPr lang="tr-TR" sz="3200" dirty="0" smtClean="0">
                <a:solidFill>
                  <a:schemeClr val="tx1"/>
                </a:solidFill>
              </a:rPr>
              <a:t> in South </a:t>
            </a:r>
            <a:r>
              <a:rPr lang="tr-TR" sz="3200" dirty="0" err="1" smtClean="0">
                <a:solidFill>
                  <a:schemeClr val="tx1"/>
                </a:solidFill>
              </a:rPr>
              <a:t>and</a:t>
            </a:r>
            <a:r>
              <a:rPr lang="tr-TR" sz="3200" dirty="0" smtClean="0">
                <a:solidFill>
                  <a:schemeClr val="tx1"/>
                </a:solidFill>
              </a:rPr>
              <a:t> East </a:t>
            </a:r>
            <a:r>
              <a:rPr lang="tr-TR" sz="3200" dirty="0" err="1" smtClean="0">
                <a:solidFill>
                  <a:schemeClr val="tx1"/>
                </a:solidFill>
              </a:rPr>
              <a:t>Africa’s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jungles</a:t>
            </a:r>
            <a:r>
              <a:rPr lang="tr-TR" sz="32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2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smtClean="0">
                <a:solidFill>
                  <a:schemeClr val="tx1"/>
                </a:solidFill>
              </a:rPr>
              <a:t>is a </a:t>
            </a:r>
            <a:r>
              <a:rPr lang="tr-TR" sz="3200" dirty="0" err="1" smtClean="0">
                <a:solidFill>
                  <a:schemeClr val="tx1"/>
                </a:solidFill>
              </a:rPr>
              <a:t>carnivore</a:t>
            </a:r>
            <a:r>
              <a:rPr lang="tr-TR" sz="32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can </a:t>
            </a:r>
            <a:r>
              <a:rPr lang="tr-TR" sz="3200" dirty="0" err="1" smtClean="0">
                <a:solidFill>
                  <a:schemeClr val="tx1"/>
                </a:solidFill>
              </a:rPr>
              <a:t>run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faster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than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any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other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animals</a:t>
            </a:r>
            <a:r>
              <a:rPr lang="tr-TR" sz="3200" dirty="0" smtClean="0">
                <a:solidFill>
                  <a:schemeClr val="tx1"/>
                </a:solidFill>
              </a:rPr>
              <a:t> on </a:t>
            </a:r>
            <a:r>
              <a:rPr lang="tr-TR" sz="3200" dirty="0" err="1" smtClean="0">
                <a:solidFill>
                  <a:schemeClr val="tx1"/>
                </a:solidFill>
              </a:rPr>
              <a:t>the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earth</a:t>
            </a:r>
            <a:r>
              <a:rPr lang="tr-TR" sz="32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has </a:t>
            </a:r>
            <a:r>
              <a:rPr lang="tr-TR" sz="3200" dirty="0" err="1" smtClean="0">
                <a:solidFill>
                  <a:schemeClr val="tx1"/>
                </a:solidFill>
              </a:rPr>
              <a:t>fur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with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spots</a:t>
            </a:r>
            <a:r>
              <a:rPr lang="tr-TR" sz="3200" dirty="0" smtClean="0">
                <a:solidFill>
                  <a:schemeClr val="tx1"/>
                </a:solidFill>
              </a:rPr>
              <a:t> (25p)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37032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CROCODILE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both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water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on </a:t>
            </a:r>
            <a:r>
              <a:rPr lang="tr-TR" sz="3600" dirty="0" err="1" smtClean="0">
                <a:solidFill>
                  <a:schemeClr val="tx1"/>
                </a:solidFill>
              </a:rPr>
              <a:t>land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It’s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carnivore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 </a:t>
            </a:r>
            <a:r>
              <a:rPr lang="tr-TR" sz="3600" dirty="0" err="1" smtClean="0">
                <a:solidFill>
                  <a:schemeClr val="tx1"/>
                </a:solidFill>
              </a:rPr>
              <a:t>reptile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got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sharp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big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teeth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682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2578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SABER-TOOTHED TIGER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2800" dirty="0" smtClean="0">
                <a:solidFill>
                  <a:schemeClr val="tx1"/>
                </a:solidFill>
              </a:rPr>
              <a:t>- </a:t>
            </a:r>
            <a:r>
              <a:rPr lang="tr-TR" sz="2800" dirty="0" err="1" smtClean="0">
                <a:solidFill>
                  <a:schemeClr val="tx1"/>
                </a:solidFill>
              </a:rPr>
              <a:t>It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became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extinct</a:t>
            </a:r>
            <a:r>
              <a:rPr lang="tr-TR" sz="2800" dirty="0" smtClean="0">
                <a:solidFill>
                  <a:schemeClr val="tx1"/>
                </a:solidFill>
              </a:rPr>
              <a:t> 10000 </a:t>
            </a:r>
            <a:r>
              <a:rPr lang="tr-TR" sz="2800" dirty="0" err="1" smtClean="0">
                <a:solidFill>
                  <a:schemeClr val="tx1"/>
                </a:solidFill>
              </a:rPr>
              <a:t>years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ago</a:t>
            </a:r>
            <a:r>
              <a:rPr lang="tr-TR" sz="28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dirty="0" smtClean="0">
                <a:solidFill>
                  <a:schemeClr val="tx1"/>
                </a:solidFill>
              </a:rPr>
              <a:t>- </a:t>
            </a:r>
            <a:r>
              <a:rPr lang="tr-TR" sz="2800" dirty="0" err="1" smtClean="0">
                <a:solidFill>
                  <a:schemeClr val="tx1"/>
                </a:solidFill>
              </a:rPr>
              <a:t>It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lived</a:t>
            </a:r>
            <a:r>
              <a:rPr lang="tr-TR" sz="2800" dirty="0" smtClean="0">
                <a:solidFill>
                  <a:schemeClr val="tx1"/>
                </a:solidFill>
              </a:rPr>
              <a:t> in </a:t>
            </a:r>
            <a:r>
              <a:rPr lang="tr-TR" sz="2800" dirty="0" err="1" smtClean="0">
                <a:solidFill>
                  <a:schemeClr val="tx1"/>
                </a:solidFill>
              </a:rPr>
              <a:t>ope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grasslands</a:t>
            </a:r>
            <a:r>
              <a:rPr lang="tr-TR" sz="28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2800" dirty="0" smtClean="0">
              <a:solidFill>
                <a:schemeClr val="tx1"/>
              </a:solidFill>
            </a:endParaRPr>
          </a:p>
          <a:p>
            <a:r>
              <a:rPr lang="tr-TR" sz="2800" dirty="0" smtClean="0">
                <a:solidFill>
                  <a:schemeClr val="tx1"/>
                </a:solidFill>
              </a:rPr>
              <a:t>- </a:t>
            </a:r>
            <a:r>
              <a:rPr lang="tr-TR" sz="2800" dirty="0" err="1" smtClean="0">
                <a:solidFill>
                  <a:schemeClr val="tx1"/>
                </a:solidFill>
              </a:rPr>
              <a:t>It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was</a:t>
            </a:r>
            <a:r>
              <a:rPr lang="tr-TR" sz="2800" dirty="0" smtClean="0">
                <a:solidFill>
                  <a:schemeClr val="tx1"/>
                </a:solidFill>
              </a:rPr>
              <a:t> a </a:t>
            </a:r>
            <a:r>
              <a:rPr lang="tr-TR" sz="2800" dirty="0" err="1" smtClean="0">
                <a:solidFill>
                  <a:schemeClr val="tx1"/>
                </a:solidFill>
              </a:rPr>
              <a:t>carnivore</a:t>
            </a:r>
            <a:r>
              <a:rPr lang="tr-TR" sz="28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2800" dirty="0" smtClean="0">
              <a:solidFill>
                <a:schemeClr val="tx1"/>
              </a:solidFill>
            </a:endParaRPr>
          </a:p>
          <a:p>
            <a:r>
              <a:rPr lang="tr-TR" sz="2800" dirty="0" smtClean="0">
                <a:solidFill>
                  <a:schemeClr val="tx1"/>
                </a:solidFill>
              </a:rPr>
              <a:t>- </a:t>
            </a:r>
            <a:r>
              <a:rPr lang="tr-TR" sz="2800" dirty="0" err="1" smtClean="0">
                <a:solidFill>
                  <a:schemeClr val="tx1"/>
                </a:solidFill>
              </a:rPr>
              <a:t>It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mostly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hunted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large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prey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such</a:t>
            </a:r>
            <a:r>
              <a:rPr lang="tr-TR" sz="2800" dirty="0" smtClean="0">
                <a:solidFill>
                  <a:schemeClr val="tx1"/>
                </a:solidFill>
              </a:rPr>
              <a:t> as </a:t>
            </a:r>
            <a:r>
              <a:rPr lang="tr-TR" sz="2800" dirty="0" err="1" smtClean="0">
                <a:solidFill>
                  <a:schemeClr val="tx1"/>
                </a:solidFill>
              </a:rPr>
              <a:t>mommoths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and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bison</a:t>
            </a:r>
            <a:r>
              <a:rPr lang="tr-TR" sz="2800" dirty="0" smtClean="0">
                <a:solidFill>
                  <a:schemeClr val="tx1"/>
                </a:solidFill>
              </a:rPr>
              <a:t> (25p)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7032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TIGER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2800" dirty="0" err="1" smtClean="0">
                <a:solidFill>
                  <a:schemeClr val="tx1"/>
                </a:solidFill>
              </a:rPr>
              <a:t>It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smtClean="0">
                <a:solidFill>
                  <a:schemeClr val="tx1"/>
                </a:solidFill>
              </a:rPr>
              <a:t>is </a:t>
            </a:r>
            <a:r>
              <a:rPr lang="tr-TR" sz="2800" dirty="0" err="1" smtClean="0">
                <a:solidFill>
                  <a:schemeClr val="tx1"/>
                </a:solidFill>
              </a:rPr>
              <a:t>larger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than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all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other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wild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cats</a:t>
            </a:r>
            <a:r>
              <a:rPr lang="tr-TR" sz="28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It’s</a:t>
            </a:r>
            <a:r>
              <a:rPr lang="tr-TR" sz="3200" dirty="0" smtClean="0">
                <a:solidFill>
                  <a:schemeClr val="tx1"/>
                </a:solidFill>
              </a:rPr>
              <a:t> a </a:t>
            </a:r>
            <a:r>
              <a:rPr lang="tr-TR" sz="3200" dirty="0" err="1" smtClean="0">
                <a:solidFill>
                  <a:schemeClr val="tx1"/>
                </a:solidFill>
              </a:rPr>
              <a:t>carnivore</a:t>
            </a:r>
            <a:r>
              <a:rPr lang="tr-TR" sz="32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usually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hunts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alone</a:t>
            </a:r>
            <a:r>
              <a:rPr lang="tr-TR" sz="3200" dirty="0" smtClean="0">
                <a:solidFill>
                  <a:schemeClr val="tx1"/>
                </a:solidFill>
              </a:rPr>
              <a:t> at </a:t>
            </a:r>
            <a:r>
              <a:rPr lang="tr-TR" sz="3200" dirty="0" err="1" smtClean="0">
                <a:solidFill>
                  <a:schemeClr val="tx1"/>
                </a:solidFill>
              </a:rPr>
              <a:t>night</a:t>
            </a:r>
            <a:r>
              <a:rPr lang="tr-TR" sz="32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2800" dirty="0" smtClean="0">
              <a:solidFill>
                <a:schemeClr val="tx1"/>
              </a:solidFill>
            </a:endParaRPr>
          </a:p>
          <a:p>
            <a:r>
              <a:rPr lang="tr-TR" sz="2800" dirty="0" smtClean="0">
                <a:solidFill>
                  <a:schemeClr val="tx1"/>
                </a:solidFill>
              </a:rPr>
              <a:t>- </a:t>
            </a:r>
            <a:r>
              <a:rPr lang="tr-TR" sz="2800" dirty="0" err="1" smtClean="0">
                <a:solidFill>
                  <a:schemeClr val="tx1"/>
                </a:solidFill>
              </a:rPr>
              <a:t>It</a:t>
            </a:r>
            <a:r>
              <a:rPr lang="tr-TR" sz="2800" dirty="0" smtClean="0">
                <a:solidFill>
                  <a:schemeClr val="tx1"/>
                </a:solidFill>
              </a:rPr>
              <a:t> is </a:t>
            </a:r>
            <a:r>
              <a:rPr lang="tr-TR" sz="2800" dirty="0" err="1" smtClean="0">
                <a:solidFill>
                  <a:schemeClr val="tx1"/>
                </a:solidFill>
              </a:rPr>
              <a:t>famous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for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its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orange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colour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with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black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and</a:t>
            </a:r>
            <a:r>
              <a:rPr lang="tr-TR" sz="2800" dirty="0" smtClean="0">
                <a:solidFill>
                  <a:schemeClr val="tx1"/>
                </a:solidFill>
              </a:rPr>
              <a:t> White </a:t>
            </a:r>
            <a:r>
              <a:rPr lang="tr-TR" sz="2800" dirty="0" err="1" smtClean="0">
                <a:solidFill>
                  <a:schemeClr val="tx1"/>
                </a:solidFill>
              </a:rPr>
              <a:t>stripes</a:t>
            </a:r>
            <a:r>
              <a:rPr lang="tr-TR" sz="2800" dirty="0" smtClean="0">
                <a:solidFill>
                  <a:schemeClr val="tx1"/>
                </a:solidFill>
              </a:rPr>
              <a:t> (25p)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578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DODO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became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extinct</a:t>
            </a:r>
            <a:r>
              <a:rPr lang="tr-TR" sz="3200" dirty="0" smtClean="0">
                <a:solidFill>
                  <a:schemeClr val="tx1"/>
                </a:solidFill>
              </a:rPr>
              <a:t> 350 </a:t>
            </a:r>
            <a:r>
              <a:rPr lang="tr-TR" sz="3200" dirty="0" err="1" smtClean="0">
                <a:solidFill>
                  <a:schemeClr val="tx1"/>
                </a:solidFill>
              </a:rPr>
              <a:t>years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ago</a:t>
            </a:r>
            <a:r>
              <a:rPr lang="tr-TR" sz="32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2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lived</a:t>
            </a:r>
            <a:r>
              <a:rPr lang="tr-TR" sz="3200" dirty="0" smtClean="0">
                <a:solidFill>
                  <a:schemeClr val="tx1"/>
                </a:solidFill>
              </a:rPr>
              <a:t> on </a:t>
            </a:r>
            <a:r>
              <a:rPr lang="tr-TR" sz="3200" dirty="0" err="1" smtClean="0">
                <a:solidFill>
                  <a:schemeClr val="tx1"/>
                </a:solidFill>
              </a:rPr>
              <a:t>Mauritius</a:t>
            </a:r>
            <a:r>
              <a:rPr lang="tr-TR" sz="3200" dirty="0" smtClean="0">
                <a:solidFill>
                  <a:schemeClr val="tx1"/>
                </a:solidFill>
              </a:rPr>
              <a:t> Island (75p)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was</a:t>
            </a:r>
            <a:r>
              <a:rPr lang="tr-TR" sz="3200" dirty="0" smtClean="0">
                <a:solidFill>
                  <a:schemeClr val="tx1"/>
                </a:solidFill>
              </a:rPr>
              <a:t> a </a:t>
            </a:r>
            <a:r>
              <a:rPr lang="tr-TR" sz="3200" dirty="0" err="1" smtClean="0">
                <a:solidFill>
                  <a:schemeClr val="tx1"/>
                </a:solidFill>
              </a:rPr>
              <a:t>herbivore</a:t>
            </a:r>
            <a:r>
              <a:rPr lang="tr-TR" sz="32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had </a:t>
            </a:r>
            <a:r>
              <a:rPr lang="tr-TR" sz="3200" dirty="0" err="1" smtClean="0">
                <a:solidFill>
                  <a:schemeClr val="tx1"/>
                </a:solidFill>
              </a:rPr>
              <a:t>wings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and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beak</a:t>
            </a:r>
            <a:r>
              <a:rPr lang="tr-TR" sz="3200" dirty="0" smtClean="0">
                <a:solidFill>
                  <a:schemeClr val="tx1"/>
                </a:solidFill>
              </a:rPr>
              <a:t> (25p)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37032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MAMMOTH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became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extinct</a:t>
            </a:r>
            <a:r>
              <a:rPr lang="tr-TR" sz="3600" dirty="0" smtClean="0">
                <a:solidFill>
                  <a:schemeClr val="tx1"/>
                </a:solidFill>
              </a:rPr>
              <a:t> 3700 </a:t>
            </a:r>
            <a:r>
              <a:rPr lang="tr-TR" sz="3600" dirty="0" err="1" smtClean="0">
                <a:solidFill>
                  <a:schemeClr val="tx1"/>
                </a:solidFill>
              </a:rPr>
              <a:t>years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ago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lived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forests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grasslands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was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herbivore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was</a:t>
            </a:r>
            <a:r>
              <a:rPr lang="tr-TR" sz="3600" dirty="0" smtClean="0">
                <a:solidFill>
                  <a:schemeClr val="tx1"/>
                </a:solidFill>
              </a:rPr>
              <a:t> 8 </a:t>
            </a:r>
            <a:r>
              <a:rPr lang="tr-TR" sz="3600" dirty="0" err="1" smtClean="0">
                <a:solidFill>
                  <a:schemeClr val="tx1"/>
                </a:solidFill>
              </a:rPr>
              <a:t>tons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1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2578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DINOSAUR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became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extinct</a:t>
            </a:r>
            <a:r>
              <a:rPr lang="tr-TR" sz="3200" dirty="0" smtClean="0">
                <a:solidFill>
                  <a:schemeClr val="tx1"/>
                </a:solidFill>
              </a:rPr>
              <a:t> 65 </a:t>
            </a:r>
            <a:r>
              <a:rPr lang="tr-TR" sz="3200" dirty="0" err="1" smtClean="0">
                <a:solidFill>
                  <a:schemeClr val="tx1"/>
                </a:solidFill>
              </a:rPr>
              <a:t>million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years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ago</a:t>
            </a:r>
            <a:r>
              <a:rPr lang="tr-TR" sz="32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2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lived</a:t>
            </a:r>
            <a:r>
              <a:rPr lang="tr-TR" sz="3200" dirty="0" smtClean="0">
                <a:solidFill>
                  <a:schemeClr val="tx1"/>
                </a:solidFill>
              </a:rPr>
              <a:t> on </a:t>
            </a:r>
            <a:r>
              <a:rPr lang="tr-TR" sz="3200" dirty="0" err="1" smtClean="0">
                <a:solidFill>
                  <a:schemeClr val="tx1"/>
                </a:solidFill>
              </a:rPr>
              <a:t>land</a:t>
            </a:r>
            <a:r>
              <a:rPr lang="tr-TR" sz="3200" dirty="0" smtClean="0">
                <a:solidFill>
                  <a:schemeClr val="tx1"/>
                </a:solidFill>
              </a:rPr>
              <a:t>, in </a:t>
            </a:r>
            <a:r>
              <a:rPr lang="tr-TR" sz="3200" dirty="0" err="1" smtClean="0">
                <a:solidFill>
                  <a:schemeClr val="tx1"/>
                </a:solidFill>
              </a:rPr>
              <a:t>water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or</a:t>
            </a:r>
            <a:r>
              <a:rPr lang="tr-TR" sz="3200" dirty="0" smtClean="0">
                <a:solidFill>
                  <a:schemeClr val="tx1"/>
                </a:solidFill>
              </a:rPr>
              <a:t> in </a:t>
            </a:r>
            <a:r>
              <a:rPr lang="tr-TR" sz="3200" dirty="0" err="1" smtClean="0">
                <a:solidFill>
                  <a:schemeClr val="tx1"/>
                </a:solidFill>
              </a:rPr>
              <a:t>sky</a:t>
            </a:r>
            <a:r>
              <a:rPr lang="tr-TR" sz="32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ate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plants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or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meat</a:t>
            </a:r>
            <a:r>
              <a:rPr lang="tr-TR" sz="32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became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extinct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because</a:t>
            </a:r>
            <a:r>
              <a:rPr lang="tr-TR" sz="3200" dirty="0" smtClean="0">
                <a:solidFill>
                  <a:schemeClr val="tx1"/>
                </a:solidFill>
              </a:rPr>
              <a:t> of a meteor (25p)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7032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ELEPHANT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Asia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It’s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larger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than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other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land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mammals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4 </a:t>
            </a:r>
            <a:r>
              <a:rPr lang="tr-TR" sz="3600" dirty="0" err="1" smtClean="0">
                <a:solidFill>
                  <a:schemeClr val="tx1"/>
                </a:solidFill>
              </a:rPr>
              <a:t>or</a:t>
            </a:r>
            <a:r>
              <a:rPr lang="tr-TR" sz="3600" dirty="0" smtClean="0">
                <a:solidFill>
                  <a:schemeClr val="tx1"/>
                </a:solidFill>
              </a:rPr>
              <a:t> 5 </a:t>
            </a:r>
            <a:r>
              <a:rPr lang="tr-TR" sz="3600" dirty="0" err="1" smtClean="0">
                <a:solidFill>
                  <a:schemeClr val="tx1"/>
                </a:solidFill>
              </a:rPr>
              <a:t>tons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got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large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ears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long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trunk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578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GIANT PANDA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can </a:t>
            </a:r>
            <a:r>
              <a:rPr lang="tr-TR" sz="3600" dirty="0" err="1" smtClean="0">
                <a:solidFill>
                  <a:schemeClr val="tx1"/>
                </a:solidFill>
              </a:rPr>
              <a:t>live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for</a:t>
            </a:r>
            <a:r>
              <a:rPr lang="tr-TR" sz="3600" dirty="0" smtClean="0">
                <a:solidFill>
                  <a:schemeClr val="tx1"/>
                </a:solidFill>
              </a:rPr>
              <a:t> 20 </a:t>
            </a:r>
            <a:r>
              <a:rPr lang="tr-TR" sz="3600" dirty="0" err="1" smtClean="0">
                <a:solidFill>
                  <a:schemeClr val="tx1"/>
                </a:solidFill>
              </a:rPr>
              <a:t>years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It’s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friendly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animal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in </a:t>
            </a:r>
            <a:r>
              <a:rPr lang="tr-TR" sz="3600" dirty="0" err="1" smtClean="0">
                <a:solidFill>
                  <a:schemeClr val="tx1"/>
                </a:solidFill>
              </a:rPr>
              <a:t>the</a:t>
            </a:r>
            <a:r>
              <a:rPr lang="tr-TR" sz="3600" dirty="0" smtClean="0">
                <a:solidFill>
                  <a:schemeClr val="tx1"/>
                </a:solidFill>
              </a:rPr>
              <a:t> logo of an </a:t>
            </a:r>
            <a:r>
              <a:rPr lang="tr-TR" sz="3600" dirty="0" err="1" smtClean="0">
                <a:solidFill>
                  <a:schemeClr val="tx1"/>
                </a:solidFill>
              </a:rPr>
              <a:t>animal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charity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eats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bamboos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37032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GIRAFFE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about</a:t>
            </a:r>
            <a:r>
              <a:rPr lang="tr-TR" sz="3600" dirty="0" smtClean="0">
                <a:solidFill>
                  <a:schemeClr val="tx1"/>
                </a:solidFill>
              </a:rPr>
              <a:t> 25 </a:t>
            </a:r>
            <a:r>
              <a:rPr lang="tr-TR" sz="3600" dirty="0" err="1" smtClean="0">
                <a:solidFill>
                  <a:schemeClr val="tx1"/>
                </a:solidFill>
              </a:rPr>
              <a:t>years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can </a:t>
            </a:r>
            <a:r>
              <a:rPr lang="tr-TR" sz="3600" dirty="0" err="1" smtClean="0">
                <a:solidFill>
                  <a:schemeClr val="tx1"/>
                </a:solidFill>
              </a:rPr>
              <a:t>run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very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fast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 </a:t>
            </a:r>
            <a:r>
              <a:rPr lang="tr-TR" sz="3600" dirty="0" err="1" smtClean="0">
                <a:solidFill>
                  <a:schemeClr val="tx1"/>
                </a:solidFill>
              </a:rPr>
              <a:t>herbivore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got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long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neck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40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2578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PENGUIN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the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pole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lays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eggs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an </a:t>
            </a:r>
            <a:r>
              <a:rPr lang="tr-TR" sz="3600" dirty="0" err="1" smtClean="0">
                <a:solidFill>
                  <a:schemeClr val="tx1"/>
                </a:solidFill>
              </a:rPr>
              <a:t>endangered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animal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got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wings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beak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7032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LIZARD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It’s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reptile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can </a:t>
            </a:r>
            <a:r>
              <a:rPr lang="tr-TR" sz="3600" dirty="0" err="1" smtClean="0">
                <a:solidFill>
                  <a:schemeClr val="tx1"/>
                </a:solidFill>
              </a:rPr>
              <a:t>run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very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fast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lays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eggs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got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short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legs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long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tail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578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LION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lives</a:t>
            </a:r>
            <a:r>
              <a:rPr lang="tr-TR" sz="4000" dirty="0" smtClean="0">
                <a:solidFill>
                  <a:schemeClr val="tx1"/>
                </a:solidFill>
              </a:rPr>
              <a:t> in </a:t>
            </a:r>
            <a:r>
              <a:rPr lang="tr-TR" sz="4000" dirty="0" err="1" smtClean="0">
                <a:solidFill>
                  <a:schemeClr val="tx1"/>
                </a:solidFill>
              </a:rPr>
              <a:t>Africa</a:t>
            </a:r>
            <a:r>
              <a:rPr lang="tr-TR" sz="40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is a </a:t>
            </a:r>
            <a:r>
              <a:rPr lang="tr-TR" sz="4000" dirty="0" err="1" smtClean="0">
                <a:solidFill>
                  <a:schemeClr val="tx1"/>
                </a:solidFill>
              </a:rPr>
              <a:t>carnivore</a:t>
            </a:r>
            <a:r>
              <a:rPr lang="tr-TR" sz="40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is a </a:t>
            </a:r>
            <a:r>
              <a:rPr lang="tr-TR" sz="4000" dirty="0" err="1" smtClean="0">
                <a:solidFill>
                  <a:schemeClr val="tx1"/>
                </a:solidFill>
              </a:rPr>
              <a:t>mammal</a:t>
            </a:r>
            <a:r>
              <a:rPr lang="tr-TR" sz="40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is </a:t>
            </a:r>
            <a:r>
              <a:rPr lang="tr-TR" sz="4000" dirty="0" err="1" smtClean="0">
                <a:solidFill>
                  <a:schemeClr val="tx1"/>
                </a:solidFill>
              </a:rPr>
              <a:t>the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king</a:t>
            </a:r>
            <a:r>
              <a:rPr lang="tr-TR" sz="4000" dirty="0" smtClean="0">
                <a:solidFill>
                  <a:schemeClr val="tx1"/>
                </a:solidFill>
              </a:rPr>
              <a:t> of </a:t>
            </a:r>
            <a:r>
              <a:rPr lang="tr-TR" sz="4000" dirty="0" err="1" smtClean="0">
                <a:solidFill>
                  <a:schemeClr val="tx1"/>
                </a:solidFill>
              </a:rPr>
              <a:t>the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animals</a:t>
            </a:r>
            <a:r>
              <a:rPr lang="tr-TR" sz="4000" dirty="0" smtClean="0">
                <a:solidFill>
                  <a:schemeClr val="tx1"/>
                </a:solidFill>
              </a:rPr>
              <a:t> (25p)</a:t>
            </a:r>
            <a:endParaRPr lang="tr-TR" sz="40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37032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SHARK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lives</a:t>
            </a:r>
            <a:r>
              <a:rPr lang="tr-TR" sz="4000" dirty="0" smtClean="0">
                <a:solidFill>
                  <a:schemeClr val="tx1"/>
                </a:solidFill>
              </a:rPr>
              <a:t> in </a:t>
            </a:r>
            <a:r>
              <a:rPr lang="tr-TR" sz="4000" dirty="0" err="1" smtClean="0">
                <a:solidFill>
                  <a:schemeClr val="tx1"/>
                </a:solidFill>
              </a:rPr>
              <a:t>water</a:t>
            </a:r>
            <a:r>
              <a:rPr lang="tr-TR" sz="40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It’s</a:t>
            </a:r>
            <a:r>
              <a:rPr lang="tr-TR" sz="4000" dirty="0" smtClean="0">
                <a:solidFill>
                  <a:schemeClr val="tx1"/>
                </a:solidFill>
              </a:rPr>
              <a:t> a </a:t>
            </a:r>
            <a:r>
              <a:rPr lang="tr-TR" sz="4000" dirty="0" err="1" smtClean="0">
                <a:solidFill>
                  <a:schemeClr val="tx1"/>
                </a:solidFill>
              </a:rPr>
              <a:t>carnivore</a:t>
            </a:r>
            <a:r>
              <a:rPr lang="tr-TR" sz="40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has </a:t>
            </a:r>
            <a:r>
              <a:rPr lang="tr-TR" sz="4000" dirty="0" err="1" smtClean="0">
                <a:solidFill>
                  <a:schemeClr val="tx1"/>
                </a:solidFill>
              </a:rPr>
              <a:t>sharp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teeth</a:t>
            </a:r>
            <a:r>
              <a:rPr lang="tr-TR" sz="40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attacks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smtClean="0">
                <a:solidFill>
                  <a:schemeClr val="tx1"/>
                </a:solidFill>
              </a:rPr>
              <a:t>people </a:t>
            </a:r>
            <a:r>
              <a:rPr lang="tr-TR" sz="4000" dirty="0" smtClean="0">
                <a:solidFill>
                  <a:schemeClr val="tx1"/>
                </a:solidFill>
              </a:rPr>
              <a:t>(25p)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43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2578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ZEBRA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Africa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is a </a:t>
            </a:r>
            <a:r>
              <a:rPr lang="tr-TR" sz="3600" dirty="0" err="1" smtClean="0">
                <a:solidFill>
                  <a:schemeClr val="tx1"/>
                </a:solidFill>
              </a:rPr>
              <a:t>hebivore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white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fur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with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black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stripes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looks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like</a:t>
            </a:r>
            <a:r>
              <a:rPr lang="tr-TR" sz="3600" dirty="0" smtClean="0">
                <a:solidFill>
                  <a:schemeClr val="tx1"/>
                </a:solidFill>
              </a:rPr>
              <a:t> a </a:t>
            </a:r>
            <a:r>
              <a:rPr lang="tr-TR" sz="3600" dirty="0" err="1" smtClean="0">
                <a:solidFill>
                  <a:schemeClr val="tx1"/>
                </a:solidFill>
              </a:rPr>
              <a:t>horse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7032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MONKEY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trees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can </a:t>
            </a:r>
            <a:r>
              <a:rPr lang="tr-TR" sz="3600" dirty="0" err="1" smtClean="0">
                <a:solidFill>
                  <a:schemeClr val="tx1"/>
                </a:solidFill>
              </a:rPr>
              <a:t>climb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very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fast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 </a:t>
            </a:r>
            <a:r>
              <a:rPr lang="tr-TR" sz="3600" dirty="0" err="1" smtClean="0">
                <a:solidFill>
                  <a:schemeClr val="tx1"/>
                </a:solidFill>
              </a:rPr>
              <a:t>mammal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loves</a:t>
            </a:r>
            <a:r>
              <a:rPr lang="tr-TR" sz="3600" dirty="0" smtClean="0">
                <a:solidFill>
                  <a:schemeClr val="tx1"/>
                </a:solidFill>
              </a:rPr>
              <a:t> banana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578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SEAL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lives</a:t>
            </a:r>
            <a:r>
              <a:rPr lang="tr-TR" sz="3200" dirty="0" smtClean="0">
                <a:solidFill>
                  <a:schemeClr val="tx1"/>
                </a:solidFill>
              </a:rPr>
              <a:t> in </a:t>
            </a:r>
            <a:r>
              <a:rPr lang="tr-TR" sz="3200" dirty="0" err="1" smtClean="0">
                <a:solidFill>
                  <a:schemeClr val="tx1"/>
                </a:solidFill>
              </a:rPr>
              <a:t>silent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sea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caves</a:t>
            </a:r>
            <a:r>
              <a:rPr lang="tr-TR" sz="32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200" dirty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smtClean="0">
                <a:solidFill>
                  <a:schemeClr val="tx1"/>
                </a:solidFill>
              </a:rPr>
              <a:t>is an </a:t>
            </a:r>
            <a:r>
              <a:rPr lang="tr-TR" sz="3200" dirty="0" err="1" smtClean="0">
                <a:solidFill>
                  <a:schemeClr val="tx1"/>
                </a:solidFill>
              </a:rPr>
              <a:t>endangered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animal</a:t>
            </a:r>
            <a:r>
              <a:rPr lang="tr-TR" sz="32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weighs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about</a:t>
            </a:r>
            <a:r>
              <a:rPr lang="tr-TR" sz="3200" dirty="0" smtClean="0">
                <a:solidFill>
                  <a:schemeClr val="tx1"/>
                </a:solidFill>
              </a:rPr>
              <a:t> 400 kg (50p)</a:t>
            </a:r>
          </a:p>
          <a:p>
            <a:pPr marL="571500" indent="-571500">
              <a:buFontTx/>
              <a:buChar char="-"/>
            </a:pPr>
            <a:endParaRPr lang="tr-TR" sz="3200" dirty="0" smtClean="0">
              <a:solidFill>
                <a:schemeClr val="tx1"/>
              </a:solidFill>
            </a:endParaRPr>
          </a:p>
          <a:p>
            <a:r>
              <a:rPr lang="tr-TR" sz="3200" dirty="0" smtClean="0">
                <a:solidFill>
                  <a:schemeClr val="tx1"/>
                </a:solidFill>
              </a:rPr>
              <a:t>- </a:t>
            </a:r>
            <a:r>
              <a:rPr lang="tr-TR" sz="3200" dirty="0" err="1" smtClean="0">
                <a:solidFill>
                  <a:schemeClr val="tx1"/>
                </a:solidFill>
              </a:rPr>
              <a:t>It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eats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fish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and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octopus</a:t>
            </a:r>
            <a:r>
              <a:rPr lang="tr-TR" sz="3200" dirty="0" smtClean="0">
                <a:solidFill>
                  <a:schemeClr val="tx1"/>
                </a:solidFill>
              </a:rPr>
              <a:t> (25p)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37032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BEAR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lives</a:t>
            </a:r>
            <a:r>
              <a:rPr lang="tr-TR" sz="4000" dirty="0" smtClean="0">
                <a:solidFill>
                  <a:schemeClr val="tx1"/>
                </a:solidFill>
              </a:rPr>
              <a:t> in </a:t>
            </a:r>
            <a:r>
              <a:rPr lang="tr-TR" sz="4000" dirty="0" err="1" smtClean="0">
                <a:solidFill>
                  <a:schemeClr val="tx1"/>
                </a:solidFill>
              </a:rPr>
              <a:t>forest</a:t>
            </a:r>
            <a:r>
              <a:rPr lang="tr-TR" sz="40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has </a:t>
            </a:r>
            <a:r>
              <a:rPr lang="tr-TR" sz="4000" dirty="0" err="1" smtClean="0">
                <a:solidFill>
                  <a:schemeClr val="tx1"/>
                </a:solidFill>
              </a:rPr>
              <a:t>sharp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claws</a:t>
            </a:r>
            <a:r>
              <a:rPr lang="tr-TR" sz="40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sleeps</a:t>
            </a:r>
            <a:r>
              <a:rPr lang="tr-TR" sz="4000" dirty="0" smtClean="0">
                <a:solidFill>
                  <a:schemeClr val="tx1"/>
                </a:solidFill>
              </a:rPr>
              <a:t> in </a:t>
            </a:r>
            <a:r>
              <a:rPr lang="tr-TR" sz="4000" dirty="0" err="1" smtClean="0">
                <a:solidFill>
                  <a:schemeClr val="tx1"/>
                </a:solidFill>
              </a:rPr>
              <a:t>winter</a:t>
            </a:r>
            <a:r>
              <a:rPr lang="tr-TR" sz="40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likes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honey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and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pear</a:t>
            </a:r>
            <a:r>
              <a:rPr lang="tr-TR" sz="4000" dirty="0" smtClean="0">
                <a:solidFill>
                  <a:schemeClr val="tx1"/>
                </a:solidFill>
              </a:rPr>
              <a:t> (25p)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50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2578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OCTOPUS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the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sea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has a </a:t>
            </a:r>
            <a:r>
              <a:rPr lang="tr-TR" sz="3600" dirty="0" err="1" smtClean="0">
                <a:solidFill>
                  <a:schemeClr val="tx1"/>
                </a:solidFill>
              </a:rPr>
              <a:t>big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head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</a:t>
            </a:r>
            <a:r>
              <a:rPr lang="tr-TR" sz="3600" dirty="0" err="1" smtClean="0">
                <a:solidFill>
                  <a:schemeClr val="tx1"/>
                </a:solidFill>
              </a:rPr>
              <a:t>poisonous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has </a:t>
            </a:r>
            <a:r>
              <a:rPr lang="tr-TR" sz="3600" dirty="0" err="1" smtClean="0">
                <a:solidFill>
                  <a:schemeClr val="tx1"/>
                </a:solidFill>
              </a:rPr>
              <a:t>eight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legs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70320" y="91440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WHALE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the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sea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eats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fish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</a:t>
            </a:r>
            <a:r>
              <a:rPr lang="tr-TR" sz="3600" dirty="0" err="1" smtClean="0">
                <a:solidFill>
                  <a:schemeClr val="tx1"/>
                </a:solidFill>
              </a:rPr>
              <a:t>about</a:t>
            </a:r>
            <a:r>
              <a:rPr lang="tr-TR" sz="3600" dirty="0" smtClean="0">
                <a:solidFill>
                  <a:schemeClr val="tx1"/>
                </a:solidFill>
              </a:rPr>
              <a:t> 150 </a:t>
            </a:r>
            <a:r>
              <a:rPr lang="tr-TR" sz="3600" dirty="0" err="1" smtClean="0">
                <a:solidFill>
                  <a:schemeClr val="tx1"/>
                </a:solidFill>
              </a:rPr>
              <a:t>tons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 </a:t>
            </a:r>
            <a:r>
              <a:rPr lang="tr-TR" sz="3600" dirty="0" err="1" smtClean="0">
                <a:solidFill>
                  <a:schemeClr val="tx1"/>
                </a:solidFill>
              </a:rPr>
              <a:t>very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big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mammal</a:t>
            </a:r>
            <a:r>
              <a:rPr lang="tr-TR" sz="3600" dirty="0" smtClean="0">
                <a:solidFill>
                  <a:schemeClr val="tx1"/>
                </a:solidFill>
              </a:rPr>
              <a:t>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578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DOLPHIN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lives</a:t>
            </a:r>
            <a:r>
              <a:rPr lang="tr-TR" sz="3600" dirty="0" smtClean="0">
                <a:solidFill>
                  <a:schemeClr val="tx1"/>
                </a:solidFill>
              </a:rPr>
              <a:t> in </a:t>
            </a:r>
            <a:r>
              <a:rPr lang="tr-TR" sz="3600" dirty="0" err="1" smtClean="0">
                <a:solidFill>
                  <a:schemeClr val="tx1"/>
                </a:solidFill>
              </a:rPr>
              <a:t>the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sea</a:t>
            </a:r>
            <a:r>
              <a:rPr lang="tr-TR" sz="36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3600" dirty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smtClean="0">
                <a:solidFill>
                  <a:schemeClr val="tx1"/>
                </a:solidFill>
              </a:rPr>
              <a:t>is a </a:t>
            </a:r>
            <a:r>
              <a:rPr lang="tr-TR" sz="3600" dirty="0" err="1" smtClean="0">
                <a:solidFill>
                  <a:schemeClr val="tx1"/>
                </a:solidFill>
              </a:rPr>
              <a:t>mammal</a:t>
            </a:r>
            <a:r>
              <a:rPr lang="tr-TR" sz="36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a </a:t>
            </a:r>
            <a:r>
              <a:rPr lang="tr-TR" sz="3600" dirty="0" err="1" smtClean="0">
                <a:solidFill>
                  <a:schemeClr val="tx1"/>
                </a:solidFill>
              </a:rPr>
              <a:t>friendly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animal</a:t>
            </a:r>
            <a:r>
              <a:rPr lang="tr-TR" sz="36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3600" dirty="0" smtClean="0">
              <a:solidFill>
                <a:schemeClr val="tx1"/>
              </a:solidFill>
            </a:endParaRPr>
          </a:p>
          <a:p>
            <a:r>
              <a:rPr lang="tr-TR" sz="3600" dirty="0" smtClean="0">
                <a:solidFill>
                  <a:schemeClr val="tx1"/>
                </a:solidFill>
              </a:rPr>
              <a:t>- </a:t>
            </a:r>
            <a:r>
              <a:rPr lang="tr-TR" sz="3600" dirty="0" err="1" smtClean="0">
                <a:solidFill>
                  <a:schemeClr val="tx1"/>
                </a:solidFill>
              </a:rPr>
              <a:t>It</a:t>
            </a:r>
            <a:r>
              <a:rPr lang="tr-TR" sz="3600" dirty="0" smtClean="0">
                <a:solidFill>
                  <a:schemeClr val="tx1"/>
                </a:solidFill>
              </a:rPr>
              <a:t> is </a:t>
            </a:r>
            <a:r>
              <a:rPr lang="tr-TR" sz="3600" dirty="0" err="1" smtClean="0">
                <a:solidFill>
                  <a:schemeClr val="tx1"/>
                </a:solidFill>
              </a:rPr>
              <a:t>very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intelligent</a:t>
            </a:r>
            <a:r>
              <a:rPr lang="tr-TR" sz="3600" dirty="0" smtClean="0">
                <a:solidFill>
                  <a:schemeClr val="tx1"/>
                </a:solidFill>
              </a:rPr>
              <a:t> (25p)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370320" y="8519160"/>
            <a:ext cx="5303520" cy="672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u="sng" dirty="0" smtClean="0">
                <a:solidFill>
                  <a:schemeClr val="tx1"/>
                </a:solidFill>
              </a:rPr>
              <a:t>OWL</a:t>
            </a:r>
          </a:p>
          <a:p>
            <a:pPr algn="ctr"/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lives</a:t>
            </a:r>
            <a:r>
              <a:rPr lang="tr-TR" sz="4000" dirty="0" smtClean="0">
                <a:solidFill>
                  <a:schemeClr val="tx1"/>
                </a:solidFill>
              </a:rPr>
              <a:t> in </a:t>
            </a:r>
            <a:r>
              <a:rPr lang="tr-TR" sz="4000" dirty="0" err="1" smtClean="0">
                <a:solidFill>
                  <a:schemeClr val="tx1"/>
                </a:solidFill>
              </a:rPr>
              <a:t>trees</a:t>
            </a:r>
            <a:r>
              <a:rPr lang="tr-TR" sz="4000" dirty="0" smtClean="0">
                <a:solidFill>
                  <a:schemeClr val="tx1"/>
                </a:solidFill>
              </a:rPr>
              <a:t> (100p)</a:t>
            </a:r>
          </a:p>
          <a:p>
            <a:endParaRPr lang="tr-TR" sz="4000" dirty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lays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eggs</a:t>
            </a:r>
            <a:r>
              <a:rPr lang="tr-TR" sz="4000" dirty="0" smtClean="0">
                <a:solidFill>
                  <a:schemeClr val="tx1"/>
                </a:solidFill>
              </a:rPr>
              <a:t> (75p)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hunts</a:t>
            </a:r>
            <a:r>
              <a:rPr lang="tr-TR" sz="4000" dirty="0" smtClean="0">
                <a:solidFill>
                  <a:schemeClr val="tx1"/>
                </a:solidFill>
              </a:rPr>
              <a:t> at </a:t>
            </a:r>
            <a:r>
              <a:rPr lang="tr-TR" sz="4000" dirty="0" err="1" smtClean="0">
                <a:solidFill>
                  <a:schemeClr val="tx1"/>
                </a:solidFill>
              </a:rPr>
              <a:t>night</a:t>
            </a:r>
            <a:r>
              <a:rPr lang="tr-TR" sz="4000" dirty="0" smtClean="0">
                <a:solidFill>
                  <a:schemeClr val="tx1"/>
                </a:solidFill>
              </a:rPr>
              <a:t> (50p)</a:t>
            </a:r>
          </a:p>
          <a:p>
            <a:pPr marL="571500" indent="-571500">
              <a:buFontTx/>
              <a:buChar char="-"/>
            </a:pPr>
            <a:endParaRPr lang="tr-TR" sz="4000" dirty="0" smtClean="0">
              <a:solidFill>
                <a:schemeClr val="tx1"/>
              </a:solidFill>
            </a:endParaRPr>
          </a:p>
          <a:p>
            <a:r>
              <a:rPr lang="tr-TR" sz="4000" dirty="0" smtClean="0">
                <a:solidFill>
                  <a:schemeClr val="tx1"/>
                </a:solidFill>
              </a:rPr>
              <a:t>-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has </a:t>
            </a:r>
            <a:r>
              <a:rPr lang="tr-TR" sz="4000" dirty="0" err="1" smtClean="0">
                <a:solidFill>
                  <a:schemeClr val="tx1"/>
                </a:solidFill>
              </a:rPr>
              <a:t>big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eyes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and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smtClean="0">
                <a:solidFill>
                  <a:schemeClr val="tx1"/>
                </a:solidFill>
              </a:rPr>
              <a:t>wings </a:t>
            </a:r>
            <a:r>
              <a:rPr lang="tr-TR" sz="4000" dirty="0" smtClean="0">
                <a:solidFill>
                  <a:schemeClr val="tx1"/>
                </a:solidFill>
              </a:rPr>
              <a:t>(25p)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25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896</Words>
  <Application>Microsoft Office PowerPoint</Application>
  <PresentationFormat>Özel</PresentationFormat>
  <Paragraphs>216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Lenovo</cp:lastModifiedBy>
  <cp:revision>11</cp:revision>
  <cp:lastPrinted>2018-12-17T21:57:56Z</cp:lastPrinted>
  <dcterms:created xsi:type="dcterms:W3CDTF">2018-12-13T21:04:51Z</dcterms:created>
  <dcterms:modified xsi:type="dcterms:W3CDTF">2018-12-19T18:34:34Z</dcterms:modified>
</cp:coreProperties>
</file>