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46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43CC2A-D1B1-4F24-B0EA-5CFC54F351B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5FD7773-E161-49CC-B73E-5A3F23B65380}">
      <dgm:prSet phldrT="[Metin]"/>
      <dgm:spPr/>
      <dgm:t>
        <a:bodyPr/>
        <a:lstStyle/>
        <a:p>
          <a:r>
            <a:rPr lang="tr-TR" dirty="0" smtClean="0"/>
            <a:t>PRİZMALAR</a:t>
          </a:r>
          <a:endParaRPr lang="tr-TR" dirty="0"/>
        </a:p>
      </dgm:t>
    </dgm:pt>
    <dgm:pt modelId="{911C8D78-24C6-4CE1-920C-9FB46E2F1F65}" type="parTrans" cxnId="{BF2595CE-F87F-4389-A27B-CCD4ECD1DB4D}">
      <dgm:prSet/>
      <dgm:spPr/>
      <dgm:t>
        <a:bodyPr/>
        <a:lstStyle/>
        <a:p>
          <a:endParaRPr lang="tr-TR"/>
        </a:p>
      </dgm:t>
    </dgm:pt>
    <dgm:pt modelId="{43B2AE35-7F57-4EAE-B23A-CCF1810236AF}" type="sibTrans" cxnId="{BF2595CE-F87F-4389-A27B-CCD4ECD1DB4D}">
      <dgm:prSet/>
      <dgm:spPr/>
      <dgm:t>
        <a:bodyPr/>
        <a:lstStyle/>
        <a:p>
          <a:endParaRPr lang="tr-TR"/>
        </a:p>
      </dgm:t>
    </dgm:pt>
    <dgm:pt modelId="{3CBF3C7F-3C31-41A9-A9D6-2E1F0F64E7B1}">
      <dgm:prSet phldrT="[Metin]"/>
      <dgm:spPr/>
      <dgm:t>
        <a:bodyPr/>
        <a:lstStyle/>
        <a:p>
          <a:r>
            <a:rPr lang="tr-TR" dirty="0" smtClean="0"/>
            <a:t>DİK PRİZMA</a:t>
          </a:r>
          <a:endParaRPr lang="tr-TR" dirty="0"/>
        </a:p>
      </dgm:t>
    </dgm:pt>
    <dgm:pt modelId="{9F74712D-5A73-4A64-B69A-7D6EFD21AFD0}" type="parTrans" cxnId="{45BA862F-DC7C-48AB-9877-D4ADEC50A1DF}">
      <dgm:prSet/>
      <dgm:spPr/>
      <dgm:t>
        <a:bodyPr/>
        <a:lstStyle/>
        <a:p>
          <a:endParaRPr lang="tr-TR"/>
        </a:p>
      </dgm:t>
    </dgm:pt>
    <dgm:pt modelId="{0CC3FAB5-7BD6-41DF-A1C8-BDAB929E4665}" type="sibTrans" cxnId="{45BA862F-DC7C-48AB-9877-D4ADEC50A1DF}">
      <dgm:prSet/>
      <dgm:spPr/>
      <dgm:t>
        <a:bodyPr/>
        <a:lstStyle/>
        <a:p>
          <a:endParaRPr lang="tr-TR"/>
        </a:p>
      </dgm:t>
    </dgm:pt>
    <dgm:pt modelId="{10B142FB-7BE5-434A-8C8E-7F7938E5EE40}">
      <dgm:prSet phldrT="[Metin]"/>
      <dgm:spPr/>
      <dgm:t>
        <a:bodyPr/>
        <a:lstStyle/>
        <a:p>
          <a:r>
            <a:rPr lang="tr-TR" dirty="0" smtClean="0"/>
            <a:t>EĞİK PRİZMA</a:t>
          </a:r>
          <a:endParaRPr lang="tr-TR" dirty="0"/>
        </a:p>
      </dgm:t>
    </dgm:pt>
    <dgm:pt modelId="{2D44C047-E1C0-48DA-9690-C9F1BBEF4EDF}" type="parTrans" cxnId="{65D0E0E6-9D6D-4C4E-80AD-EDCFA56A756E}">
      <dgm:prSet/>
      <dgm:spPr/>
      <dgm:t>
        <a:bodyPr/>
        <a:lstStyle/>
        <a:p>
          <a:endParaRPr lang="tr-TR"/>
        </a:p>
      </dgm:t>
    </dgm:pt>
    <dgm:pt modelId="{B8BE87A5-9173-4F20-9568-79D45C2E6B27}" type="sibTrans" cxnId="{65D0E0E6-9D6D-4C4E-80AD-EDCFA56A756E}">
      <dgm:prSet/>
      <dgm:spPr/>
      <dgm:t>
        <a:bodyPr/>
        <a:lstStyle/>
        <a:p>
          <a:endParaRPr lang="tr-TR"/>
        </a:p>
      </dgm:t>
    </dgm:pt>
    <dgm:pt modelId="{A01C4FCC-2B96-4F4E-A064-A87A26FF8D23}" type="pres">
      <dgm:prSet presAssocID="{0043CC2A-D1B1-4F24-B0EA-5CFC54F351B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31F0503-9382-4A35-91AB-0A3C7C69CF25}" type="pres">
      <dgm:prSet presAssocID="{95FD7773-E161-49CC-B73E-5A3F23B65380}" presName="hierRoot1" presStyleCnt="0"/>
      <dgm:spPr/>
    </dgm:pt>
    <dgm:pt modelId="{371E09C0-83E8-480C-93FB-13FF0CE90E88}" type="pres">
      <dgm:prSet presAssocID="{95FD7773-E161-49CC-B73E-5A3F23B65380}" presName="composite" presStyleCnt="0"/>
      <dgm:spPr/>
    </dgm:pt>
    <dgm:pt modelId="{01835E64-96D4-4687-A6FF-8D7C5F7C21C1}" type="pres">
      <dgm:prSet presAssocID="{95FD7773-E161-49CC-B73E-5A3F23B65380}" presName="background" presStyleLbl="node0" presStyleIdx="0" presStyleCnt="1"/>
      <dgm:spPr/>
    </dgm:pt>
    <dgm:pt modelId="{8B99EB09-AA83-479C-A3E1-4C88924C17A8}" type="pres">
      <dgm:prSet presAssocID="{95FD7773-E161-49CC-B73E-5A3F23B6538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C121ECD-04B2-42D5-A7A0-1D253A54F769}" type="pres">
      <dgm:prSet presAssocID="{95FD7773-E161-49CC-B73E-5A3F23B65380}" presName="hierChild2" presStyleCnt="0"/>
      <dgm:spPr/>
    </dgm:pt>
    <dgm:pt modelId="{20650AD8-5FDE-4A44-8CB8-BABE7451C31D}" type="pres">
      <dgm:prSet presAssocID="{9F74712D-5A73-4A64-B69A-7D6EFD21AFD0}" presName="Name10" presStyleLbl="parChTrans1D2" presStyleIdx="0" presStyleCnt="2"/>
      <dgm:spPr/>
    </dgm:pt>
    <dgm:pt modelId="{944F83B6-9673-4508-8E79-88DB963B7770}" type="pres">
      <dgm:prSet presAssocID="{3CBF3C7F-3C31-41A9-A9D6-2E1F0F64E7B1}" presName="hierRoot2" presStyleCnt="0"/>
      <dgm:spPr/>
    </dgm:pt>
    <dgm:pt modelId="{A8975B4C-2CBA-4369-828A-93A696BF5742}" type="pres">
      <dgm:prSet presAssocID="{3CBF3C7F-3C31-41A9-A9D6-2E1F0F64E7B1}" presName="composite2" presStyleCnt="0"/>
      <dgm:spPr/>
    </dgm:pt>
    <dgm:pt modelId="{80D7606A-5136-43A9-8611-B75F86DCCEB8}" type="pres">
      <dgm:prSet presAssocID="{3CBF3C7F-3C31-41A9-A9D6-2E1F0F64E7B1}" presName="background2" presStyleLbl="node2" presStyleIdx="0" presStyleCnt="2"/>
      <dgm:spPr/>
    </dgm:pt>
    <dgm:pt modelId="{59D1CFFC-7C80-4F42-ADBD-FA14D82FEBEE}" type="pres">
      <dgm:prSet presAssocID="{3CBF3C7F-3C31-41A9-A9D6-2E1F0F64E7B1}" presName="text2" presStyleLbl="fgAcc2" presStyleIdx="0" presStyleCnt="2">
        <dgm:presLayoutVars>
          <dgm:chPref val="3"/>
        </dgm:presLayoutVars>
      </dgm:prSet>
      <dgm:spPr/>
    </dgm:pt>
    <dgm:pt modelId="{8620A26D-F2E9-4FBD-B24C-CE95787C4B89}" type="pres">
      <dgm:prSet presAssocID="{3CBF3C7F-3C31-41A9-A9D6-2E1F0F64E7B1}" presName="hierChild3" presStyleCnt="0"/>
      <dgm:spPr/>
    </dgm:pt>
    <dgm:pt modelId="{68A0E4A5-BA10-42AF-A6AA-DEA6CF78A913}" type="pres">
      <dgm:prSet presAssocID="{2D44C047-E1C0-48DA-9690-C9F1BBEF4EDF}" presName="Name10" presStyleLbl="parChTrans1D2" presStyleIdx="1" presStyleCnt="2"/>
      <dgm:spPr/>
    </dgm:pt>
    <dgm:pt modelId="{CEAC1A52-72DA-486D-AD94-71ED11C84179}" type="pres">
      <dgm:prSet presAssocID="{10B142FB-7BE5-434A-8C8E-7F7938E5EE40}" presName="hierRoot2" presStyleCnt="0"/>
      <dgm:spPr/>
    </dgm:pt>
    <dgm:pt modelId="{16AEAD0B-B4A5-4680-B854-B5AFECA028A6}" type="pres">
      <dgm:prSet presAssocID="{10B142FB-7BE5-434A-8C8E-7F7938E5EE40}" presName="composite2" presStyleCnt="0"/>
      <dgm:spPr/>
    </dgm:pt>
    <dgm:pt modelId="{C5C4029F-DAAF-4365-AA7B-4454EC2B4BE0}" type="pres">
      <dgm:prSet presAssocID="{10B142FB-7BE5-434A-8C8E-7F7938E5EE40}" presName="background2" presStyleLbl="node2" presStyleIdx="1" presStyleCnt="2"/>
      <dgm:spPr/>
    </dgm:pt>
    <dgm:pt modelId="{88181467-4579-447A-A95A-EE1D73186C5D}" type="pres">
      <dgm:prSet presAssocID="{10B142FB-7BE5-434A-8C8E-7F7938E5EE40}" presName="text2" presStyleLbl="fgAcc2" presStyleIdx="1" presStyleCnt="2">
        <dgm:presLayoutVars>
          <dgm:chPref val="3"/>
        </dgm:presLayoutVars>
      </dgm:prSet>
      <dgm:spPr/>
    </dgm:pt>
    <dgm:pt modelId="{828A17B7-B751-4B36-9675-C30F9FC95586}" type="pres">
      <dgm:prSet presAssocID="{10B142FB-7BE5-434A-8C8E-7F7938E5EE40}" presName="hierChild3" presStyleCnt="0"/>
      <dgm:spPr/>
    </dgm:pt>
  </dgm:ptLst>
  <dgm:cxnLst>
    <dgm:cxn modelId="{01DD0206-52AC-40FD-97ED-165EA7A7938B}" type="presOf" srcId="{0043CC2A-D1B1-4F24-B0EA-5CFC54F351B1}" destId="{A01C4FCC-2B96-4F4E-A064-A87A26FF8D23}" srcOrd="0" destOrd="0" presId="urn:microsoft.com/office/officeart/2005/8/layout/hierarchy1"/>
    <dgm:cxn modelId="{BF2595CE-F87F-4389-A27B-CCD4ECD1DB4D}" srcId="{0043CC2A-D1B1-4F24-B0EA-5CFC54F351B1}" destId="{95FD7773-E161-49CC-B73E-5A3F23B65380}" srcOrd="0" destOrd="0" parTransId="{911C8D78-24C6-4CE1-920C-9FB46E2F1F65}" sibTransId="{43B2AE35-7F57-4EAE-B23A-CCF1810236AF}"/>
    <dgm:cxn modelId="{45BA862F-DC7C-48AB-9877-D4ADEC50A1DF}" srcId="{95FD7773-E161-49CC-B73E-5A3F23B65380}" destId="{3CBF3C7F-3C31-41A9-A9D6-2E1F0F64E7B1}" srcOrd="0" destOrd="0" parTransId="{9F74712D-5A73-4A64-B69A-7D6EFD21AFD0}" sibTransId="{0CC3FAB5-7BD6-41DF-A1C8-BDAB929E4665}"/>
    <dgm:cxn modelId="{62F150AE-3EE7-4EA2-9E39-3E44469A9E87}" type="presOf" srcId="{9F74712D-5A73-4A64-B69A-7D6EFD21AFD0}" destId="{20650AD8-5FDE-4A44-8CB8-BABE7451C31D}" srcOrd="0" destOrd="0" presId="urn:microsoft.com/office/officeart/2005/8/layout/hierarchy1"/>
    <dgm:cxn modelId="{414AD757-7C62-446B-AAFC-1419CFFBAF78}" type="presOf" srcId="{2D44C047-E1C0-48DA-9690-C9F1BBEF4EDF}" destId="{68A0E4A5-BA10-42AF-A6AA-DEA6CF78A913}" srcOrd="0" destOrd="0" presId="urn:microsoft.com/office/officeart/2005/8/layout/hierarchy1"/>
    <dgm:cxn modelId="{9FB03F6B-4262-45C0-BE44-AC9F1D0C45AE}" type="presOf" srcId="{3CBF3C7F-3C31-41A9-A9D6-2E1F0F64E7B1}" destId="{59D1CFFC-7C80-4F42-ADBD-FA14D82FEBEE}" srcOrd="0" destOrd="0" presId="urn:microsoft.com/office/officeart/2005/8/layout/hierarchy1"/>
    <dgm:cxn modelId="{2FC0D0C7-EA4B-467E-B035-F16E3A4CC113}" type="presOf" srcId="{95FD7773-E161-49CC-B73E-5A3F23B65380}" destId="{8B99EB09-AA83-479C-A3E1-4C88924C17A8}" srcOrd="0" destOrd="0" presId="urn:microsoft.com/office/officeart/2005/8/layout/hierarchy1"/>
    <dgm:cxn modelId="{65D0E0E6-9D6D-4C4E-80AD-EDCFA56A756E}" srcId="{95FD7773-E161-49CC-B73E-5A3F23B65380}" destId="{10B142FB-7BE5-434A-8C8E-7F7938E5EE40}" srcOrd="1" destOrd="0" parTransId="{2D44C047-E1C0-48DA-9690-C9F1BBEF4EDF}" sibTransId="{B8BE87A5-9173-4F20-9568-79D45C2E6B27}"/>
    <dgm:cxn modelId="{9D2C06C5-6CE6-414A-B020-6568E8E359D0}" type="presOf" srcId="{10B142FB-7BE5-434A-8C8E-7F7938E5EE40}" destId="{88181467-4579-447A-A95A-EE1D73186C5D}" srcOrd="0" destOrd="0" presId="urn:microsoft.com/office/officeart/2005/8/layout/hierarchy1"/>
    <dgm:cxn modelId="{490B79CE-2927-446B-9355-44AE7BFF1B3F}" type="presParOf" srcId="{A01C4FCC-2B96-4F4E-A064-A87A26FF8D23}" destId="{F31F0503-9382-4A35-91AB-0A3C7C69CF25}" srcOrd="0" destOrd="0" presId="urn:microsoft.com/office/officeart/2005/8/layout/hierarchy1"/>
    <dgm:cxn modelId="{02D2C812-E98E-4DA7-A728-B800B109AE9C}" type="presParOf" srcId="{F31F0503-9382-4A35-91AB-0A3C7C69CF25}" destId="{371E09C0-83E8-480C-93FB-13FF0CE90E88}" srcOrd="0" destOrd="0" presId="urn:microsoft.com/office/officeart/2005/8/layout/hierarchy1"/>
    <dgm:cxn modelId="{9A88F48F-13B1-480A-A96C-E8609DD8CD33}" type="presParOf" srcId="{371E09C0-83E8-480C-93FB-13FF0CE90E88}" destId="{01835E64-96D4-4687-A6FF-8D7C5F7C21C1}" srcOrd="0" destOrd="0" presId="urn:microsoft.com/office/officeart/2005/8/layout/hierarchy1"/>
    <dgm:cxn modelId="{64C00341-842D-4C6E-9BF1-92376C2EBCAB}" type="presParOf" srcId="{371E09C0-83E8-480C-93FB-13FF0CE90E88}" destId="{8B99EB09-AA83-479C-A3E1-4C88924C17A8}" srcOrd="1" destOrd="0" presId="urn:microsoft.com/office/officeart/2005/8/layout/hierarchy1"/>
    <dgm:cxn modelId="{4780312D-3299-4610-8EAA-963507DB7871}" type="presParOf" srcId="{F31F0503-9382-4A35-91AB-0A3C7C69CF25}" destId="{BC121ECD-04B2-42D5-A7A0-1D253A54F769}" srcOrd="1" destOrd="0" presId="urn:microsoft.com/office/officeart/2005/8/layout/hierarchy1"/>
    <dgm:cxn modelId="{6C5E2AAA-F2E0-45C0-B31B-26E2333423C7}" type="presParOf" srcId="{BC121ECD-04B2-42D5-A7A0-1D253A54F769}" destId="{20650AD8-5FDE-4A44-8CB8-BABE7451C31D}" srcOrd="0" destOrd="0" presId="urn:microsoft.com/office/officeart/2005/8/layout/hierarchy1"/>
    <dgm:cxn modelId="{35C2184C-7B92-4EC6-AD80-1AF30F5E7F6C}" type="presParOf" srcId="{BC121ECD-04B2-42D5-A7A0-1D253A54F769}" destId="{944F83B6-9673-4508-8E79-88DB963B7770}" srcOrd="1" destOrd="0" presId="urn:microsoft.com/office/officeart/2005/8/layout/hierarchy1"/>
    <dgm:cxn modelId="{A1DDEB8D-EDC0-4009-BA69-42250BA955C2}" type="presParOf" srcId="{944F83B6-9673-4508-8E79-88DB963B7770}" destId="{A8975B4C-2CBA-4369-828A-93A696BF5742}" srcOrd="0" destOrd="0" presId="urn:microsoft.com/office/officeart/2005/8/layout/hierarchy1"/>
    <dgm:cxn modelId="{BFA0258C-62B7-4E23-A8B3-611FBC9659E0}" type="presParOf" srcId="{A8975B4C-2CBA-4369-828A-93A696BF5742}" destId="{80D7606A-5136-43A9-8611-B75F86DCCEB8}" srcOrd="0" destOrd="0" presId="urn:microsoft.com/office/officeart/2005/8/layout/hierarchy1"/>
    <dgm:cxn modelId="{45875AA2-3562-47D7-9E01-007B2E47C184}" type="presParOf" srcId="{A8975B4C-2CBA-4369-828A-93A696BF5742}" destId="{59D1CFFC-7C80-4F42-ADBD-FA14D82FEBEE}" srcOrd="1" destOrd="0" presId="urn:microsoft.com/office/officeart/2005/8/layout/hierarchy1"/>
    <dgm:cxn modelId="{8F0D54D8-7543-4EF8-A270-D63A67072B13}" type="presParOf" srcId="{944F83B6-9673-4508-8E79-88DB963B7770}" destId="{8620A26D-F2E9-4FBD-B24C-CE95787C4B89}" srcOrd="1" destOrd="0" presId="urn:microsoft.com/office/officeart/2005/8/layout/hierarchy1"/>
    <dgm:cxn modelId="{04341C67-45CC-43F8-8A2E-F32BBE611414}" type="presParOf" srcId="{BC121ECD-04B2-42D5-A7A0-1D253A54F769}" destId="{68A0E4A5-BA10-42AF-A6AA-DEA6CF78A913}" srcOrd="2" destOrd="0" presId="urn:microsoft.com/office/officeart/2005/8/layout/hierarchy1"/>
    <dgm:cxn modelId="{A1076291-8700-42CF-9ABD-C373E83F5277}" type="presParOf" srcId="{BC121ECD-04B2-42D5-A7A0-1D253A54F769}" destId="{CEAC1A52-72DA-486D-AD94-71ED11C84179}" srcOrd="3" destOrd="0" presId="urn:microsoft.com/office/officeart/2005/8/layout/hierarchy1"/>
    <dgm:cxn modelId="{BF207C63-11BE-4BAE-AFEE-62835AAEB26B}" type="presParOf" srcId="{CEAC1A52-72DA-486D-AD94-71ED11C84179}" destId="{16AEAD0B-B4A5-4680-B854-B5AFECA028A6}" srcOrd="0" destOrd="0" presId="urn:microsoft.com/office/officeart/2005/8/layout/hierarchy1"/>
    <dgm:cxn modelId="{462A2C49-DC1F-4BA0-BDFE-75CADB88EEAA}" type="presParOf" srcId="{16AEAD0B-B4A5-4680-B854-B5AFECA028A6}" destId="{C5C4029F-DAAF-4365-AA7B-4454EC2B4BE0}" srcOrd="0" destOrd="0" presId="urn:microsoft.com/office/officeart/2005/8/layout/hierarchy1"/>
    <dgm:cxn modelId="{C7715788-AE48-4B1B-95A1-0C8D9E060645}" type="presParOf" srcId="{16AEAD0B-B4A5-4680-B854-B5AFECA028A6}" destId="{88181467-4579-447A-A95A-EE1D73186C5D}" srcOrd="1" destOrd="0" presId="urn:microsoft.com/office/officeart/2005/8/layout/hierarchy1"/>
    <dgm:cxn modelId="{0230F282-2496-4267-80F5-7562F2BA99E4}" type="presParOf" srcId="{CEAC1A52-72DA-486D-AD94-71ED11C84179}" destId="{828A17B7-B751-4B36-9675-C30F9FC9558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E4A5-BA10-42AF-A6AA-DEA6CF78A913}">
      <dsp:nvSpPr>
        <dsp:cNvPr id="0" name=""/>
        <dsp:cNvSpPr/>
      </dsp:nvSpPr>
      <dsp:spPr>
        <a:xfrm>
          <a:off x="2126027" y="939317"/>
          <a:ext cx="902529" cy="429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706"/>
              </a:lnTo>
              <a:lnTo>
                <a:pt x="902529" y="292706"/>
              </a:lnTo>
              <a:lnTo>
                <a:pt x="902529" y="4295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650AD8-5FDE-4A44-8CB8-BABE7451C31D}">
      <dsp:nvSpPr>
        <dsp:cNvPr id="0" name=""/>
        <dsp:cNvSpPr/>
      </dsp:nvSpPr>
      <dsp:spPr>
        <a:xfrm>
          <a:off x="1223498" y="939317"/>
          <a:ext cx="902529" cy="429521"/>
        </a:xfrm>
        <a:custGeom>
          <a:avLst/>
          <a:gdLst/>
          <a:ahLst/>
          <a:cxnLst/>
          <a:rect l="0" t="0" r="0" b="0"/>
          <a:pathLst>
            <a:path>
              <a:moveTo>
                <a:pt x="902529" y="0"/>
              </a:moveTo>
              <a:lnTo>
                <a:pt x="902529" y="292706"/>
              </a:lnTo>
              <a:lnTo>
                <a:pt x="0" y="292706"/>
              </a:lnTo>
              <a:lnTo>
                <a:pt x="0" y="4295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835E64-96D4-4687-A6FF-8D7C5F7C21C1}">
      <dsp:nvSpPr>
        <dsp:cNvPr id="0" name=""/>
        <dsp:cNvSpPr/>
      </dsp:nvSpPr>
      <dsp:spPr>
        <a:xfrm>
          <a:off x="1387594" y="1507"/>
          <a:ext cx="1476866" cy="937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9EB09-AA83-479C-A3E1-4C88924C17A8}">
      <dsp:nvSpPr>
        <dsp:cNvPr id="0" name=""/>
        <dsp:cNvSpPr/>
      </dsp:nvSpPr>
      <dsp:spPr>
        <a:xfrm>
          <a:off x="1551690" y="157398"/>
          <a:ext cx="1476866" cy="937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PRİZMALAR</a:t>
          </a:r>
          <a:endParaRPr lang="tr-TR" sz="2000" kern="1200" dirty="0"/>
        </a:p>
      </dsp:txBody>
      <dsp:txXfrm>
        <a:off x="1579158" y="184866"/>
        <a:ext cx="1421930" cy="882874"/>
      </dsp:txXfrm>
    </dsp:sp>
    <dsp:sp modelId="{80D7606A-5136-43A9-8611-B75F86DCCEB8}">
      <dsp:nvSpPr>
        <dsp:cNvPr id="0" name=""/>
        <dsp:cNvSpPr/>
      </dsp:nvSpPr>
      <dsp:spPr>
        <a:xfrm>
          <a:off x="485065" y="1368839"/>
          <a:ext cx="1476866" cy="937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1CFFC-7C80-4F42-ADBD-FA14D82FEBEE}">
      <dsp:nvSpPr>
        <dsp:cNvPr id="0" name=""/>
        <dsp:cNvSpPr/>
      </dsp:nvSpPr>
      <dsp:spPr>
        <a:xfrm>
          <a:off x="649161" y="1524730"/>
          <a:ext cx="1476866" cy="937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DİK PRİZMA</a:t>
          </a:r>
          <a:endParaRPr lang="tr-TR" sz="2000" kern="1200" dirty="0"/>
        </a:p>
      </dsp:txBody>
      <dsp:txXfrm>
        <a:off x="676629" y="1552198"/>
        <a:ext cx="1421930" cy="882874"/>
      </dsp:txXfrm>
    </dsp:sp>
    <dsp:sp modelId="{C5C4029F-DAAF-4365-AA7B-4454EC2B4BE0}">
      <dsp:nvSpPr>
        <dsp:cNvPr id="0" name=""/>
        <dsp:cNvSpPr/>
      </dsp:nvSpPr>
      <dsp:spPr>
        <a:xfrm>
          <a:off x="2290124" y="1368839"/>
          <a:ext cx="1476866" cy="9378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81467-4579-447A-A95A-EE1D73186C5D}">
      <dsp:nvSpPr>
        <dsp:cNvPr id="0" name=""/>
        <dsp:cNvSpPr/>
      </dsp:nvSpPr>
      <dsp:spPr>
        <a:xfrm>
          <a:off x="2454220" y="1524730"/>
          <a:ext cx="1476866" cy="937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EĞİK PRİZMA</a:t>
          </a:r>
          <a:endParaRPr lang="tr-TR" sz="2000" kern="1200" dirty="0"/>
        </a:p>
      </dsp:txBody>
      <dsp:txXfrm>
        <a:off x="2481688" y="1552198"/>
        <a:ext cx="1421930" cy="882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2.4.2015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kimliyiz.com/geometri/96654-ucgen-dik-prizmanin-ozellikleri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/>
          <p:cNvSpPr txBox="1"/>
          <p:nvPr/>
        </p:nvSpPr>
        <p:spPr>
          <a:xfrm>
            <a:off x="1259632" y="404664"/>
            <a:ext cx="662473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/>
              <a:t>Prizma </a:t>
            </a:r>
            <a:r>
              <a:rPr lang="tr-TR" sz="4000" b="1" dirty="0"/>
              <a:t>Nedir?</a:t>
            </a:r>
            <a:endParaRPr lang="tr-TR" sz="4000" dirty="0"/>
          </a:p>
          <a:p>
            <a:r>
              <a:rPr lang="tr-TR" sz="4000" dirty="0"/>
              <a:t>    Birbirine eşit ve paralel iki düzlemin köşelerinin birleşmesi sonucu elde edilen cisme</a:t>
            </a:r>
            <a:r>
              <a:rPr lang="tr-TR" sz="4000" b="1" u="sng" dirty="0"/>
              <a:t> prizma</a:t>
            </a:r>
            <a:r>
              <a:rPr lang="tr-TR" sz="4000" dirty="0"/>
              <a:t> denir.</a:t>
            </a:r>
          </a:p>
          <a:p>
            <a:endParaRPr lang="tr-TR" dirty="0"/>
          </a:p>
        </p:txBody>
      </p:sp>
      <p:graphicFrame>
        <p:nvGraphicFramePr>
          <p:cNvPr id="8" name="Diyagram 7"/>
          <p:cNvGraphicFramePr/>
          <p:nvPr>
            <p:extLst>
              <p:ext uri="{D42A27DB-BD31-4B8C-83A1-F6EECF244321}">
                <p14:modId xmlns:p14="http://schemas.microsoft.com/office/powerpoint/2010/main" val="2495911282"/>
              </p:ext>
            </p:extLst>
          </p:nvPr>
        </p:nvGraphicFramePr>
        <p:xfrm>
          <a:off x="2363923" y="3880750"/>
          <a:ext cx="4416152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4867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Dik Prizma Nedir?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Tabanları herhangi bir </a:t>
            </a:r>
            <a:r>
              <a:rPr lang="tr-TR" dirty="0" err="1"/>
              <a:t>çokgensel</a:t>
            </a:r>
            <a:r>
              <a:rPr lang="tr-TR" dirty="0"/>
              <a:t> </a:t>
            </a:r>
            <a:r>
              <a:rPr lang="tr-TR" dirty="0" err="1"/>
              <a:t>bölge,yan</a:t>
            </a:r>
            <a:r>
              <a:rPr lang="tr-TR" dirty="0"/>
              <a:t> yüzleri </a:t>
            </a:r>
            <a:r>
              <a:rPr lang="tr-TR" dirty="0" err="1"/>
              <a:t>dikdörtgensel</a:t>
            </a:r>
            <a:r>
              <a:rPr lang="tr-TR" dirty="0"/>
              <a:t> bölge olan cisimlere dik prizma </a:t>
            </a:r>
            <a:r>
              <a:rPr lang="tr-TR" dirty="0" err="1"/>
              <a:t>denir.Dik</a:t>
            </a:r>
            <a:r>
              <a:rPr lang="tr-TR" dirty="0"/>
              <a:t> prizmalarda tabanları birleştiren yanal ayrıtlar tabanlara diktir.</a:t>
            </a:r>
            <a:br>
              <a:rPr lang="tr-TR" dirty="0"/>
            </a:br>
            <a:r>
              <a:rPr lang="tr-TR" dirty="0"/>
              <a:t>      Tabanları düzgün </a:t>
            </a:r>
            <a:r>
              <a:rPr lang="tr-TR" dirty="0" err="1"/>
              <a:t>çokgensel</a:t>
            </a:r>
            <a:r>
              <a:rPr lang="tr-TR" dirty="0"/>
              <a:t> bölge olan dik prizmalara </a:t>
            </a:r>
            <a:r>
              <a:rPr lang="tr-TR" b="1" dirty="0"/>
              <a:t>düzgün dik prizmalar</a:t>
            </a:r>
            <a:r>
              <a:rPr lang="tr-TR" dirty="0"/>
              <a:t> denir.</a:t>
            </a:r>
            <a:br>
              <a:rPr lang="tr-TR" dirty="0"/>
            </a:br>
            <a:r>
              <a:rPr lang="tr-TR" b="1" u="sng" dirty="0"/>
              <a:t>      Prizmalar tabanlarına göre isimlendirilir. </a:t>
            </a:r>
            <a:r>
              <a:rPr lang="tr-TR" dirty="0"/>
              <a:t> Üçgen prizma,  kare prizma, dikdörtgenler prizması, altıgen prizma, beşgen prizma gibi...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730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Dik Prizmaların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tr-TR" dirty="0"/>
              <a:t>Prizmalar taban yüzeyine göre adlandırılır.</a:t>
            </a:r>
          </a:p>
          <a:p>
            <a:pPr lvl="0"/>
            <a:r>
              <a:rPr lang="tr-TR" dirty="0"/>
              <a:t>Alt ve üst tabanları eş ve paraleldir.</a:t>
            </a:r>
          </a:p>
          <a:p>
            <a:pPr lvl="0"/>
            <a:r>
              <a:rPr lang="tr-TR" dirty="0"/>
              <a:t>Yan yüzleri dikdörtgenlerden oluşmuştur.</a:t>
            </a:r>
          </a:p>
          <a:p>
            <a:pPr lvl="0"/>
            <a:r>
              <a:rPr lang="tr-TR" dirty="0"/>
              <a:t>Yan ayrıtları aynı zamanda dik prizmaların yüksekliğidir.</a:t>
            </a:r>
          </a:p>
          <a:p>
            <a:r>
              <a:rPr lang="tr-TR" dirty="0"/>
              <a:t>Bir dik prizmanın; köşe sayısı K, yüz sayısı Y ve ayrıt sayısı A ile gösterilirse, bunlar arasında K+Y-A = </a:t>
            </a:r>
            <a:r>
              <a:rPr lang="tr-TR" dirty="0" smtClean="0"/>
              <a:t>2 </a:t>
            </a:r>
            <a:r>
              <a:rPr lang="tr-TR" dirty="0"/>
              <a:t>bağıntısı vardır. Bu bağıntıya </a:t>
            </a:r>
            <a:r>
              <a:rPr lang="tr-TR" b="1" dirty="0" err="1"/>
              <a:t>Euler</a:t>
            </a:r>
            <a:r>
              <a:rPr lang="tr-TR" b="1" dirty="0"/>
              <a:t> (</a:t>
            </a:r>
            <a:r>
              <a:rPr lang="tr-TR" b="1" dirty="0" err="1"/>
              <a:t>Öyler</a:t>
            </a:r>
            <a:r>
              <a:rPr lang="tr-TR" b="1" dirty="0"/>
              <a:t>)</a:t>
            </a:r>
            <a:r>
              <a:rPr lang="tr-TR" dirty="0"/>
              <a:t> bağıntısı denir</a:t>
            </a:r>
            <a:r>
              <a:rPr lang="tr-TR" dirty="0" smtClean="0"/>
              <a:t>.</a:t>
            </a:r>
          </a:p>
          <a:p>
            <a:r>
              <a:rPr lang="tr-TR" dirty="0"/>
              <a:t>Prizmanın elemanları; tabanlar, yan yüzler, ayrıt, köşe ve yüksekliktir.</a:t>
            </a:r>
          </a:p>
          <a:p>
            <a:pPr lv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93525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ÜÇGEN PRİZMA</a:t>
            </a:r>
            <a:endParaRPr lang="tr-TR" dirty="0"/>
          </a:p>
        </p:txBody>
      </p:sp>
      <p:pic>
        <p:nvPicPr>
          <p:cNvPr id="4" name="İçerik Yer Tutucusu 3"/>
          <p:cNvPicPr>
            <a:picLocks noGrp="1"/>
          </p:cNvPicPr>
          <p:nvPr>
            <p:ph idx="1"/>
          </p:nvPr>
        </p:nvPicPr>
        <p:blipFill>
          <a:blip r:embed="rId2" cstate="print">
            <a:grayscl/>
            <a:lum bright="-20000" contras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1"/>
            <a:ext cx="8684825" cy="48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42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Çeşitkenar Üçgen Prizma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3074" name="Picture 2" descr="C:\Users\ASUS\Desktop\dik-ucgen-prizma-kac-ayriti-yuzu-koseci-alani-formulu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86347"/>
            <a:ext cx="8026424" cy="542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860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İkizkenar Üçgen Prizma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098" name="Picture 2" descr="C:\Users\ASUS\Desktop\üçgen priz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72124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733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Eşkenar Üçgen Prizma</a:t>
            </a:r>
            <a:endParaRPr lang="tr-TR" dirty="0"/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lum bright="17000" contrast="49000"/>
          </a:blip>
          <a:srcRect/>
          <a:stretch>
            <a:fillRect/>
          </a:stretch>
        </p:blipFill>
        <p:spPr bwMode="auto">
          <a:xfrm>
            <a:off x="35496" y="1844824"/>
            <a:ext cx="288032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ncode_imageresizer_container_1" descr="Üçgen Dik Prizmanın Özellikleri">
            <a:hlinkClick r:id="rId3" tooltip="&quot;Üçgen Dik Prizmanın Özellikleri&quot;"/>
          </p:cNvPr>
          <p:cNvPicPr/>
          <p:nvPr/>
        </p:nvPicPr>
        <p:blipFill>
          <a:blip r:embed="rId4" cstate="print">
            <a:grayscl/>
            <a:lum bright="-46000" contrast="62000"/>
          </a:blip>
          <a:srcRect/>
          <a:stretch>
            <a:fillRect/>
          </a:stretch>
        </p:blipFill>
        <p:spPr bwMode="auto">
          <a:xfrm>
            <a:off x="3347864" y="1656978"/>
            <a:ext cx="5486722" cy="3899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1382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Eşkenar Üçgenin Farklı Açık Halleri</a:t>
            </a:r>
            <a:endParaRPr lang="tr-TR" dirty="0"/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grayscl/>
            <a:lum bright="-13000" contrast="47000"/>
          </a:blip>
          <a:srcRect/>
          <a:stretch>
            <a:fillRect/>
          </a:stretch>
        </p:blipFill>
        <p:spPr bwMode="auto">
          <a:xfrm>
            <a:off x="435369" y="2276872"/>
            <a:ext cx="8480091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9167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Dik Üçgen Dik Prizma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Resim 3" descr="http://www.cebirsel.com/maths/ossGeometri/prizma_dosyalar/geo_1613.gif"/>
          <p:cNvPicPr/>
          <p:nvPr/>
        </p:nvPicPr>
        <p:blipFill>
          <a:blip r:embed="rId2" cstate="print">
            <a:lum bright="-22000" contrast="40000"/>
          </a:blip>
          <a:srcRect/>
          <a:stretch>
            <a:fillRect/>
          </a:stretch>
        </p:blipFill>
        <p:spPr bwMode="auto">
          <a:xfrm>
            <a:off x="351454" y="1412776"/>
            <a:ext cx="854102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67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Dik Üçgen Dik Prizmanın Farklı Açık Halleri</a:t>
            </a:r>
            <a:endParaRPr lang="tr-TR" dirty="0"/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grayscl/>
            <a:lum bright="-2000" contrast="24000"/>
          </a:blip>
          <a:srcRect/>
          <a:stretch>
            <a:fillRect/>
          </a:stretch>
        </p:blipFill>
        <p:spPr bwMode="auto">
          <a:xfrm>
            <a:off x="323528" y="1556791"/>
            <a:ext cx="7056784" cy="247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esim 4"/>
          <p:cNvPicPr/>
          <p:nvPr/>
        </p:nvPicPr>
        <p:blipFill>
          <a:blip r:embed="rId3" cstate="print">
            <a:grayscl/>
            <a:lum bright="-2000" contrast="35000"/>
          </a:blip>
          <a:srcRect/>
          <a:stretch>
            <a:fillRect/>
          </a:stretch>
        </p:blipFill>
        <p:spPr bwMode="auto">
          <a:xfrm>
            <a:off x="611559" y="4029438"/>
            <a:ext cx="7386967" cy="239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2939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İkizkenar Dik Üçgen Dik Prizma</a:t>
            </a:r>
            <a:endParaRPr lang="tr-TR" dirty="0"/>
          </a:p>
        </p:txBody>
      </p:sp>
      <p:pic>
        <p:nvPicPr>
          <p:cNvPr id="4" name="İçerik Yer Tutucusu 3"/>
          <p:cNvPicPr>
            <a:picLocks noGrp="1"/>
          </p:cNvPicPr>
          <p:nvPr>
            <p:ph idx="1"/>
          </p:nvPr>
        </p:nvPicPr>
        <p:blipFill>
          <a:blip r:embed="rId2" cstate="print">
            <a:lum bright="9000" contrast="25000"/>
          </a:blip>
          <a:srcRect/>
          <a:stretch>
            <a:fillRect/>
          </a:stretch>
        </p:blipFill>
        <p:spPr bwMode="auto">
          <a:xfrm>
            <a:off x="179910" y="1207790"/>
            <a:ext cx="2746634" cy="553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esim 4"/>
          <p:cNvPicPr/>
          <p:nvPr/>
        </p:nvPicPr>
        <p:blipFill>
          <a:blip r:embed="rId3" cstate="print">
            <a:grayscl/>
            <a:lum bright="-20000" contrast="48000"/>
          </a:blip>
          <a:srcRect/>
          <a:stretch>
            <a:fillRect/>
          </a:stretch>
        </p:blipFill>
        <p:spPr bwMode="auto">
          <a:xfrm>
            <a:off x="3059832" y="1353890"/>
            <a:ext cx="5680277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6007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ÜÇGEN PRİZMALARIN TEMEL </a:t>
            </a:r>
            <a:r>
              <a:rPr lang="tr-TR" b="1" dirty="0" smtClean="0"/>
              <a:t>ÖZELLİKLERİ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tr-TR" dirty="0"/>
              <a:t>Tabanları </a:t>
            </a:r>
            <a:r>
              <a:rPr lang="tr-TR" dirty="0" err="1"/>
              <a:t>üçgensel</a:t>
            </a:r>
            <a:r>
              <a:rPr lang="tr-TR" dirty="0"/>
              <a:t> bölgedir. Tabanlarda bulunan üçgenler; eşkenar üçgen, ikizkenar üçgen ya da çeşitkenar üçgen olabilir.</a:t>
            </a:r>
          </a:p>
          <a:p>
            <a:pPr lvl="0"/>
            <a:r>
              <a:rPr lang="tr-TR" dirty="0"/>
              <a:t>Yan yüzeyleri </a:t>
            </a:r>
            <a:r>
              <a:rPr lang="tr-TR" dirty="0" err="1"/>
              <a:t>dikdörtgensel</a:t>
            </a:r>
            <a:r>
              <a:rPr lang="tr-TR" dirty="0"/>
              <a:t> bölgedir.</a:t>
            </a:r>
          </a:p>
          <a:p>
            <a:r>
              <a:rPr lang="tr-TR" dirty="0"/>
              <a:t>Tabanlarını birleştiren dik uzunluğuna yükseklik </a:t>
            </a:r>
            <a:r>
              <a:rPr lang="tr-TR" dirty="0" smtClean="0"/>
              <a:t>denir.</a:t>
            </a:r>
          </a:p>
          <a:p>
            <a:pPr lvl="0"/>
            <a:r>
              <a:rPr lang="tr-TR" dirty="0"/>
              <a:t>6 köşesi vardır. </a:t>
            </a:r>
          </a:p>
          <a:p>
            <a:pPr lvl="0"/>
            <a:r>
              <a:rPr lang="tr-TR" dirty="0"/>
              <a:t>6 taban ayrıtı , 3 yan ayrıtı olmak üzere 9 ayrıtı vardır.</a:t>
            </a:r>
          </a:p>
          <a:p>
            <a:pPr lvl="0"/>
            <a:r>
              <a:rPr lang="tr-TR" dirty="0"/>
              <a:t>2 taban yüzeyi , 3 yan yüzeyi olmak üzere 5 yüzeyi vardır.</a:t>
            </a:r>
          </a:p>
          <a:p>
            <a:pPr lvl="0"/>
            <a:r>
              <a:rPr lang="tr-TR" b="1" u="sng" dirty="0"/>
              <a:t>*** Eşkenar üçgen prizma merkezinden geçen eksene göre  derecelik açı da dönme simetrisine sahiptir.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6583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DİKDÖRTGENLER PRİZMASI</a:t>
            </a:r>
            <a:endParaRPr lang="tr-TR" dirty="0"/>
          </a:p>
        </p:txBody>
      </p:sp>
      <p:pic>
        <p:nvPicPr>
          <p:cNvPr id="4" name="İçerik Yer Tutucusu 3"/>
          <p:cNvPicPr>
            <a:picLocks noGrp="1"/>
          </p:cNvPicPr>
          <p:nvPr>
            <p:ph idx="1"/>
          </p:nvPr>
        </p:nvPicPr>
        <p:blipFill>
          <a:blip r:embed="rId2" cstate="print">
            <a:lum bright="2000" contrast="23000"/>
          </a:blip>
          <a:srcRect/>
          <a:stretch>
            <a:fillRect/>
          </a:stretch>
        </p:blipFill>
        <p:spPr bwMode="auto">
          <a:xfrm>
            <a:off x="395536" y="2060848"/>
            <a:ext cx="8296355" cy="3347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1962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4581128"/>
            <a:ext cx="7931224" cy="1761059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tr-TR" b="1" dirty="0"/>
              <a:t>Tabanları </a:t>
            </a:r>
            <a:r>
              <a:rPr lang="tr-TR" b="1" dirty="0" err="1"/>
              <a:t>dikdörtgensel</a:t>
            </a:r>
            <a:r>
              <a:rPr lang="tr-TR" b="1" dirty="0"/>
              <a:t> bölgedir.</a:t>
            </a:r>
            <a:endParaRPr lang="tr-TR" dirty="0"/>
          </a:p>
          <a:p>
            <a:pPr lvl="0"/>
            <a:r>
              <a:rPr lang="tr-TR" dirty="0"/>
              <a:t>Yan yüzeyleri </a:t>
            </a:r>
            <a:r>
              <a:rPr lang="tr-TR" dirty="0" err="1"/>
              <a:t>dikdörtgensel</a:t>
            </a:r>
            <a:r>
              <a:rPr lang="tr-TR" dirty="0"/>
              <a:t> bölgedir.</a:t>
            </a:r>
          </a:p>
          <a:p>
            <a:pPr lvl="0"/>
            <a:r>
              <a:rPr lang="tr-TR" dirty="0"/>
              <a:t>8 köşesi vardır.</a:t>
            </a:r>
          </a:p>
          <a:p>
            <a:r>
              <a:rPr lang="tr-TR" dirty="0"/>
              <a:t>8 taban ayrıtı, 4 yan ayrıtı olmak üzere 12 ayrıtı </a:t>
            </a:r>
            <a:r>
              <a:rPr lang="tr-TR" dirty="0" smtClean="0"/>
              <a:t>vardır.</a:t>
            </a:r>
          </a:p>
          <a:p>
            <a:pPr lvl="0"/>
            <a:r>
              <a:rPr lang="tr-TR" dirty="0" smtClean="0"/>
              <a:t>2 </a:t>
            </a:r>
            <a:r>
              <a:rPr lang="tr-TR" dirty="0"/>
              <a:t> taban yüzeyi, 4 yan yüzeyi olmak üzere 6 yüzeyi vardır.</a:t>
            </a:r>
          </a:p>
          <a:p>
            <a:endParaRPr lang="tr-TR" dirty="0"/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lum bright="-40000" contrast="61000"/>
          </a:blip>
          <a:srcRect/>
          <a:stretch>
            <a:fillRect/>
          </a:stretch>
        </p:blipFill>
        <p:spPr bwMode="auto">
          <a:xfrm>
            <a:off x="538063" y="260648"/>
            <a:ext cx="8084423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5417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 KARE PRİZMA</a:t>
            </a:r>
            <a:endParaRPr lang="tr-TR" dirty="0"/>
          </a:p>
        </p:txBody>
      </p:sp>
      <p:pic>
        <p:nvPicPr>
          <p:cNvPr id="4" name="İçerik Yer Tutucusu 3"/>
          <p:cNvPicPr>
            <a:picLocks noGrp="1"/>
          </p:cNvPicPr>
          <p:nvPr>
            <p:ph idx="1"/>
          </p:nvPr>
        </p:nvPicPr>
        <p:blipFill>
          <a:blip r:embed="rId2" cstate="print">
            <a:lum bright="-33000" contrast="32000"/>
          </a:blip>
          <a:srcRect/>
          <a:stretch>
            <a:fillRect/>
          </a:stretch>
        </p:blipFill>
        <p:spPr bwMode="auto">
          <a:xfrm>
            <a:off x="1118506" y="1268761"/>
            <a:ext cx="7125901" cy="535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622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4653136"/>
            <a:ext cx="8229600" cy="1905075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tr-TR" b="1" dirty="0"/>
              <a:t>Tabanları </a:t>
            </a:r>
            <a:r>
              <a:rPr lang="tr-TR" b="1" dirty="0" err="1"/>
              <a:t>karesel</a:t>
            </a:r>
            <a:r>
              <a:rPr lang="tr-TR" b="1" dirty="0"/>
              <a:t> bölgedir.</a:t>
            </a:r>
            <a:endParaRPr lang="tr-TR" dirty="0"/>
          </a:p>
          <a:p>
            <a:pPr lvl="0"/>
            <a:r>
              <a:rPr lang="tr-TR" dirty="0"/>
              <a:t>Yan yüzeyleri </a:t>
            </a:r>
            <a:r>
              <a:rPr lang="tr-TR" dirty="0" err="1"/>
              <a:t>dikdörtgensel</a:t>
            </a:r>
            <a:r>
              <a:rPr lang="tr-TR" dirty="0"/>
              <a:t> bölgedir.</a:t>
            </a:r>
          </a:p>
          <a:p>
            <a:pPr lvl="0"/>
            <a:r>
              <a:rPr lang="tr-TR" dirty="0"/>
              <a:t>8 köşesi vardır.</a:t>
            </a:r>
          </a:p>
          <a:p>
            <a:pPr lvl="0"/>
            <a:r>
              <a:rPr lang="tr-TR" dirty="0"/>
              <a:t>8 taban ayrıtı, 4 yan ayrıtı olmak üzere 12 ayrıtı vardır.</a:t>
            </a:r>
          </a:p>
          <a:p>
            <a:pPr lvl="0"/>
            <a:r>
              <a:rPr lang="tr-TR" dirty="0"/>
              <a:t>2 taban yüzeyi, 4 yan yüzeyi olmak üzere 6 yüzeyi vardır.</a:t>
            </a:r>
          </a:p>
          <a:p>
            <a:pPr lvl="0"/>
            <a:r>
              <a:rPr lang="tr-TR" b="1" dirty="0"/>
              <a:t>Merkezinden geçen eksene göre 90 derece de dönme simetrisine sahiptir.</a:t>
            </a: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lum bright="-32000" contrast="52000"/>
          </a:blip>
          <a:srcRect/>
          <a:stretch>
            <a:fillRect/>
          </a:stretch>
        </p:blipFill>
        <p:spPr bwMode="auto">
          <a:xfrm>
            <a:off x="1763688" y="203920"/>
            <a:ext cx="4464496" cy="435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1183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KÜP</a:t>
            </a:r>
            <a:endParaRPr lang="tr-TR" dirty="0"/>
          </a:p>
        </p:txBody>
      </p:sp>
      <p:pic>
        <p:nvPicPr>
          <p:cNvPr id="4" name="İçerik Yer Tutucusu 3"/>
          <p:cNvPicPr>
            <a:picLocks noGrp="1"/>
          </p:cNvPicPr>
          <p:nvPr>
            <p:ph idx="1"/>
          </p:nvPr>
        </p:nvPicPr>
        <p:blipFill>
          <a:blip r:embed="rId2" cstate="print">
            <a:lum bright="-4000" contrast="18000"/>
          </a:blip>
          <a:srcRect/>
          <a:stretch>
            <a:fillRect/>
          </a:stretch>
        </p:blipFill>
        <p:spPr bwMode="auto">
          <a:xfrm>
            <a:off x="181046" y="1556792"/>
            <a:ext cx="877378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5679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KÜP</a:t>
            </a:r>
            <a:r>
              <a:rPr lang="tr-TR" dirty="0" smtClean="0"/>
              <a:t> </a:t>
            </a:r>
            <a:r>
              <a:rPr lang="tr-TR" b="1" dirty="0"/>
              <a:t> ÖZELLİKLERİ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6 eş kareden oluşur.</a:t>
            </a:r>
          </a:p>
          <a:p>
            <a:pPr lvl="0"/>
            <a:r>
              <a:rPr lang="tr-TR" dirty="0"/>
              <a:t>8 köşesi vardır.</a:t>
            </a:r>
          </a:p>
          <a:p>
            <a:pPr lvl="0"/>
            <a:r>
              <a:rPr lang="tr-TR" dirty="0"/>
              <a:t>2 taban yüzeyi , 4 yan yüzeyi olmak üzere 6 yüzeyi vardır.</a:t>
            </a:r>
          </a:p>
          <a:p>
            <a:pPr lvl="0"/>
            <a:r>
              <a:rPr lang="tr-TR" b="1" dirty="0"/>
              <a:t>90 derece de dönme simetrisine sahiptir.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521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DÜZGÜN </a:t>
            </a:r>
            <a:r>
              <a:rPr lang="tr-TR" b="1" dirty="0"/>
              <a:t>ALTIGEN DİK PRİZMA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lum bright="-23000" contrast="62000"/>
          </a:blip>
          <a:srcRect/>
          <a:stretch>
            <a:fillRect/>
          </a:stretch>
        </p:blipFill>
        <p:spPr bwMode="auto">
          <a:xfrm>
            <a:off x="539552" y="1025352"/>
            <a:ext cx="770485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634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ÖZELLİKLERİ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tr-TR" b="1" dirty="0"/>
              <a:t>Tabanları </a:t>
            </a:r>
            <a:r>
              <a:rPr lang="tr-TR" b="1" dirty="0" err="1"/>
              <a:t>altıgensel</a:t>
            </a:r>
            <a:r>
              <a:rPr lang="tr-TR" b="1" dirty="0"/>
              <a:t> bölgedir.</a:t>
            </a:r>
            <a:endParaRPr lang="tr-TR" dirty="0"/>
          </a:p>
          <a:p>
            <a:pPr lvl="0"/>
            <a:r>
              <a:rPr lang="tr-TR" dirty="0"/>
              <a:t>Yan yüzeyleri </a:t>
            </a:r>
            <a:r>
              <a:rPr lang="tr-TR" dirty="0" err="1"/>
              <a:t>dikdörtgensel</a:t>
            </a:r>
            <a:r>
              <a:rPr lang="tr-TR" dirty="0"/>
              <a:t> bölgedir.</a:t>
            </a:r>
          </a:p>
          <a:p>
            <a:pPr lvl="0"/>
            <a:r>
              <a:rPr lang="tr-TR" dirty="0"/>
              <a:t>12 köşesi vardır.</a:t>
            </a:r>
          </a:p>
          <a:p>
            <a:pPr lvl="0"/>
            <a:r>
              <a:rPr lang="tr-TR" dirty="0"/>
              <a:t>12 taban ayrıtı, 6 yan ayrıtı olmak üzere 18 ayrıtı vardır.</a:t>
            </a:r>
          </a:p>
          <a:p>
            <a:pPr lvl="0"/>
            <a:r>
              <a:rPr lang="tr-TR" dirty="0"/>
              <a:t>2 taban yüzeyi, 6 yan </a:t>
            </a:r>
            <a:r>
              <a:rPr lang="tr-TR" dirty="0" err="1"/>
              <a:t>yüeyi</a:t>
            </a:r>
            <a:r>
              <a:rPr lang="tr-TR" dirty="0"/>
              <a:t> olmak üzere 8 yüzeyi vardır.</a:t>
            </a:r>
          </a:p>
          <a:p>
            <a:pPr lvl="0"/>
            <a:r>
              <a:rPr lang="tr-TR" b="1" dirty="0"/>
              <a:t>Merkezinden geçen eksene göre 60 derece de dönme simetrisine sahiptir.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0889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 PİRAMİT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dirty="0"/>
              <a:t>Piramidin temel elemanları</a:t>
            </a:r>
            <a:r>
              <a:rPr lang="tr-TR" dirty="0"/>
              <a:t> tepe noktası, tabanı, yan yüzleri, ayrıtları ve yüksekliğidir</a:t>
            </a:r>
            <a:r>
              <a:rPr lang="tr-TR" dirty="0" smtClean="0"/>
              <a:t>.</a:t>
            </a:r>
          </a:p>
          <a:p>
            <a:r>
              <a:rPr lang="tr-TR" dirty="0"/>
              <a:t>Piramidin tepe noktasından taban düzlemine inen dikme veya bu dikmenin uzunluğu piramidin </a:t>
            </a:r>
            <a:r>
              <a:rPr lang="tr-TR" b="1" dirty="0"/>
              <a:t>yüksekliğidir</a:t>
            </a:r>
            <a:r>
              <a:rPr lang="tr-TR" dirty="0"/>
              <a:t>. Yani tepe noktasını tabanın orta noktasına birleştiren dikmenin uzunluğudur.</a:t>
            </a:r>
          </a:p>
          <a:p>
            <a:r>
              <a:rPr lang="tr-TR" dirty="0"/>
              <a:t>    Tepe noktasını taban merkezine birleştiren doğru parçası tabana dik ise piramide </a:t>
            </a:r>
            <a:r>
              <a:rPr lang="tr-TR" b="1" dirty="0"/>
              <a:t>dik piramit</a:t>
            </a:r>
            <a:r>
              <a:rPr lang="tr-TR" dirty="0"/>
              <a:t>, eğik ise </a:t>
            </a:r>
            <a:r>
              <a:rPr lang="tr-TR" b="1" dirty="0"/>
              <a:t>eğik piramit</a:t>
            </a:r>
            <a:r>
              <a:rPr lang="tr-TR" dirty="0"/>
              <a:t> denir. </a:t>
            </a:r>
            <a:endParaRPr lang="tr-TR" dirty="0" smtClean="0"/>
          </a:p>
          <a:p>
            <a:r>
              <a:rPr lang="tr-TR" b="1" dirty="0"/>
              <a:t>Piramitler tabanını oluşturan </a:t>
            </a:r>
            <a:r>
              <a:rPr lang="tr-TR" b="1" dirty="0" err="1"/>
              <a:t>çokgensel</a:t>
            </a:r>
            <a:r>
              <a:rPr lang="tr-TR" b="1" dirty="0"/>
              <a:t> bölgelere göre </a:t>
            </a:r>
            <a:r>
              <a:rPr lang="tr-TR" dirty="0"/>
              <a:t>üçgen dik piramit, kare eğik piramit vb. denir.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5663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/>
          <p:nvPr/>
        </p:nvPicPr>
        <p:blipFill>
          <a:blip r:embed="rId2" cstate="print">
            <a:grayscl/>
            <a:lum bright="-37000" contrast="62000"/>
          </a:blip>
          <a:srcRect/>
          <a:stretch>
            <a:fillRect/>
          </a:stretch>
        </p:blipFill>
        <p:spPr bwMode="auto">
          <a:xfrm>
            <a:off x="323659" y="350947"/>
            <a:ext cx="8712837" cy="588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6183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2" cstate="print">
            <a:grayscl/>
            <a:lum bright="-16000" contrast="37000"/>
          </a:blip>
          <a:srcRect/>
          <a:stretch>
            <a:fillRect/>
          </a:stretch>
        </p:blipFill>
        <p:spPr bwMode="auto">
          <a:xfrm>
            <a:off x="395536" y="116632"/>
            <a:ext cx="8568952" cy="651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783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NOT:</a:t>
            </a:r>
            <a:r>
              <a:rPr lang="tr-TR" dirty="0"/>
              <a:t> </a:t>
            </a:r>
          </a:p>
          <a:p>
            <a:endParaRPr lang="tr-TR" dirty="0"/>
          </a:p>
          <a:p>
            <a:r>
              <a:rPr lang="tr-TR" b="1" dirty="0"/>
              <a:t>     Piramitler taban şekillerine göre adlandırılır. </a:t>
            </a:r>
            <a:endParaRPr lang="tr-TR" b="1" dirty="0" smtClean="0"/>
          </a:p>
          <a:p>
            <a:r>
              <a:rPr lang="tr-TR" b="1" dirty="0" smtClean="0"/>
              <a:t>( </a:t>
            </a:r>
            <a:r>
              <a:rPr lang="tr-TR" b="1" dirty="0"/>
              <a:t>üçgen piramit, kare piramit. Vb. )</a:t>
            </a:r>
            <a:endParaRPr lang="tr-TR" dirty="0"/>
          </a:p>
          <a:p>
            <a:r>
              <a:rPr lang="tr-TR" b="1" dirty="0"/>
              <a:t>     Yan yüzeyleri </a:t>
            </a:r>
            <a:r>
              <a:rPr lang="tr-TR" b="1" dirty="0" err="1"/>
              <a:t>üçgensel</a:t>
            </a:r>
            <a:r>
              <a:rPr lang="tr-TR" b="1" dirty="0"/>
              <a:t> bölgedir.</a:t>
            </a:r>
            <a:r>
              <a:rPr lang="tr-TR" dirty="0"/>
              <a:t>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35496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899592" y="822246"/>
            <a:ext cx="3969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Üçgen Piramit: </a:t>
            </a:r>
            <a:endParaRPr lang="tr-TR" sz="2800" dirty="0"/>
          </a:p>
          <a:p>
            <a:r>
              <a:rPr lang="tr-TR" sz="2800" dirty="0"/>
              <a:t>  Köşe Sayısı: 3 + 1 = 4 </a:t>
            </a:r>
          </a:p>
          <a:p>
            <a:r>
              <a:rPr lang="tr-TR" sz="2800" dirty="0"/>
              <a:t>  Ayrıt Sayısı: 3 + 3 = 6 </a:t>
            </a:r>
          </a:p>
          <a:p>
            <a:r>
              <a:rPr lang="tr-TR" sz="2800" dirty="0"/>
              <a:t>  Yüzey Sayısı: 1 + 3 = 4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5076056" y="815251"/>
            <a:ext cx="35283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Dörtgen Piramit: </a:t>
            </a:r>
            <a:endParaRPr lang="tr-TR" sz="2800" dirty="0"/>
          </a:p>
          <a:p>
            <a:r>
              <a:rPr lang="tr-TR" sz="2800" dirty="0"/>
              <a:t>Köşe Sayısı: 4 + 1 = 5 </a:t>
            </a:r>
          </a:p>
          <a:p>
            <a:r>
              <a:rPr lang="tr-TR" sz="2800" dirty="0"/>
              <a:t>Yüzey Sayısı: 1 + 4 = 5 </a:t>
            </a:r>
          </a:p>
          <a:p>
            <a:r>
              <a:rPr lang="tr-TR" sz="2800" dirty="0"/>
              <a:t>Ayrıt Sayısı: 4 + 4 = 8             </a:t>
            </a:r>
          </a:p>
          <a:p>
            <a:endParaRPr lang="tr-TR" sz="28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911796" y="3770456"/>
            <a:ext cx="342972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/>
              <a:t>Beşgen Piramit: </a:t>
            </a:r>
            <a:endParaRPr lang="tr-TR" sz="2800" dirty="0"/>
          </a:p>
          <a:p>
            <a:r>
              <a:rPr lang="tr-TR" sz="2800" dirty="0"/>
              <a:t>Köşe Sayısı: 5 + 1 = 6 </a:t>
            </a:r>
          </a:p>
          <a:p>
            <a:r>
              <a:rPr lang="tr-TR" sz="2800" dirty="0"/>
              <a:t>Yüzey Sayısı: 1 + 5 = 6 </a:t>
            </a:r>
          </a:p>
          <a:p>
            <a:r>
              <a:rPr lang="tr-TR" sz="2800" dirty="0"/>
              <a:t>Ayrıt Sayısı: 5 + 5 = 10 </a:t>
            </a:r>
          </a:p>
          <a:p>
            <a:endParaRPr lang="tr-TR" sz="2800" dirty="0"/>
          </a:p>
        </p:txBody>
      </p:sp>
      <p:sp>
        <p:nvSpPr>
          <p:cNvPr id="7" name="Metin kutusu 6"/>
          <p:cNvSpPr txBox="1"/>
          <p:nvPr/>
        </p:nvSpPr>
        <p:spPr>
          <a:xfrm>
            <a:off x="5148064" y="3770456"/>
            <a:ext cx="351147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/>
              <a:t>Altıgen Piramit: </a:t>
            </a:r>
            <a:endParaRPr lang="tr-TR" sz="2800" dirty="0"/>
          </a:p>
          <a:p>
            <a:r>
              <a:rPr lang="tr-TR" sz="2800" dirty="0"/>
              <a:t>Köşe Sayısı: 6 + 1 = 7 </a:t>
            </a:r>
          </a:p>
          <a:p>
            <a:r>
              <a:rPr lang="tr-TR" sz="2800" dirty="0"/>
              <a:t>Yüzey Sayısı: 1 + 6 = 7 </a:t>
            </a:r>
          </a:p>
          <a:p>
            <a:r>
              <a:rPr lang="tr-TR" sz="2800" dirty="0"/>
              <a:t>Ayrıt Sayısı: 6 + 6 = 12  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609969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50106"/>
          </a:xfrm>
        </p:spPr>
        <p:txBody>
          <a:bodyPr/>
          <a:lstStyle/>
          <a:p>
            <a:r>
              <a:rPr lang="tr-TR" b="1" dirty="0"/>
              <a:t>Düzgün Piramit: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324744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Tabanı düzgün çokgen olan ve yüksekliği tabanın merkezinden geçen piramide </a:t>
            </a:r>
            <a:r>
              <a:rPr lang="tr-TR" b="1" dirty="0"/>
              <a:t>düzgün piramit</a:t>
            </a:r>
            <a:r>
              <a:rPr lang="tr-TR" dirty="0"/>
              <a:t> denir. </a:t>
            </a:r>
            <a:endParaRPr lang="tr-TR" dirty="0"/>
          </a:p>
        </p:txBody>
      </p:sp>
      <p:pic>
        <p:nvPicPr>
          <p:cNvPr id="4" name="Resim 3"/>
          <p:cNvPicPr/>
          <p:nvPr/>
        </p:nvPicPr>
        <p:blipFill>
          <a:blip r:embed="rId2" cstate="print">
            <a:grayscl/>
            <a:lum bright="-31000" contrast="51000"/>
          </a:blip>
          <a:srcRect/>
          <a:stretch>
            <a:fillRect/>
          </a:stretch>
        </p:blipFill>
        <p:spPr bwMode="auto">
          <a:xfrm>
            <a:off x="1043608" y="2465068"/>
            <a:ext cx="6840901" cy="404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2391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2" cstate="print">
            <a:grayscl/>
            <a:lum bright="-13000" contrast="52000"/>
          </a:blip>
          <a:srcRect/>
          <a:stretch>
            <a:fillRect/>
          </a:stretch>
        </p:blipFill>
        <p:spPr bwMode="auto">
          <a:xfrm>
            <a:off x="107504" y="854410"/>
            <a:ext cx="8804610" cy="480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0011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2" cstate="print">
            <a:grayscl/>
            <a:lum bright="-17000" contrast="69000"/>
          </a:blip>
          <a:srcRect/>
          <a:stretch>
            <a:fillRect/>
          </a:stretch>
        </p:blipFill>
        <p:spPr bwMode="auto">
          <a:xfrm>
            <a:off x="359919" y="620688"/>
            <a:ext cx="8532561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791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Düzgün Piramitlerin </a:t>
            </a:r>
            <a:r>
              <a:rPr lang="tr-TR" b="1" dirty="0" smtClean="0"/>
              <a:t>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Taban yüzeyi düzgün bir çokgendir.     </a:t>
            </a:r>
          </a:p>
          <a:p>
            <a:pPr lvl="0"/>
            <a:r>
              <a:rPr lang="tr-TR" dirty="0"/>
              <a:t>Yanal yüzler eş ikizkenar üçgenlerdir.</a:t>
            </a:r>
          </a:p>
          <a:p>
            <a:r>
              <a:rPr lang="tr-TR" dirty="0" smtClean="0"/>
              <a:t>Tabanı </a:t>
            </a:r>
            <a:r>
              <a:rPr lang="tr-TR" dirty="0"/>
              <a:t>ve yan yüzleri eşkenar üçgen olan piramide        “ </a:t>
            </a:r>
            <a:r>
              <a:rPr lang="tr-TR" b="1" dirty="0"/>
              <a:t>düzgün dört yüzlü</a:t>
            </a:r>
            <a:r>
              <a:rPr lang="tr-TR" dirty="0"/>
              <a:t>” denir.</a:t>
            </a:r>
          </a:p>
          <a:p>
            <a:r>
              <a:rPr lang="tr-TR" b="1" dirty="0" smtClean="0"/>
              <a:t> </a:t>
            </a:r>
            <a:r>
              <a:rPr lang="tr-TR" dirty="0"/>
              <a:t>Piramidin tepe noktasını taban merkezine birleştiren doğru parçası tabana dik ise dik piramit, eğik ise eğik piramit denir.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1492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 KONİ</a:t>
            </a:r>
            <a:endParaRPr lang="tr-TR" dirty="0"/>
          </a:p>
        </p:txBody>
      </p:sp>
      <p:pic>
        <p:nvPicPr>
          <p:cNvPr id="4" name="İçerik Yer Tutucusu 3"/>
          <p:cNvPicPr>
            <a:picLocks noGrp="1"/>
          </p:cNvPicPr>
          <p:nvPr>
            <p:ph idx="1"/>
          </p:nvPr>
        </p:nvPicPr>
        <p:blipFill>
          <a:blip r:embed="rId2" cstate="print">
            <a:lum bright="-25000" contrast="47000"/>
          </a:blip>
          <a:srcRect/>
          <a:stretch>
            <a:fillRect/>
          </a:stretch>
        </p:blipFill>
        <p:spPr bwMode="auto">
          <a:xfrm>
            <a:off x="1403648" y="1484784"/>
            <a:ext cx="6696744" cy="5053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2779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92176" y="908720"/>
            <a:ext cx="3875768" cy="5223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340715" y="128103"/>
            <a:ext cx="3757315" cy="3963907"/>
            <a:chOff x="8048" y="11995"/>
            <a:chExt cx="2517" cy="1997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048" y="13720"/>
              <a:ext cx="1543" cy="27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tr-TR"/>
            </a:p>
          </p:txBody>
        </p:sp>
        <p:cxnSp>
          <p:nvCxnSpPr>
            <p:cNvPr id="7" name="AutoShape 27"/>
            <p:cNvCxnSpPr>
              <a:cxnSpLocks noChangeShapeType="1"/>
            </p:cNvCxnSpPr>
            <p:nvPr/>
          </p:nvCxnSpPr>
          <p:spPr bwMode="auto">
            <a:xfrm flipV="1">
              <a:off x="8048" y="11995"/>
              <a:ext cx="2168" cy="1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AutoShape 28"/>
            <p:cNvCxnSpPr>
              <a:cxnSpLocks noChangeShapeType="1"/>
            </p:cNvCxnSpPr>
            <p:nvPr/>
          </p:nvCxnSpPr>
          <p:spPr bwMode="auto">
            <a:xfrm flipV="1">
              <a:off x="9591" y="11995"/>
              <a:ext cx="625" cy="1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AutoShape 29"/>
            <p:cNvCxnSpPr>
              <a:cxnSpLocks noChangeShapeType="1"/>
            </p:cNvCxnSpPr>
            <p:nvPr/>
          </p:nvCxnSpPr>
          <p:spPr bwMode="auto">
            <a:xfrm>
              <a:off x="8844" y="13868"/>
              <a:ext cx="1372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AutoShape 30"/>
            <p:cNvCxnSpPr>
              <a:cxnSpLocks noChangeShapeType="1"/>
            </p:cNvCxnSpPr>
            <p:nvPr/>
          </p:nvCxnSpPr>
          <p:spPr bwMode="auto">
            <a:xfrm>
              <a:off x="10216" y="12009"/>
              <a:ext cx="0" cy="1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Rectangle 31"/>
            <p:cNvSpPr>
              <a:spLocks noChangeArrowheads="1"/>
            </p:cNvSpPr>
            <p:nvPr/>
          </p:nvSpPr>
          <p:spPr bwMode="auto">
            <a:xfrm>
              <a:off x="10080" y="13720"/>
              <a:ext cx="143" cy="1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tr-TR"/>
            </a:p>
          </p:txBody>
        </p:sp>
        <p:sp>
          <p:nvSpPr>
            <p:cNvPr id="12" name="Text Box 32"/>
            <p:cNvSpPr txBox="1">
              <a:spLocks noChangeArrowheads="1"/>
            </p:cNvSpPr>
            <p:nvPr/>
          </p:nvSpPr>
          <p:spPr bwMode="auto">
            <a:xfrm>
              <a:off x="10151" y="12824"/>
              <a:ext cx="414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tr-TR" sz="1200">
                  <a:effectLst/>
                  <a:latin typeface="Times New Roman"/>
                  <a:ea typeface="Times New Roman"/>
                  <a:cs typeface="Times New Roman"/>
                </a:rPr>
                <a:t>h</a:t>
              </a:r>
              <a:endParaRPr lang="tr-TR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pic>
        <p:nvPicPr>
          <p:cNvPr id="13" name="Resim 12"/>
          <p:cNvPicPr/>
          <p:nvPr/>
        </p:nvPicPr>
        <p:blipFill>
          <a:blip r:embed="rId3" cstate="print">
            <a:lum bright="-27000" contrast="46000"/>
          </a:blip>
          <a:srcRect/>
          <a:stretch>
            <a:fillRect/>
          </a:stretch>
        </p:blipFill>
        <p:spPr bwMode="auto">
          <a:xfrm>
            <a:off x="4123047" y="4365104"/>
            <a:ext cx="2435336" cy="233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Metin kutusu 13"/>
          <p:cNvSpPr txBox="1"/>
          <p:nvPr/>
        </p:nvSpPr>
        <p:spPr>
          <a:xfrm>
            <a:off x="5697430" y="948781"/>
            <a:ext cx="1589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Eğik koni </a:t>
            </a:r>
            <a:endParaRPr lang="tr-TR" sz="2800" b="1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6713995" y="5501160"/>
            <a:ext cx="1678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Kesik koni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610840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836712"/>
            <a:ext cx="5566130" cy="515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esim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1732" y="2852936"/>
            <a:ext cx="2939827" cy="187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961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 KONİ ÖZELLİKLERİ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tr-TR" dirty="0"/>
              <a:t>Ekseni tabana dik olan koni dik koni, eğik olan ise eğik koni olarak adlandırılır, her dönme açısı için değişmez kalır.</a:t>
            </a:r>
          </a:p>
          <a:p>
            <a:pPr lvl="0"/>
            <a:r>
              <a:rPr lang="tr-TR" dirty="0"/>
              <a:t>Dik koninin yanal yüzü,  bir dairenin belirli bir acı ile elde edilen sektörüdür. Dairenin yarıçapının uzunluğu, koninin ana doğrusunun tepe ile taban çevresi arasında kalan parçasının uzunluğuna eşittir.</a:t>
            </a:r>
          </a:p>
          <a:p>
            <a:pPr lvl="0"/>
            <a:r>
              <a:rPr lang="tr-TR" dirty="0"/>
              <a:t>Sektör yayının uzunluğu, koninin taban çevresinin uzunluğuna eşittir.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9286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NOT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Koni, </a:t>
            </a:r>
            <a:r>
              <a:rPr lang="tr-TR" b="1" dirty="0"/>
              <a:t>tabanı daire</a:t>
            </a:r>
            <a:r>
              <a:rPr lang="tr-TR" u="sng" dirty="0"/>
              <a:t> </a:t>
            </a:r>
            <a:r>
              <a:rPr lang="tr-TR" dirty="0"/>
              <a:t>, yan yüzeyi başka bir dairenin diliminden oluşan bir geometrik cisimdir. Tabanın dışında birde </a:t>
            </a:r>
            <a:r>
              <a:rPr lang="tr-TR" b="1" dirty="0"/>
              <a:t>tepe noktası</a:t>
            </a:r>
            <a:r>
              <a:rPr lang="tr-TR" dirty="0"/>
              <a:t>, tepe noktasıyla tabanın merkezini birleştiren </a:t>
            </a:r>
            <a:r>
              <a:rPr lang="tr-TR" b="1" dirty="0"/>
              <a:t>ekseni ve ana doğrusu</a:t>
            </a:r>
            <a:r>
              <a:rPr lang="tr-TR" dirty="0"/>
              <a:t> vardır.</a:t>
            </a:r>
          </a:p>
          <a:p>
            <a:r>
              <a:rPr lang="tr-TR" b="1" dirty="0"/>
              <a:t>Ekseni etrafındaki döndürmelerde her açılarda dönme simetrisi vardır.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6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tr-TR" b="1" dirty="0"/>
              <a:t> KÜRE</a:t>
            </a:r>
            <a:endParaRPr lang="tr-TR" dirty="0"/>
          </a:p>
        </p:txBody>
      </p:sp>
      <p:pic>
        <p:nvPicPr>
          <p:cNvPr id="4" name="İçerik Yer Tutucusu 3"/>
          <p:cNvPicPr>
            <a:picLocks noGrp="1"/>
          </p:cNvPicPr>
          <p:nvPr>
            <p:ph idx="1"/>
          </p:nvPr>
        </p:nvPicPr>
        <p:blipFill>
          <a:blip r:embed="rId2" cstate="print">
            <a:lum bright="-10000" contrast="39000"/>
          </a:blip>
          <a:srcRect/>
          <a:stretch>
            <a:fillRect/>
          </a:stretch>
        </p:blipFill>
        <p:spPr bwMode="auto">
          <a:xfrm>
            <a:off x="2555776" y="1018363"/>
            <a:ext cx="5184576" cy="583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7039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ÖZELLİKLERİ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Kürenin temel elemanları; merkezi, yarıçapı ve yüzeyidir.</a:t>
            </a:r>
          </a:p>
          <a:p>
            <a:r>
              <a:rPr lang="tr-TR" dirty="0"/>
              <a:t>        En büyük dairenin yarıçapı, kürenin de yarıçapıdır.</a:t>
            </a:r>
          </a:p>
          <a:p>
            <a:r>
              <a:rPr lang="tr-TR" dirty="0"/>
              <a:t>        Merkezinden geçen her doğruda ve bütün açılarda dönme simetrisi vardır.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5405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95952" y="-1096147"/>
            <a:ext cx="622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</a:t>
            </a:r>
            <a:endParaRPr lang="tr-T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244408" y="7042174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tr-T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669081" y="-1107504"/>
            <a:ext cx="516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Z</a:t>
            </a:r>
            <a:endParaRPr lang="tr-TR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595510" y="7129115"/>
            <a:ext cx="369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endParaRPr lang="tr-T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427984" y="-1116434"/>
            <a:ext cx="5741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</a:t>
            </a:r>
            <a:endParaRPr lang="tr-TR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4526301" y="7071965"/>
            <a:ext cx="484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endParaRPr lang="tr-T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6780016" y="-1116434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tr-TR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</a:t>
            </a:r>
            <a:endParaRPr lang="tr-TR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2434616" y="7071965"/>
            <a:ext cx="5437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Y</a:t>
            </a:r>
            <a:endParaRPr lang="tr-TR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7939152" y="-1096147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A</a:t>
            </a:r>
            <a:endParaRPr lang="tr-TR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444571" y="7037362"/>
            <a:ext cx="647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</a:t>
            </a:r>
            <a:endParaRPr lang="tr-T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-1476672" y="548680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</a:t>
            </a:r>
            <a:endParaRPr lang="tr-T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-1443010" y="1283767"/>
            <a:ext cx="5437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Y</a:t>
            </a:r>
            <a:endParaRPr lang="tr-TR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-1465249" y="2037007"/>
            <a:ext cx="627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</a:t>
            </a:r>
            <a:endParaRPr lang="tr-T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-1336208" y="289894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endParaRPr lang="tr-TR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-1495108" y="3705965"/>
            <a:ext cx="647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</a:t>
            </a:r>
            <a:endParaRPr lang="tr-T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0" name="Dikdörtgen 19"/>
          <p:cNvSpPr/>
          <p:nvPr/>
        </p:nvSpPr>
        <p:spPr>
          <a:xfrm>
            <a:off x="10980712" y="87015"/>
            <a:ext cx="511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</a:t>
            </a:r>
            <a:endParaRPr lang="tr-TR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10881326" y="851948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</a:t>
            </a:r>
            <a:endParaRPr lang="tr-T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10859277" y="1658417"/>
            <a:ext cx="6254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Ğ</a:t>
            </a:r>
            <a:endParaRPr lang="tr-TR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10934225" y="2441828"/>
            <a:ext cx="5581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</a:t>
            </a:r>
            <a:endParaRPr lang="tr-T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10910981" y="3255367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</a:t>
            </a:r>
            <a:endParaRPr lang="tr-TR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10912584" y="3976001"/>
            <a:ext cx="647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</a:t>
            </a:r>
            <a:endParaRPr lang="tr-T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163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0602 L -4.44444E-6 0.24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01 -0.01227 C 0.00451 -0.02986 -0.00642 -0.05208 -0.02274 -0.0706 C -0.03733 -0.08727 -0.04931 -0.10463 -0.06233 -0.12338 C -0.07934 -0.14768 -0.09601 -0.16319 -0.10816 -0.1956 C -0.12622 -0.24398 -0.13854 -0.29699 -0.16024 -0.34282 C -0.17083 -0.36527 -0.18472 -0.39699 -0.20191 -0.41227 C -0.21024 -0.42893 -0.22118 -0.44305 -0.22691 -0.46227 C -0.23854 -0.50092 -0.25972 -0.55277 -0.28108 -0.58449 C -0.30816 -0.62477 -0.3441 -0.64537 -0.37483 -0.67893 C -0.38629 -0.69143 -0.39879 -0.70254 -0.41024 -0.71504 C -0.41406 -0.71921 -0.41667 -0.725 -0.42066 -0.72893 C -0.46285 -0.76967 -0.40226 -0.70208 -0.44566 -0.74838 C -0.4632 -0.76713 -0.48299 -0.79143 -0.50399 -0.80393 C -0.53403 -0.82176 -0.51667 -0.81088 -0.55608 -0.83727 C -0.56858 -0.8456 -0.58073 -0.85926 -0.59358 -0.86504 C -0.60538 -0.87685 -0.60556 -0.88333 -0.62066 -0.88727 C -0.62795 -0.89213 -0.63663 -0.89328 -0.64358 -0.89838 C -0.64792 -0.90162 -0.65191 -0.90578 -0.65608 -0.90949 C -0.65816 -0.91134 -0.66233 -0.91504 -0.66233 -0.91481 C -0.66372 -0.91782 -0.66458 -0.92129 -0.66649 -0.92338 C -0.66823 -0.92523 -0.67118 -0.92407 -0.67274 -0.92615 C -0.67431 -0.92824 -0.67327 -0.9324 -0.67483 -0.93449 C -0.67639 -0.93657 -0.67899 -0.9368 -0.68108 -0.93727 C -0.68733 -0.93865 -0.69358 -0.93912 -0.69983 -0.94004 C -0.70764 -0.94699 -0.70434 -0.94328 -0.71024 -0.95115 " pathEditMode="relative" rAng="0" ptsTypes="ffffffffffffffffffffffff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62" y="-469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1273 L 1.11111E-6 0.2372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96296E-6 L -0.33593 -0.9636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06" y="-481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301 L 5E-6 0.2469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1065 L 0.07309 -0.9449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4671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-0.10122 0.2488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1243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1065 L 0.44809 -0.9449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31" y="-4671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02708 L -0.0941 0.2398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5" y="1333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1667 C 0.00486 -0.02639 0.00642 -0.03912 0.0125 -0.04722 C 0.0243 -0.06296 0.04114 -0.07176 0.05208 -0.08889 C 0.06962 -0.11621 0.09305 -0.1331 0.11666 -0.15 C 0.14705 -0.17176 0.18472 -0.17246 0.21458 -0.19722 C 0.22882 -0.20903 0.24444 -0.23148 0.25625 -0.24722 C 0.26632 -0.26065 0.27604 -0.28264 0.28333 -0.29722 C 0.30416 -0.33889 0.32257 -0.38241 0.34791 -0.41945 C 0.38264 -0.47014 0.42291 -0.50926 0.45 -0.56945 C 0.45416 -0.57871 0.45798 -0.58843 0.4625 -0.59722 C 0.46701 -0.60602 0.47274 -0.61343 0.47708 -0.62222 C 0.49392 -0.65695 0.5066 -0.70046 0.52916 -0.73056 C 0.53732 -0.74144 0.5467 -0.75 0.55625 -0.75833 C 0.56962 -0.77014 0.58194 -0.7838 0.59583 -0.79445 C 0.61423 -0.80857 0.63785 -0.81158 0.65833 -0.81389 C 0.66232 -0.81505 0.67066 -0.81667 0.675 -0.81945 C 0.69236 -0.83102 0.70243 -0.85787 0.71875 -0.87222 C 0.72621 -0.88727 0.73594 -0.89699 0.74583 -0.90833 C 0.74809 -0.91088 0.74965 -0.91458 0.75208 -0.91667 C 0.75729 -0.92107 0.76875 -0.92778 0.76875 -0.92755 C 0.77812 -0.94653 0.76701 -0.92824 0.77916 -0.93889 C 0.78646 -0.94537 0.78802 -0.95417 0.79583 -0.96111 C 0.79791 -0.96019 0.80121 -0.96111 0.80208 -0.95833 C 0.80364 -0.95301 0.8 -0.94722 0.8 -0.94167 " pathEditMode="relative" rAng="0" ptsTypes="fffffffffffffffffffffff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74" y="-4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01 -2.22222E-6 C 0.13437 0.00764 0.11111 -0.00393 0.13003 0.01111 C 0.13611 0.01644 0.14392 0.01968 0.15052 0.025 C 0.16111 0.03334 0.17118 0.04283 0.18212 0.05 C 0.18767 0.05371 0.19496 0.05533 0.19861 0.06111 C 0.20035 0.06389 0.20208 0.06736 0.20451 0.06945 C 0.20903 0.07338 0.21458 0.07431 0.21979 0.07778 C 0.24583 0.09815 0.27413 0.10324 0.30451 0.10834 C 0.3309 0.12408 0.31649 0.11806 0.34826 0.125 C 0.35243 0.12593 0.3566 0.12685 0.36076 0.12778 C 0.36493 0.12871 0.37326 0.13056 0.37326 0.13079 C 0.38437 0.12963 0.39548 0.1294 0.4066 0.12778 C 0.41562 0.12662 0.42396 0.11621 0.4316 0.11111 C 0.44028 0.10533 0.44948 0.10139 0.45868 0.09722 C 0.47969 0.08797 0.50017 0.07593 0.52118 0.06667 C 0.52604 0.06459 0.53108 0.06366 0.53576 0.06111 C 0.5908 0.03033 0.53958 0.05394 0.57326 0.03889 C 0.58628 0.02593 0.61094 0.01366 0.62118 -2.22222E-6 C 0.6316 -0.01389 0.64271 -0.02222 0.65451 -0.03333 C 0.6625 -0.04097 0.67239 -0.05092 0.6816 -0.05555 C 0.68698 -0.05833 0.69826 -0.06111 0.69826 -0.06088 C 0.70972 -0.07129 0.72187 -0.06991 0.73368 -0.07778 C 0.75312 -0.09074 0.74826 -0.0912 0.77326 -0.09444 C 0.80069 -0.10903 0.82951 -0.11157 0.85868 -0.11389 C 0.89045 -0.12245 0.92222 -0.1294 0.95451 -0.13333 C 0.99288 -0.15023 1.03055 -0.15717 1.07118 -0.16111 C 1.11111 -0.15833 1.15017 -0.15023 1.18993 -0.14722 C 1.2217 -0.1412 1.2526 -0.13264 1.28368 -0.12222 C 1.29462 -0.11852 1.30451 -0.11111 1.31493 -0.10555 C 1.31892 -0.10023 1.34167 -0.07245 1.34201 -0.07222 C 1.34809 -0.06666 1.34948 -0.06643 1.35451 -0.05833 C 1.35955 -0.05046 1.36146 -0.03958 1.36493 -0.03055 C 1.36736 -0.01389 1.36944 0.00278 1.37118 0.01945 C 1.37118 0.02176 1.36979 0.08797 1.36701 0.10556 C 1.3658 0.1132 1.36198 0.12014 1.36076 0.12778 C 1.35764 0.1463 1.35417 0.16459 1.34618 0.18056 C 1.33507 0.24005 1.29097 0.24699 1.25243 0.25834 C 1.23142 0.26459 1.21146 0.26991 1.18993 0.27222 C 1.17882 0.27338 1.16771 0.27361 1.1566 0.275 C 1.13403 0.27778 1.11076 0.28496 1.08785 0.28611 C 1.06076 0.2875 1.03368 0.28797 1.0066 0.28889 C 0.9467 0.29884 0.92483 0.29815 0.84826 0.3 C 0.79496 0.31783 0.73923 0.31736 0.68576 0.33334 C 0.6776 0.33565 0.67048 0.34051 0.66285 0.34445 C 0.64896 0.35139 0.63246 0.35232 0.6191 0.36111 C 0.60833 0.36829 0.60729 0.37431 0.5941 0.37778 C 0.57882 0.38797 0.59149 0.38102 0.56701 0.38611 C 0.55295 0.38889 0.53923 0.40093 0.52535 0.40278 C 0.5184 0.40371 0.51146 0.40463 0.50451 0.40556 C 0.49618 0.40834 0.48767 0.41088 0.47951 0.41389 C 0.4684 0.41783 0.45955 0.42477 0.44826 0.42778 C 0.43958 0.43357 0.42691 0.43472 0.4191 0.44167 C 0.41233 0.44769 0.41406 0.44722 0.4066 0.45 C 0.40382 0.45116 0.40104 0.45162 0.39826 0.45278 C 0.3941 0.4544 0.38576 0.45834 0.38576 0.45857 C 0.36858 0.45579 0.3526 0.45371 0.33576 0.46111 C 0.33038 0.47199 0.32326 0.47778 0.32326 0.49167 " pathEditMode="relative" rAng="0" ptsTypes="ffffffffffffffffffffffffffffffffffffffffffffffffffffffffA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13" y="1652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73 0.00856 C 0.1342 0.00185 0.13871 -0.00371 0.14149 -0.01088 C 0.14236 -0.01435 0.14149 -0.01898 0.14323 -0.02199 C 0.14583 -0.02662 0.15035 -0.0294 0.15382 -0.0331 C 0.16094 -0.05278 0.17344 -0.06412 0.18281 -0.0831 C 0.19427 -0.10602 0.20573 -0.12639 0.21823 -0.14699 C 0.22673 -0.16042 0.22378 -0.16482 0.23698 -0.16921 C 0.24375 -0.16736 0.24983 -0.16713 0.2559 -0.16366 C 0.25903 -0.16181 0.26354 -0.14259 0.26406 -0.14144 C 0.27396 -0.11713 0.26892 -0.13218 0.27864 -0.11644 C 0.28489 -0.10648 0.28837 -0.09514 0.29531 -0.08588 C 0.29601 -0.0831 0.29635 -0.08009 0.29739 -0.07755 C 0.29983 -0.07176 0.30573 -0.06088 0.30573 -0.06065 C 0.30885 -0.04421 0.31267 -0.02801 0.31614 -0.01088 C 0.31736 -0.00533 0.32031 0.00579 0.32031 0.00602 C 0.31892 0.06088 0.31892 0.1169 0.30573 0.16967 C 0.30417 0.18379 0.30208 0.19491 0.29948 0.20856 C 0.29878 0.19629 0.29739 0.18449 0.29739 0.17245 C 0.29739 0.14745 0.29739 0.12222 0.29948 0.09745 C 0.30017 0.08935 0.31198 0.04051 0.31614 0.03356 C 0.31771 0.03102 0.32031 0.02986 0.32239 0.02801 C 0.32864 0.02893 0.33507 0.02893 0.34114 0.03079 C 0.35243 0.03403 0.36302 0.04166 0.37448 0.04467 C 0.38281 0.05208 0.39114 0.05579 0.39739 0.0669 C 0.40503 0.08055 0.4092 0.09745 0.41614 0.11134 C 0.4151 0.14166 0.41667 0.16481 0.40989 0.1919 C 0.40885 0.20116 0.40625 0.21018 0.40573 0.21967 C 0.40451 0.24004 0.40486 0.26041 0.40364 0.28079 C 0.40191 0.31018 0.38212 0.34004 0.37656 0.36967 C 0.38767 0.3919 0.37309 0.36504 0.38698 0.38356 C 0.39375 0.39259 0.38802 0.3919 0.39323 0.3919 " pathEditMode="relative" rAng="0" ptsTypes="ffffffffffffffffffffffffffffffA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88" y="1030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53 0.02037 C 0.13577 0.03033 0.14445 0.02014 0.13837 0.03704 C 0.13681 0.0419 0.13455 0.0463 0.13247 0.05093 C 0.12969 0.06621 0.12465 0.08009 0.12205 0.09537 C 0.12118 0.10093 0.12118 0.10671 0.11997 0.11204 C 0.11632 0.12801 0.10938 0.14213 0.1033 0.15648 C 0.09688 0.17176 0.09254 0.1882 0.08663 0.20371 C 0.08264 0.23079 0.0809 0.25695 0.0783 0.28426 C 0.07709 0.29746 0.07222 0.31019 0.06997 0.32315 C 0.06615 0.34537 0.06597 0.34977 0.06372 0.37037 C 0.06511 0.42315 0.06424 0.48658 0.08038 0.53704 C 0.08438 0.54954 0.0849 0.56158 0.0908 0.57315 C 0.09584 0.60648 0.11302 0.63218 0.12413 0.66204 C 0.12795 0.67292 0.13143 0.68171 0.13837 0.68982 C 0.14497 0.69676 0.14601 0.69514 0.1533 0.70093 C 0.16441 0.71065 0.17656 0.72176 0.18733 0.73148 C 0.19792 0.73889 0.20816 0.74537 0.21788 0.75371 C 0.22709 0.7625 0.23316 0.77593 0.24497 0.78426 C 0.25417 0.79236 0.25382 0.78727 0.26163 0.79259 C 0.29202 0.81273 0.3224 0.82454 0.35261 0.83426 C 0.37275 0.83935 0.38959 0.85162 0.40261 0.85371 C 0.44879 0.8588 0.43229 0.85394 0.46372 0.85926 C 0.47344 0.86111 0.49097 0.86898 0.5033 0.87037 C 0.53108 0.87338 0.6158 0.87546 0.63038 0.87593 C 0.65643 0.88426 0.62622 0.87593 0.69705 0.87593 C 0.71441 0.87593 0.72691 0.87778 0.74427 0.87871 C 0.7783 0.87778 0.80747 0.87755 0.83663 0.87593 C 0.84653 0.87546 0.84271 0.87222 0.85122 0.87037 C 0.86493 0.86644 0.88577 0.86088 0.90955 0.85926 C 0.94011 0.85648 0.97066 0.85579 1.00122 0.85371 C 1.02986 0.84884 1.05295 0.83889 1.08177 0.83704 C 1.10955 0.83542 1.13247 0.83519 1.15538 0.83426 C 1.17778 0.8294 1.19965 0.82176 1.21927 0.81759 C 1.22622 0.81366 1.23525 0.81042 1.24427 0.80648 C 1.25469 0.80185 1.2625 0.7956 1.27344 0.79259 C 1.28073 0.78611 1.29479 0.7838 1.30122 0.77593 C 1.31858 0.75463 1.33125 0.7338 1.34497 0.70926 C 1.34896 0.67685 1.34306 0.70486 1.3533 0.68426 C 1.35486 0.68102 1.3566 0.66736 1.35747 0.66482 C 1.36163 0.65209 1.36736 0.63866 1.37205 0.62593 C 1.37465 0.60185 1.37882 0.57778 1.38247 0.55371 C 1.38177 0.50996 1.38854 0.44306 1.37413 0.39537 C 1.37049 0.36551 1.36285 0.33796 1.35122 0.31204 C 1.34861 0.30625 1.34584 0.3007 1.34288 0.29537 C 1.3408 0.29167 1.33854 0.2882 1.33663 0.28426 C 1.32483 0.25926 1.31459 0.2331 1.30122 0.20926 C 1.29601 0.18843 1.2783 0.1669 1.26511 0.15371 C 1.26129 0.13866 1.25417 0.13218 1.24636 0.12037 C 1.23663 0.10556 1.24844 0.11759 1.23594 0.10648 C 1.23247 0.09283 1.23629 0.10232 1.22761 0.09259 C 1.21806 0.07662 1.21354 0.06968 1.19497 0.06482 C 1.17674 0.05255 1.15868 0.04653 1.13872 0.03982 C 1.13351 0.04028 1.11441 0.03935 1.10538 0.04537 C 1.08872 0.05324 1.08177 0.06875 1.07344 0.08148 C 1.05903 0.10347 1.04705 0.12755 1.03872 0.15093 C 1.03802 0.15371 1.03768 0.15671 1.03663 0.15926 C 1.0342 0.16505 1.0283 0.17593 1.0283 0.17616 C 1.02656 0.18472 1.025 0.19838 1.02205 0.20648 C 1.01979 0.2125 1.01372 0.22315 1.01372 0.22338 C 1.01181 0.21296 1.00868 0.20278 1.00747 0.19259 C 1.00347 0.16111 1.00781 0.17986 1.0033 0.16204 C 1.00156 0.14653 0.99844 0.11042 0.9908 0.09815 C 0.98872 0.09468 0.97847 0.08843 0.97622 0.08704 C 0.95851 0.09097 0.94167 0.09699 0.92413 0.10093 C 0.91875 0.1044 0.91268 0.10533 0.90261 0.10926 C 0.9 0.11111 0.89879 0.11528 0.89636 0.11759 C 0.89375 0.11991 0.89045 0.1206 0.88802 0.12315 C 0.87969 0.13148 0.87587 0.14352 0.86927 0.15371 C 0.85747 0.1794 0.84601 0.20648 0.83455 0.23704 C 0.82691 0.25718 0.81788 0.27593 0.81372 0.29815 C 0.81198 0.30741 0.81129 0.31667 0.80955 0.32593 C 0.79566 0.31667 0.80469 0.32593 0.79705 0.30371 C 0.79531 0.29884 0.79271 0.29445 0.7908 0.28982 C 0.78056 0.26482 0.77205 0.23727 0.76302 0.20926 C 0.7599 0.18843 0.75955 0.16621 0.75052 0.14815 C 0.74844 0.13704 0.74688 0.12986 0.74219 0.12037 C 0.7415 0.11667 0.74202 0.11204 0.74011 0.10926 C 0.73316 0.09861 0.72795 0.09815 0.72413 0.09537 C 0.71233 0.0963 0.70052 0.09607 0.68872 0.09815 C 0.6816 0.09931 0.67014 0.10417 0.66302 0.10648 C 0.65382 0.11459 0.64393 0.11806 0.63872 0.12315 C 0.60938 0.13796 0.57413 0.14884 0.54913 0.16204 C 0.5408 0.17315 0.53507 0.18496 0.52413 0.18982 C 0.52275 0.19259 0.52153 0.1956 0.51997 0.19815 C 0.51806 0.20116 0.51545 0.20324 0.51372 0.20648 C 0.50799 0.21736 0.50781 0.22384 0.49913 0.23148 C 0.49115 0.24746 0.48611 0.25972 0.46927 0.27037 C 0.46858 0.27315 0.4691 0.27709 0.46719 0.27871 C 0.46372 0.2831 0.44479 0.28148 0.44288 0.28148 " pathEditMode="relative" rAng="0" ptsTypes="ffffffffffffffffffffffffffffffffffffffffffffffffffffffffffffffffffffffffffffffffffffffffA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51" y="4317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281 0.01851 C 0.12743 0.04004 0.12952 0.02801 0.13281 0.07129 C 0.13386 0.08541 0.13959 0.09907 0.1415 0.11296 C 0.14375 0.13726 0.14983 0.1787 0.1599 0.19907 C 0.16302 0.21944 0.17049 0.23171 0.17865 0.24907 C 0.18941 0.27222 0.17865 0.24953 0.1849 0.26828 C 0.19202 0.28726 0.20313 0.30115 0.21198 0.31851 C 0.21372 0.32199 0.21424 0.32639 0.21615 0.32963 C 0.22084 0.33634 0.23108 0.34514 0.23785 0.34907 C 0.24653 0.36689 0.25538 0.36736 0.26823 0.37384 C 0.27587 0.37777 0.28125 0.38819 0.28906 0.39074 C 0.29618 0.39305 0.30278 0.39768 0.3099 0.39907 C 0.32327 0.40162 0.33646 0.40463 0.34948 0.41018 C 0.36406 0.41551 0.35816 0.41527 0.37031 0.41782 C 0.38177 0.42152 0.38733 0.42199 0.39948 0.42407 C 0.4092 0.42592 0.42865 0.42893 0.42865 0.42986 C 0.43351 0.42662 0.43854 0.42662 0.44323 0.42407 C 0.45521 0.41736 0.4434 0.41782 0.45781 0.41296 C 0.46042 0.41134 0.48316 0.40694 0.4849 0.40694 C 0.50278 0.39953 0.52031 0.39583 0.53906 0.39351 C 0.54254 0.39259 0.54601 0.39097 0.54948 0.39074 C 0.56754 0.38912 0.58559 0.39051 0.60365 0.38703 C 0.60608 0.38703 0.60764 0.38379 0.6099 0.3824 C 0.6257 0.37291 0.65434 0.3574 0.67031 0.35416 C 0.72031 0.34629 0.77031 0.34074 0.82031 0.33194 C 0.84445 0.32106 0.8684 0.31851 0.89323 0.30995 C 0.9191 0.30115 0.94132 0.29606 0.96823 0.29351 C 0.99479 0.27569 1.02483 0.27152 1.05156 0.25463 C 1.07257 0.24143 1.11979 0.21435 1.13698 0.19907 C 1.1507 0.1868 1.1599 0.1699 1.17448 0.16018 C 1.18872 0.1287 1.20729 0.09976 1.21823 0.06574 C 1.22309 0.05069 1.22275 0.03379 1.22656 0.01851 C 1.22795 0.01296 1.23073 0.00185 1.23073 0.00208 C 1.23247 -0.0176 1.23455 -0.03542 1.23906 -0.05394 C 1.23889 -0.05649 1.23698 -0.0926 1.2349 -0.10093 C 1.23281 -0.10926 1.22813 -0.11088 1.22448 -0.1176 C 1.21667 -0.13218 1.2099 -0.14723 1.19948 -0.15926 C 1.19288 -0.1669 1.18507 -0.17361 1.17865 -0.18149 C 1.16493 -0.19815 1.15365 -0.22199 1.13906 -0.23704 C 1.13004 -0.2463 1.11997 -0.25417 1.11198 -0.26482 C 1.10295 -0.27686 1.09045 -0.29584 1.07865 -0.30371 C 1.07327 -0.30718 1.06736 -0.30857 1.06198 -0.31204 C 1.05972 -0.31343 1.05816 -0.3169 1.05573 -0.3176 C 1.04271 -0.3213 1.02934 -0.32107 1.01615 -0.32315 C 0.95799 -0.32107 0.90122 -0.31274 0.84323 -0.30926 C 0.82726 -0.30579 0.81424 -0.3 0.79948 -0.2926 C 0.79219 -0.28889 0.78386 -0.28797 0.77656 -0.28426 C 0.75677 -0.27431 0.78056 -0.28195 0.75781 -0.27593 C 0.74792 -0.26713 0.73698 -0.26343 0.72656 -0.25649 C 0.71424 -0.24838 0.70625 -0.23311 0.69323 -0.22871 C 0.69115 -0.22593 0.68941 -0.22246 0.68698 -0.22037 C 0.67969 -0.21436 0.67031 -0.21482 0.66406 -0.20649 C 0.66163 -0.20324 0.66025 -0.19861 0.65781 -0.19537 C 0.64462 -0.17778 0.62674 -0.1669 0.61406 -0.14815 C 0.60556 -0.13565 0.60573 -0.12547 0.59948 -0.11204 C 0.59375 -0.09977 0.58646 -0.0882 0.58073 -0.07593 C 0.5717 -0.05649 0.58177 -0.07315 0.5724 -0.04838 C 0.5658 -0.03079 0.55972 -0.01158 0.55156 0.00463 C 0.54618 0.0331 0.55347 -0.00232 0.54531 0.02685 C 0.54427 0.03032 0.54445 0.03449 0.54323 0.03796 C 0.53941 0.04814 0.52934 0.05995 0.52656 0.07129 C 0.52275 0.08634 0.51788 0.10069 0.51406 0.11574 C 0.5099 0.1324 0.50938 0.15162 0.49323 0.15162 " pathEditMode="relative" rAng="0" ptsTypes="ffffffffffffffffffffffffffffffffffffffffffffffffffffffffffffffA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5" y="347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56 -0.01458 C 0.14844 -0.02315 0.15816 -0.03495 0.16893 -0.04792 C 0.17622 -0.05671 0.17865 -0.0662 0.18768 -0.07014 C 0.19827 -0.08426 0.21129 -0.09283 0.22518 -0.1007 C 0.23334 -0.10533 0.23994 -0.11273 0.2481 -0.11736 C 0.25539 -0.12153 0.25556 -0.11968 0.26476 -0.12292 C 0.28351 -0.12963 0.27066 -0.12662 0.28768 -0.13403 C 0.30296 -0.14074 0.32379 -0.14537 0.33976 -0.14792 C 0.35226 -0.15625 0.36355 -0.16435 0.37726 -0.16736 C 0.38889 -0.17361 0.40087 -0.17593 0.41268 -0.18125 C 0.43195 -0.17917 0.44983 -0.1757 0.46893 -0.17292 C 0.47952 -0.16829 0.49202 -0.16482 0.50226 -0.15903 C 0.51563 -0.15139 0.51337 -0.14861 0.52935 -0.14514 C 0.53212 -0.14329 0.5349 -0.1412 0.53768 -0.13958 C 0.53976 -0.13843 0.54219 -0.13866 0.54393 -0.13681 C 0.54584 -0.13472 0.54636 -0.13079 0.5481 -0.12847 C 0.54983 -0.12616 0.55226 -0.12477 0.55435 -0.12292 C 0.55938 -0.11296 0.56129 -0.10463 0.56893 -0.09792 C 0.57101 -0.08658 0.57483 -0.07732 0.57935 -0.06736 C 0.58195 -0.06158 0.58768 -0.0507 0.58768 -0.05046 C 0.58698 -0.04236 0.58751 -0.0338 0.5856 -0.0257 C 0.58455 -0.0213 0.58126 -0.01829 0.57935 -0.01458 C 0.57639 -0.00903 0.57518 -0.00162 0.57101 0.00208 C 0.56685 0.00579 0.56268 0.00949 0.55851 0.01319 C 0.55643 0.01505 0.55226 0.01875 0.55226 0.01898 C 0.55087 0.0243 0.54948 0.03542 0.54393 0.03542 " pathEditMode="relative" rAng="0" ptsTypes="fffffffffffffffffffffffffA"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-583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62 0.0044 C 0.1059 -0.01528 0.11701 0.00972 0.10937 -0.01782 C 0.10868 -0.02106 0.10642 -0.02315 0.10521 -0.02616 C 0.10434 -0.0287 0.10451 -0.03217 0.10312 -0.03449 C 0.09514 -0.04977 0.08142 -0.06597 0.06979 -0.07616 C 0.0658 -0.08009 0.06076 -0.08264 0.05729 -0.0875 C 0.05312 -0.09282 0.05035 -0.10139 0.04479 -0.10393 C 0.04062 -0.10579 0.03611 -0.10625 0.03246 -0.10949 C 0.03038 -0.11134 0.02847 -0.11366 0.02604 -0.11505 C 0.01771 -0.11967 0.0066 -0.11944 -0.00087 -0.12616 C -0.01372 -0.1375 -0.01997 -0.14352 -0.03438 -0.14838 C -0.04896 -0.16134 -0.07014 -0.15787 -0.08629 -0.15949 C -0.10868 -0.16157 -0.13073 -0.16528 -0.15295 -0.16782 C -0.18351 -0.1669 -0.21424 -0.16759 -0.24462 -0.16505 C -0.24913 -0.16458 -0.25295 -0.16042 -0.25729 -0.15949 C -0.27101 -0.15648 -0.28333 -0.15 -0.2967 -0.1456 C -0.30712 -0.13634 -0.31788 -0.13217 -0.33004 -0.12893 C -0.33524 -0.12569 -0.33958 -0.12106 -0.34479 -0.11782 C -0.35104 -0.11342 -0.35885 -0.11319 -0.36545 -0.10949 C -0.3684 -0.10787 -0.37083 -0.10532 -0.37379 -0.10393 C -0.38212 -0.10023 -0.39115 -0.10069 -0.39879 -0.0956 C -0.41129 -0.0875 -0.425 -0.08403 -0.43854 -0.07917 C -0.44635 -0.07592 -0.4533 -0.06713 -0.46146 -0.06505 C -0.47813 -0.06065 -0.49462 -0.0493 -0.51129 -0.0456 C -0.52083 -0.04352 -0.52934 -0.04074 -0.53854 -0.03727 C -0.55781 -0.02986 -0.57708 -0.01759 -0.59688 -0.01227 C -0.6066 -0.00972 -0.61719 -0.00717 -0.62604 -0.00116 C -0.63108 0.00208 -0.63559 0.00671 -0.64063 0.00972 C -0.65069 0.01597 -0.66129 0.01713 -0.67188 0.02107 C -0.68455 0.02546 -0.69635 0.03357 -0.7092 0.03773 C -0.72135 0.0537 -0.72847 0.05463 -0.74462 0.06551 C -0.78889 0.09491 -0.75382 0.07361 -0.78212 0.08773 C -0.78906 0.0912 -0.79583 0.0956 -0.80313 0.09884 C -0.80712 0.1007 -0.81545 0.1044 -0.81545 0.10463 C -0.82274 0.11158 -0.83142 0.1169 -0.83837 0.12384 C -0.84896 0.13403 -0.85781 0.1456 -0.86979 0.15417 C -0.89566 0.17361 -0.8974 0.16968 -0.92379 0.19329 C -0.93594 0.20417 -0.9474 0.21759 -0.96129 0.22361 C -0.96354 0.22662 -0.96493 0.23033 -0.96771 0.23195 C -0.97135 0.23495 -0.98004 0.23773 -0.98004 0.23796 C -0.98281 0.24144 -0.98524 0.2456 -0.98837 0.24861 C -0.9901 0.25046 -0.99306 0.24977 -0.99479 0.25162 C -1.01389 0.27269 -1.02726 0.3007 -1.04462 0.32384 C -1.04983 0.34468 -1.04271 0.31898 -1.05087 0.34051 C -1.05469 0.3507 -1.05642 0.36134 -1.06129 0.37107 C -1.06319 0.38588 -1.06337 0.40093 -1.06545 0.41551 C -1.06667 0.42408 -1.07066 0.43195 -1.0717 0.44051 C -1.07361 0.45625 -1.07552 0.46991 -1.08004 0.48472 C -1.08438 0.51921 -1.0842 0.51181 -1.08004 0.56829 C -1.07951 0.57384 -1.07587 0.58495 -1.07587 0.58519 C -1.07361 0.6088 -1.07431 0.63727 -1.06754 0.65995 C -1.05486 0.70255 -1.03854 0.73171 -1.0217 0.77083 C -1.01181 0.79398 -1.00139 0.82245 -0.9842 0.83773 C -0.96059 0.8588 -0.93385 0.87361 -0.9092 0.89329 C -0.88472 0.91296 -0.85139 0.9456 -0.82396 0.9544 C -0.81632 0.95671 -0.80851 0.95625 -0.80104 0.95718 C -0.78767 0.95903 -0.76129 0.96273 -0.76129 0.96296 C -0.72934 0.96181 -0.6974 0.96296 -0.66545 0.95995 C -0.64358 0.95787 -0.61823 0.9456 -0.59688 0.93773 C -0.57934 0.93148 -0.54045 0.92037 -0.52795 0.91273 C -0.49722 0.89398 -0.46441 0.87708 -0.43229 0.86273 C -0.42413 0.85903 -0.41528 0.85833 -0.40729 0.8544 C -0.38142 0.84167 -0.32813 0.81065 -0.30712 0.79051 C -0.30226 0.78588 -0.29722 0.78148 -0.29254 0.77662 C -0.28681 0.77037 -0.28177 0.7625 -0.27587 0.75718 C -0.26875 0.74954 -0.25313 0.73773 -0.25313 0.73773 C -0.23611 0.70926 -0.22361 0.6794 -0.2092 0.64861 C -0.19879 0.62593 -0.18611 0.60463 -0.17587 0.58218 C -0.16597 0.56019 -0.15833 0.53565 -0.1467 0.51551 C -0.14444 0.49769 -0.14219 0.48357 -0.14045 0.46551 C -0.13872 0.40162 -0.13438 0.33773 -0.13854 0.27361 C -0.13976 0.25579 -0.1467 0.23796 -0.15087 0.22107 C -0.1625 0.17477 -0.18698 0.13866 -0.21545 0.10995 C -0.23264 0.09283 -0.23837 0.0838 -0.26129 0.0794 C -0.26563 0.07755 -0.26927 0.07292 -0.27379 0.07107 C -0.27865 0.06921 -0.28351 0.06921 -0.28854 0.06829 C -0.3059 0.06065 -0.30087 0.06019 -0.32379 0.05695 C -0.33629 0.05278 -0.34896 0.05278 -0.36129 0.04861 C -0.40486 0.05046 -0.44063 0.0544 -0.48212 0.05995 C -0.49358 0.06343 -0.50417 0.0713 -0.51563 0.07384 C -0.52587 0.07616 -0.53646 0.0757 -0.54688 0.07662 C -0.56007 0.08102 -0.56701 0.0919 -0.57813 0.10162 C -0.5934 0.11528 -0.57969 0.09954 -0.59271 0.11273 C -0.59479 0.11505 -0.6092 0.13171 -0.61354 0.13495 C -0.62309 0.14236 -0.61667 0.13218 -0.62604 0.14329 C -0.6349 0.15417 -0.64757 0.17083 -0.65521 0.18495 C -0.66007 0.19398 -0.66319 0.20579 -0.66771 0.21528 C -0.67465 0.23033 -0.67326 0.22199 -0.67795 0.23773 C -0.68663 0.2669 -0.67691 0.24259 -0.68854 0.26829 C -0.69045 0.2831 -0.69236 0.29792 -0.69462 0.31273 C -0.69566 0.32014 -0.69896 0.33495 -0.69896 0.33519 C -0.70035 0.35833 -0.70208 0.38125 -0.70504 0.4044 C -0.7059 0.43958 -0.70608 0.47477 -0.70712 0.50949 C -0.70747 0.52269 -0.71042 0.53565 -0.7092 0.54884 C -0.70781 0.56667 -0.6967 0.54653 -0.6967 0.56829 " pathEditMode="relative" rAng="0" ptsTypes="ffffffffffffffffffffffffffffffffffffffffffffffffffffffffffffffffffffffffffffffffffffffffffffffA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31" y="3930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02 -0.00811 C 0.1 -0.02524 0.08421 -0.04445 0.06702 -0.06088 C 0.05782 -0.06968 0.04323 -0.07871 0.03577 -0.08866 C 0.03143 -0.09445 0.0132 -0.1125 0.00868 -0.11366 C -0.00104 -0.11621 -0.01093 -0.11783 -0.02048 -0.122 C -0.04114 -0.12084 -0.06736 -0.12084 -0.08923 -0.11644 C -0.10451 -0.11343 -0.12013 -0.10487 -0.13507 -0.09977 C -0.13975 -0.09561 -0.14531 -0.09352 -0.14965 -0.08866 C -0.15156 -0.08658 -0.15191 -0.08241 -0.15382 -0.08033 C -0.16649 -0.06644 -0.18368 -0.05718 -0.19548 -0.04144 C -0.19861 -0.03727 -0.20069 -0.03172 -0.20382 -0.02755 C -0.20833 -0.02153 -0.21354 -0.01667 -0.2184 -0.01088 C -0.23003 0.003 -0.24427 0.01087 -0.25382 0.028 C -0.26267 0.04375 -0.27013 0.06064 -0.27673 0.078 C -0.28246 0.09328 -0.28454 0.08333 -0.28923 0.10856 C -0.29132 0.11967 -0.29288 0.12685 -0.29757 0.13634 C -0.29948 0.1537 -0.30364 0.16921 -0.3059 0.18634 C -0.30816 0.20324 -0.31007 0.2199 -0.31423 0.23634 C -0.31493 0.24375 -0.31493 0.25138 -0.31632 0.25856 C -0.31701 0.2618 -0.31944 0.26388 -0.32048 0.26689 C -0.32604 0.28425 -0.32847 0.30439 -0.33298 0.32245 C -0.3368 0.35763 -0.33906 0.39236 -0.34132 0.428 C -0.34843 0.40902 -0.34861 0.39027 -0.35173 0.36967 C -0.35555 0.34444 -0.35954 0.31967 -0.36423 0.29467 C -0.36632 0.26574 -0.36979 0.23611 -0.37673 0.20856 C -0.37934 0.18449 -0.3835 0.16018 -0.38715 0.13634 C -0.3901 0.11712 -0.39132 0.09722 -0.39965 0.08078 C -0.40191 0.06527 -0.40034 0.06157 -0.41007 0.053 C -0.41163 0.05324 -0.42534 0.05555 -0.42882 0.05856 C -0.4677 0.09305 -0.43541 0.06574 -0.45382 0.08634 C -0.46145 0.0949 -0.46961 0.10185 -0.47465 0.11412 C -0.48836 0.14675 -0.46892 0.11041 -0.48507 0.13912 C -0.48941 0.16226 -0.49427 0.18518 -0.49757 0.20856 C -0.49895 0.21782 -0.50173 0.23634 -0.50173 0.23657 C -0.50104 0.27708 -0.49965 0.31782 -0.49965 0.35856 C -0.49965 0.36504 -0.49704 0.37592 -0.50173 0.378 C -0.5059 0.37986 -0.50451 0.36689 -0.5059 0.36134 C -0.50954 0.32199 -0.5118 0.2831 -0.5184 0.24467 C -0.5217 0.22546 -0.52465 0.20578 -0.53298 0.18912 C -0.53489 0.17847 -0.54132 0.15115 -0.54757 0.14467 C -0.5493 0.14282 -0.55191 0.14328 -0.55382 0.14189 C -0.55816 0.13865 -0.56215 0.13425 -0.56632 0.13078 C -0.58107 0.11828 -0.59496 0.10324 -0.61215 0.09745 C -0.6184 0.09837 -0.62482 0.09791 -0.6309 0.10023 C -0.64895 0.10717 -0.63576 0.10601 -0.64548 0.11689 C -0.64791 0.11944 -0.65104 0.1206 -0.65382 0.12245 C -0.6651 0.14259 -0.67882 0.15972 -0.6934 0.17523 C -0.69479 0.17893 -0.69566 0.1831 -0.69757 0.18634 C -0.69913 0.18888 -0.70243 0.18912 -0.70382 0.19189 C -0.70746 0.19861 -0.70937 0.20671 -0.71215 0.21412 C -0.71423 0.21967 -0.7184 0.23078 -0.7184 0.23101 C -0.72378 0.27361 -0.71649 0.22615 -0.72465 0.25856 C -0.7302 0.28101 -0.73142 0.30532 -0.73715 0.328 C -0.73871 0.34606 -0.7401 0.36319 -0.7434 0.38078 C -0.74652 0.42245 -0.7427 0.41018 -0.75173 0.39189 C -0.76111 0.34814 -0.76163 0.30231 -0.77048 0.25856 C -0.77673 0.22777 -0.7875 0.19976 -0.79548 0.16967 C -0.79722 0.16342 -0.79757 0.15648 -0.79965 0.15023 C -0.80295 0.1405 -0.8085 0.13217 -0.81215 0.12245 C -0.81284 0.11782 -0.81302 0.11296 -0.81423 0.10856 C -0.8151 0.10532 -0.81753 0.10347 -0.8184 0.10023 C -0.82326 0.08263 -0.82135 0.05995 -0.83715 0.053 C -0.84704 0.06296 -0.85902 0.06759 -0.8684 0.078 C -0.8809 0.09189 -0.86892 0.08009 -0.87882 0.09745 C -0.88836 0.11458 -0.90329 0.12708 -0.91215 0.14467 C -0.91823 0.15694 -0.92222 0.16921 -0.92882 0.18078 C -0.93125 0.19074 -0.93229 0.19351 -0.93298 0.20578 C -0.93472 0.24097 -0.93715 0.31134 -0.93715 0.31157 C -0.93645 0.32615 -0.93611 0.34097 -0.93507 0.35578 C -0.9342 0.36898 -0.93055 0.37731 -0.92673 0.38912 C -0.92274 0.40138 -0.92326 0.4162 -0.9184 0.428 C -0.91354 0.43958 -0.90729 0.453 -0.90173 0.46412 C -0.89791 0.48472 -0.89392 0.51041 -0.88507 0.528 C -0.88211 0.54398 -0.88159 0.55856 -0.87465 0.57245 C -0.87413 0.57638 -0.87257 0.58981 -0.87048 0.59467 C -0.86805 0.60046 -0.86215 0.61134 -0.86215 0.61157 C -0.85677 0.64004 -0.84184 0.66458 -0.82048 0.67523 C -0.80885 0.68101 -0.79618 0.68449 -0.78507 0.69189 C -0.77066 0.70162 -0.75711 0.71157 -0.74132 0.71689 C -0.71718 0.71342 -0.7085 0.71226 -0.68923 0.70578 C -0.68715 0.70393 -0.68489 0.70231 -0.68298 0.70023 C -0.68073 0.69768 -0.67916 0.69421 -0.67673 0.69189 C -0.66423 0.67939 -0.66875 0.68842 -0.65798 0.67523 C -0.65295 0.66898 -0.6434 0.65578 -0.6434 0.65601 C -0.64149 0.64351 -0.63871 0.63101 -0.63507 0.61967 C -0.63263 0.61203 -0.62673 0.59745 -0.62673 0.59768 C -0.62604 0.59282 -0.62569 0.58796 -0.62465 0.58356 C -0.62361 0.57962 -0.62135 0.57638 -0.62048 0.57245 C -0.6177 0.55972 -0.61736 0.54629 -0.61423 0.53356 C -0.6118 0.51018 -0.60868 0.50578 -0.61423 0.48356 C -0.62152 0.40486 -0.60972 0.53842 -0.6184 0.32523 C -0.61892 0.31111 -0.62309 0.30162 -0.6309 0.29467 C -0.63507 0.2956 -0.63941 0.2956 -0.6434 0.29745 C -0.65034 0.30046 -0.65503 0.31296 -0.66007 0.31967 C -0.6618 0.32638 -0.66597 0.33217 -0.66632 0.33912 C -0.66736 0.3618 -0.66215 0.38912 -0.65798 0.41134 C -0.65694 0.41712 -0.6552 0.42245 -0.65382 0.428 C -0.65312 0.43078 -0.65329 0.43425 -0.65173 0.43634 C -0.64965 0.43912 -0.64739 0.44166 -0.64548 0.44467 C -0.64392 0.44722 -0.64132 0.453 -0.64132 0.45324 " pathEditMode="relative" rAng="0" ptsTypes="fffffffffffffffffffffffffffffffffffffffffffffffffffffffffffffffffffffffffffffffffffffffffffffffffffA">
                                      <p:cBhvr>
                                        <p:cTn id="3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08" y="3055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02 -0.00185 C 0.0849 0.02662 0.07188 0.02916 0.03368 0.05092 C 0.00816 0.06551 -0.06042 0.11111 -0.09548 0.1287 C -0.13906 0.15069 -0.18646 0.15764 -0.2309 0.17592 C -0.23958 0.1794 -0.24722 0.18634 -0.2559 0.18981 C -0.26545 0.19375 -0.27552 0.19421 -0.28507 0.19815 C -0.31493 0.21041 -0.34305 0.23171 -0.37257 0.24537 C -0.41476 0.26481 -0.45868 0.27546 -0.50173 0.28981 C -0.51076 0.30787 -0.52708 0.31041 -0.54132 0.31759 C -0.55347 0.32361 -0.56371 0.32847 -0.57673 0.33148 C -0.5842 0.33796 -0.58055 0.33703 -0.58715 0.33703 " pathEditMode="relative" rAng="0" ptsTypes="ffffffffffA"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8" y="1699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01 -0.00093 C 0.11163 0.00972 0.10989 0.02176 0.10451 0.03241 C 0.10381 0.03704 0.10329 0.04167 0.10243 0.0463 C 0.10121 0.05185 0.0993 0.05718 0.09826 0.06296 C 0.09687 0.07037 0.09809 0.07986 0.09409 0.08518 C 0.09201 0.08796 0.08993 0.09074 0.08784 0.09352 C 0.07673 0.13819 0.05538 0.17407 0.03368 0.21018 C 0.02795 0.24074 0.03663 0.20255 0.02534 0.22963 C 0.02326 0.23472 0.02291 0.24097 0.02118 0.2463 C 0.01805 0.25556 0.01302 0.26551 0.00868 0.27407 C 0.00538 0.29167 0.00017 0.30694 -0.00799 0.3213 C -0.01546 0.35093 -0.02535 0.38657 -0.04549 0.40463 C -0.05434 0.42245 -0.06407 0.43935 -0.07257 0.45741 C -0.07761 0.46829 -0.07518 0.46759 -0.08091 0.47685 C -0.09115 0.49329 -0.08351 0.47685 -0.09132 0.49352 C -0.10122 0.51458 -0.11007 0.54074 -0.12882 0.54907 C -0.13299 0.54815 -0.13733 0.54815 -0.14132 0.5463 C -0.1507 0.54213 -0.14723 0.53449 -0.15799 0.52963 C -0.1691 0.50741 -0.15452 0.53426 -0.16841 0.51574 C -0.18386 0.49514 -0.16615 0.51227 -0.18091 0.49907 C -0.18629 0.48449 -0.19375 0.46991 -0.20174 0.45741 C -0.20625 0.45046 -0.20938 0.44931 -0.21216 0.44074 C -0.2158 0.42986 -0.2198 0.41597 -0.22257 0.40463 C -0.22778 0.41389 -0.23108 0.41898 -0.23507 0.42963 C -0.23976 0.44236 -0.23768 0.44861 -0.24757 0.45741 C -0.24827 0.46018 -0.24862 0.46319 -0.24966 0.46574 C -0.2507 0.46875 -0.25278 0.47106 -0.25382 0.47407 C -0.25487 0.47755 -0.25452 0.48194 -0.25591 0.48518 C -0.26059 0.49583 -0.27171 0.50671 -0.27882 0.51296 C -0.28091 0.51481 -0.28264 0.51782 -0.28507 0.51852 C -0.29966 0.52245 -0.29202 0.5206 -0.30799 0.52407 C -0.31702 0.52292 -0.32761 0.52569 -0.33507 0.51852 C -0.34653 0.50764 -0.35452 0.49259 -0.36424 0.47963 C -0.38247 0.45532 -0.35625 0.49931 -0.37674 0.46296 C -0.38091 0.44606 -0.38594 0.43032 -0.38924 0.41296 C -0.39063 0.40556 -0.39167 0.39792 -0.39341 0.39074 C -0.3948 0.38518 -0.39757 0.37407 -0.39757 0.37431 C -0.39983 0.38935 -0.40261 0.40718 -0.40799 0.4213 C -0.41042 0.42801 -0.41389 0.43403 -0.41632 0.44074 C -0.41737 0.44329 -0.41702 0.44676 -0.41841 0.44907 C -0.41997 0.45162 -0.42257 0.45278 -0.42466 0.45463 C -0.43264 0.4706 -0.45244 0.48449 -0.46632 0.49074 C -0.47049 0.48981 -0.475 0.49028 -0.47882 0.48796 C -0.4816 0.48634 -0.48334 0.48287 -0.48507 0.47963 C -0.49098 0.46898 -0.50782 0.43565 -0.51007 0.42685 C -0.51146 0.4213 -0.51285 0.41574 -0.51424 0.41018 C -0.51494 0.40741 -0.51632 0.40185 -0.51632 0.40208 C -0.51893 0.3544 -0.51198 0.29398 -0.53299 0.25185 C -0.53369 0.24815 -0.53421 0.24444 -0.53507 0.24074 C -0.53559 0.23796 -0.53803 0.23518 -0.53716 0.23241 C -0.53594 0.22801 -0.53125 0.22731 -0.52882 0.22407 " pathEditMode="relative" rAng="0" ptsTypes="ffffffffffffffffffffffffffffffffffffffffffffffffffA">
                                      <p:cBhvr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60" y="275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38 0.0162 C 0.11979 -0.01158 0.09236 -0.04352 0.07187 -0.0588 C 0.06336 -0.06528 0.05347 -0.06921 0.04496 -0.07546 C 0.0342 -0.0831 0.02447 -0.09306 0.01371 -0.10046 C 0.00225 -0.10857 -0.01007 -0.11528 -0.02171 -0.12269 C -0.06441 -0.15093 -0.10695 -0.17917 -0.14879 -0.2088 C -0.17188 -0.22523 -0.19428 -0.24607 -0.21754 -0.26158 C -0.22223 -0.26459 -0.22778 -0.26412 -0.2323 -0.26713 C -0.25122 -0.27986 -0.27032 -0.28773 -0.29046 -0.29769 C -0.30504 -0.30509 -0.31875 -0.31296 -0.33421 -0.31736 C -0.33698 -0.31921 -0.33959 -0.3213 -0.34254 -0.32292 C -0.34514 -0.32408 -0.34827 -0.32408 -0.35087 -0.3257 C -0.36684 -0.33426 -0.37987 -0.34398 -0.39671 -0.35046 C -0.40799 -0.36042 -0.42101 -0.36921 -0.43438 -0.37269 C -0.44601 -0.3831 -0.46198 -0.38843 -0.47587 -0.39213 C -0.49879 -0.4125 -0.52969 -0.41134 -0.55504 -0.42269 C -0.56598 -0.42755 -0.57796 -0.42824 -0.58837 -0.4338 C -0.6066 -0.44352 -0.62518 -0.45 -0.64462 -0.45324 C -0.66303 -0.46134 -0.6816 -0.46482 -0.70087 -0.46713 C -0.71476 -0.47084 -0.72639 -0.47593 -0.74046 -0.47824 C -0.75209 -0.48334 -0.76372 -0.48658 -0.77605 -0.48935 C -0.77952 -0.48866 -0.79514 -0.48704 -0.80087 -0.4838 C -0.81476 -0.47593 -0.82553 -0.46088 -0.84046 -0.45602 C -0.84723 -0.45 -0.85139 -0.44283 -0.85921 -0.43935 C -0.86129 -0.43658 -0.8632 -0.43334 -0.86546 -0.43102 C -0.86945 -0.42685 -0.87796 -0.41991 -0.87796 -0.41968 C -0.88299 -0.40972 -0.88924 -0.4044 -0.89671 -0.39769 C -0.90452 -0.38195 -0.91615 -0.37454 -0.92587 -0.36158 C -0.93351 -0.35162 -0.9382 -0.34259 -0.94671 -0.33403 C -0.9474 -0.33125 -0.9474 -0.32778 -0.94879 -0.3257 C -0.95244 -0.31921 -0.96129 -0.3088 -0.96129 -0.3088 C -0.96771 -0.28334 -0.95695 -0.32292 -0.96962 -0.28935 C -0.97553 -0.27361 -0.97119 -0.26482 -0.98421 -0.25324 C -0.98768 -0.23935 -0.99723 -0.23426 -1.00087 -0.21991 C -1.00712 -0.19514 -1.01893 -0.17662 -1.02587 -0.15324 C -1.02952 -0.14144 -1.02987 -0.12639 -1.03421 -0.11435 C -1.04237 -0.09306 -1.03525 -0.11898 -1.04046 -0.09769 C -1.03872 -0.06505 -1.03872 -0.02107 -1.01546 -0.00046 C -1.0066 0.01736 -1.00452 0.01412 -0.99046 0.00787 C -0.9849 -0.00324 -0.97848 -0.0081 -0.97171 -0.01713 C -0.96997 -0.01945 -0.96928 -0.02315 -0.96754 -0.02546 C -0.96077 -0.03449 -0.95122 -0.04028 -0.94254 -0.04491 C -0.92917 -0.06273 -0.91355 -0.07685 -0.89879 -0.09213 C -0.8948 -0.09676 -0.88976 -0.09861 -0.88629 -0.10324 C -0.8757 -0.11736 -0.86129 -0.12546 -0.85087 -0.13959 C -0.84914 -0.14167 -0.84844 -0.14537 -0.84671 -0.14769 C -0.84132 -0.15486 -0.83664 -0.15718 -0.83004 -0.16181 C -0.82709 -0.17338 -0.81823 -0.18264 -0.80938 -0.18658 C -0.79601 -0.20417 -0.78889 -0.19861 -0.7698 -0.2088 C -0.75469 -0.2169 -0.73907 -0.22431 -0.72379 -0.23102 C -0.71962 -0.23287 -0.71563 -0.23611 -0.71129 -0.23658 C -0.70018 -0.2375 -0.68907 -0.23843 -0.67796 -0.23935 C -0.65955 -0.2382 -0.60834 -0.24167 -0.58837 -0.22824 C -0.57448 -0.21898 -0.56164 -0.20371 -0.55087 -0.18959 C -0.54723 -0.18426 -0.54462 -0.17732 -0.54046 -0.17292 C -0.53803 -0.17014 -0.53455 -0.16968 -0.5323 -0.16736 C -0.52101 -0.15625 -0.51077 -0.14144 -0.49879 -0.13102 C -0.49393 -0.11806 -0.48907 -0.10509 -0.48421 -0.09213 C -0.47657 -0.07176 -0.48108 -0.09931 -0.47171 -0.06158 C -0.46875 -0.04977 -0.46875 -0.03704 -0.46563 -0.02546 C -0.45973 -0.00509 -0.454 0.01481 -0.44896 0.03565 C -0.45053 0.05509 -0.44792 0.06435 -0.45938 0.07454 C -0.46059 0.07731 -0.46164 0.08079 -0.46337 0.08287 C -0.46511 0.08472 -0.46806 0.08356 -0.46962 0.08565 C -0.4783 0.09722 -0.47796 0.09653 -0.47796 0.10509 " pathEditMode="relative" rAng="0" ptsTypes="ffffffffffffffffffffffffffffffffffffffffffffffffffffffffffffffffA">
                                      <p:cBhvr>
                                        <p:cTn id="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46" y="-2083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12 0.01134 C 0.15104 0.00949 0.14913 0.00718 0.14687 0.00579 C 0.14288 0.00347 0.13437 0.00023 0.13437 0.00046 C 0.12222 -0.01597 0.10573 -0.02407 0.09271 -0.03866 C 0.07309 -0.06042 0.05 -0.07639 0.02812 -0.09421 C 0.01267 -0.10671 -0.00243 -0.12037 -0.01771 -0.1331 C -0.02431 -0.13866 -0.03733 -0.14699 -0.04479 -0.14977 C -0.04792 -0.15093 -0.05608 -0.15301 -0.05938 -0.15532 C -0.06528 -0.15926 -0.07726 -0.17037 -0.08229 -0.17477 C -0.09167 -0.19352 -0.08056 -0.17523 -0.09271 -0.18588 C -0.09514 -0.18796 -0.0967 -0.19167 -0.09896 -0.19421 C -0.10885 -0.20555 -0.12031 -0.21551 -0.13229 -0.22199 C -0.14601 -0.24028 -0.16181 -0.24884 -0.17813 -0.26088 C -0.18924 -0.26898 -0.19653 -0.27685 -0.20938 -0.28032 C -0.21875 -0.29282 -0.21285 -0.2875 -0.22813 -0.29421 C -0.23021 -0.29514 -0.23438 -0.29699 -0.23438 -0.29676 C -0.24497 -0.30764 -0.2559 -0.30856 -0.26771 -0.31643 C -0.29045 -0.33171 -0.31076 -0.35324 -0.33438 -0.36643 C -0.34635 -0.37315 -0.35799 -0.38194 -0.36979 -0.38866 C -0.38472 -0.39699 -0.40052 -0.40278 -0.41563 -0.41088 C -0.4434 -0.42593 -0.46962 -0.44468 -0.49688 -0.46088 C -0.52379 -0.47685 -0.55278 -0.48611 -0.58021 -0.49977 C -0.60538 -0.51227 -0.62899 -0.52986 -0.65521 -0.53866 C -0.66493 -0.5419 -0.67448 -0.54167 -0.68438 -0.54421 C -0.7184 -0.55278 -0.75208 -0.55787 -0.78646 -0.56366 C -0.79826 -0.56898 -0.80955 -0.55995 -0.82188 -0.5581 C -0.84132 -0.55532 -0.86076 -0.55208 -0.88021 -0.54977 C -0.90365 -0.53935 -0.92691 -0.53125 -0.95104 -0.52477 C -0.96458 -0.51574 -0.96944 -0.51597 -0.98646 -0.51366 C -0.99392 -0.51042 -1.00938 -0.50532 -1.00938 -0.50509 C -1.01493 -0.49421 -1.01788 -0.49583 -1.02604 -0.48866 C -1.04097 -0.4588 -1.01493 -0.50972 -1.03854 -0.46921 C -1.04097 -0.46505 -1.04219 -0.45949 -1.04479 -0.45532 C -1.05226 -0.44375 -1.06476 -0.4412 -1.07396 -0.4331 C -1.07535 -0.43032 -1.08038 -0.42523 -1.07813 -0.42477 C -1.07118 -0.42361 -1.06441 -0.43009 -1.05729 -0.43032 C -1.01771 -0.43218 -0.9967 -0.43287 -0.95938 -0.43588 C -0.91545 -0.43958 -0.87188 -0.44907 -0.82813 -0.45532 C -0.81215 -0.45764 -0.79635 -0.46273 -0.78021 -0.46366 C -0.74896 -0.46528 -0.71771 -0.46551 -0.68646 -0.46643 C -0.65729 -0.47292 -0.6283 -0.47546 -0.59896 -0.48032 C -0.55347 -0.47893 -0.51024 -0.4794 -0.46563 -0.47199 C -0.41406 -0.45231 -0.35833 -0.45486 -0.30521 -0.44699 C -0.27031 -0.43542 -0.23455 -0.4338 -0.19896 -0.42755 C -0.17552 -0.42338 -0.15313 -0.41481 -0.13021 -0.4081 C -0.11788 -0.4044 -0.11129 -0.39838 -0.10104 -0.38866 C -0.10087 -0.38843 -0.08646 -0.37662 -0.08854 -0.37477 C -0.09201 -0.37176 -0.09688 -0.37685 -0.10104 -0.37755 C -0.12535 -0.38194 -0.14965 -0.3868 -0.17396 -0.39143 C -0.22483 -0.38912 -0.27778 -0.3831 -0.32813 -0.39421 C -0.3625 -0.39213 -0.36076 -0.39514 -0.38229 -0.38866 C -0.40139 -0.38287 -0.41858 -0.36944 -0.43854 -0.36643 C -0.46146 -0.36296 -0.48455 -0.3625 -0.50729 -0.3581 C -0.54879 -0.35023 -0.58785 -0.34143 -0.63021 -0.33866 C -0.65955 -0.33218 -0.68819 -0.32917 -0.71771 -0.32477 C -0.73229 -0.31991 -0.74705 -0.3162 -0.76146 -0.31088 C -0.76979 -0.30787 -0.77882 -0.30764 -0.78646 -0.30255 C -0.78924 -0.30069 -0.79184 -0.29815 -0.79479 -0.29699 C -0.81024 -0.29097 -0.82691 -0.28958 -0.84271 -0.28588 C -0.86875 -0.27986 -0.89392 -0.2706 -0.91979 -0.26366 C -0.93819 -0.24745 -0.98802 -0.2456 -1.00729 -0.24421 C -1.01215 -0.24329 -1.01719 -0.24329 -1.02188 -0.24143 C -1.02431 -0.24051 -1.02569 -0.23704 -1.02813 -0.23588 C -1.04479 -0.22755 -1.03264 -0.23773 -1.04479 -0.23032 C -1.07049 -0.21481 -1.05313 -0.22292 -1.06771 -0.21643 C -1.07049 -0.21366 -1.07448 -0.21227 -1.07604 -0.2081 C -1.07708 -0.20555 -1.07205 -0.21042 -1.06979 -0.21088 C -1.06215 -0.21227 -1.05451 -0.21319 -1.04688 -0.21366 C -1.02674 -0.21505 -1.0066 -0.21574 -0.98646 -0.21643 C -0.95104 -0.21759 -0.91563 -0.21829 -0.88021 -0.21921 C -0.8033 -0.23634 -0.73455 -0.2368 -0.65521 -0.23866 C -0.61076 -0.24606 -0.63299 -0.24329 -0.58854 -0.24699 C -0.57813 -0.24606 -0.56771 -0.24606 -0.55729 -0.24421 C -0.53993 -0.24097 -0.52274 -0.23333 -0.50521 -0.23032 C -0.49635 -0.2287 -0.48333 -0.22847 -0.47396 -0.22477 C -0.46076 -0.21944 -0.46111 -0.21458 -0.44479 -0.21088 C -0.42465 -0.20648 -0.40469 -0.20046 -0.38438 -0.19699 C -0.37344 -0.19213 -0.36354 -0.1831 -0.35313 -0.17755 C -0.30295 -0.15069 -0.34826 -0.17731 -0.31354 -0.16088 C -0.30156 -0.15509 -0.29063 -0.14838 -0.27813 -0.14421 C -0.26823 -0.13356 -0.26267 -0.12546 -0.25104 -0.11921 C -0.24358 -0.10926 -0.23837 -0.10324 -0.22813 -0.09977 C -0.21875 -0.09028 -0.21476 -0.08611 -0.20313 -0.0831 C -0.19184 -0.07315 -0.17535 -0.06273 -0.16563 -0.04977 C -0.16007 -0.04236 -0.1559 -0.03218 -0.14896 -0.02755 C -0.13976 -0.02153 -0.12691 -0.01204 -0.11979 -0.00255 C -0.11597 0.00255 -0.11319 0.00903 -0.10938 0.01412 C -0.10885 0.01482 -0.09514 0.0257 -0.09688 0.02801 C -0.09913 0.03102 -0.10226 0.02384 -0.10521 0.02245 C -0.11667 0.01736 -0.12865 0.0162 -0.14063 0.01412 C -0.17049 0.00926 -0.15174 0.01181 -0.19688 0.00857 C -0.24149 0.00185 -0.19063 0.0088 -0.27604 0.00301 C -0.30174 0.00116 -0.32743 -0.00671 -0.35313 -0.0081 C -0.38576 -0.00995 -0.45104 -0.01366 -0.45104 -0.01343 C -0.46823 -0.01319 -0.54948 -0.01852 -0.59271 -0.0081 C -0.60521 -0.00509 -0.61632 0.00324 -0.62813 0.00857 C -0.64514 0.0162 -0.66302 0.02107 -0.68021 0.02801 C -0.70694 0.03866 -0.73125 0.05162 -0.75938 0.05579 C -0.77656 0.06343 -0.74931 0.05185 -0.78229 0.06134 C -0.80642 0.06829 -0.8283 0.07708 -0.85313 0.08079 C -0.88524 0.09514 -0.91719 0.10394 -0.95104 0.10857 C -0.95851 0.11111 -0.96649 0.11134 -0.97396 0.11412 C -0.97969 0.1162 -0.9849 0.12037 -0.99063 0.12245 C -0.99826 0.12546 -1.01354 0.13079 -1.01354 0.13102 C -1.02431 0.13935 -1.03576 0.14282 -1.04688 0.15023 C -1.05399 0.15509 -1.0599 0.16065 -1.06771 0.16412 C -1.0684 0.1669 -1.06806 0.17083 -1.06979 0.17245 C -1.07344 0.17593 -1.08212 0.17801 -1.08212 0.17824 C -1.07743 0.18009 -1.0724 0.18125 -1.06771 0.18357 C -1.05573 0.18958 -1.06354 0.18843 -1.05313 0.1919 C -1.04149 0.19583 -1.02951 0.19699 -1.01771 0.20023 C -0.96736 0.19769 -0.91788 0.18982 -0.86771 0.18634 C -0.78802 0.18866 -0.70955 0.19861 -0.63021 0.20301 C -0.57951 0.21019 -0.52899 0.21829 -0.47813 0.22245 C -0.46285 0.22662 -0.4474 0.23125 -0.43229 0.23634 C -0.41892 0.24074 -0.40608 0.24861 -0.39271 0.25301 C -0.38472 0.26019 -0.37691 0.26389 -0.36771 0.2669 C -0.35347 0.28195 -0.3375 0.29699 -0.31979 0.30301 C -0.31007 0.31597 -0.31597 0.30926 -0.30104 0.32245 C -0.29896 0.32431 -0.29479 0.32801 -0.29479 0.32824 C -0.29028 0.33704 -0.28472 0.34398 -0.28021 0.35301 C -0.27813 0.34445 -0.26806 0.31528 -0.26354 0.31134 C -0.26146 0.30949 -0.2592 0.30787 -0.25729 0.30579 C -0.25504 0.30324 -0.25347 0.29954 -0.25104 0.29745 C -0.24583 0.29306 -0.23438 0.28634 -0.23438 0.28657 C -0.22257 0.26273 -0.24201 0.29931 -0.21771 0.2669 C -0.21493 0.2632 -0.21267 0.25857 -0.20938 0.25579 C -0.20694 0.2537 -0.20382 0.25417 -0.20104 0.25301 C -0.17569 0.24282 -0.19948 0.25116 -0.18021 0.24468 C -0.16875 0.23449 -0.17847 0.24468 -0.16979 0.23079 C -0.16406 0.22153 -0.1559 0.21343 -0.14896 0.20579 C -0.13507 0.19028 -0.15 0.21551 -0.12604 0.18357 C -0.12326 0.17986 -0.12083 0.1757 -0.11771 0.17245 C -0.10747 0.16157 -0.10208 0.15926 -0.09479 0.14468 C -0.09844 0.12083 -0.10347 0.10347 -0.11354 0.08357 C -0.1158 0.07153 -0.12049 0.06458 -0.12396 0.05301 C -0.13038 0.03171 -0.13559 0.00995 -0.14688 -0.0081 C -0.15781 -0.02569 -0.17135 -0.04074 -0.18229 -0.0581 C -0.20087 -0.08773 -0.18889 -0.06968 -0.21979 -0.11088 C -0.22396 -0.11643 -0.22726 -0.12338 -0.23229 -0.12755 C -0.24844 -0.14097 -0.2526 -0.14352 -0.26771 -0.16088 C -0.3033 -0.20208 -0.24514 -0.1463 -0.31146 -0.20532 C -0.31979 -0.21273 -0.32934 -0.21805 -0.33646 -0.22755 C -0.34444 -0.23819 -0.34028 -0.2338 -0.34896 -0.24143 C -0.35764 -0.2588 -0.3474 -0.2412 -0.36146 -0.25532 C -0.37188 -0.26574 -0.37951 -0.2794 -0.38854 -0.29143 C -0.39028 -0.29375 -0.39306 -0.29444 -0.39479 -0.29699 C -0.40382 -0.31018 -0.4092 -0.32801 -0.41979 -0.33866 C -0.43472 -0.3537 -0.44705 -0.37292 -0.46146 -0.38866 C -0.46528 -0.39282 -0.47014 -0.3956 -0.47396 -0.39977 C -0.50035 -0.42893 -0.47379 -0.40625 -0.49688 -0.42477 C -0.50174 -0.4331 -0.50521 -0.44352 -0.51146 -0.44977 C -0.51424 -0.45255 -0.51736 -0.45486 -0.51979 -0.4581 C -0.52222 -0.46134 -0.52361 -0.46597 -0.52604 -0.46921 C -0.53194 -0.47708 -0.54045 -0.48403 -0.54688 -0.49143 C -0.55504 -0.50093 -0.56632 -0.50625 -0.57396 -0.51643 C -0.58056 -0.52523 -0.58507 -0.53449 -0.59271 -0.54143 C -0.60035 -0.55671 -0.6033 -0.56366 -0.61563 -0.57199 C -0.62986 -0.60046 -0.60903 -0.56111 -0.62604 -0.58588 C -0.63212 -0.59468 -0.63559 -0.60648 -0.64271 -0.61366 C -0.65226 -0.62315 -0.66198 -0.63264 -0.67188 -0.64143 C -0.67743 -0.6368 -0.68438 -0.63426 -0.68854 -0.62755 C -0.69566 -0.61574 -0.70295 -0.60671 -0.71146 -0.59699 C -0.72049 -0.5868 -0.73108 -0.57847 -0.74063 -0.56921 C -0.74618 -0.56366 -0.75104 -0.55671 -0.75729 -0.55255 C -0.76649 -0.54653 -0.7717 -0.53796 -0.78021 -0.53032 C -0.78559 -0.52546 -0.79688 -0.51643 -0.79688 -0.5162 C -0.80885 -0.49514 -0.79618 -0.51366 -0.81354 -0.49977 C -0.83941 -0.47893 -0.81215 -0.49768 -0.83021 -0.48032 C -0.83281 -0.47801 -0.83594 -0.47708 -0.83854 -0.47477 C -0.85642 -0.45764 -0.87083 -0.43403 -0.88854 -0.41643 C -0.89635 -0.40856 -0.89688 -0.40995 -0.90729 -0.40255 C -0.92066 -0.39282 -0.93385 -0.38241 -0.94688 -0.37199 C -0.95122 -0.36852 -0.95469 -0.36296 -0.95938 -0.36088 C -0.96146 -0.35995 -0.96372 -0.35949 -0.96563 -0.3581 C -0.97326 -0.35301 -0.9783 -0.34514 -0.98646 -0.34143 C -0.98785 -0.33866 -0.98872 -0.33518 -0.99063 -0.3331 C -0.99236 -0.33125 -0.99497 -0.33171 -0.99688 -0.33032 C -1.01458 -0.3169 -0.99705 -0.32569 -1.01146 -0.31921 C -1.0217 -0.30555 -1.03073 -0.29884 -1.04479 -0.29421 C -1.04757 -0.29143 -1.05035 -0.28843 -1.05313 -0.28588 C -1.05729 -0.28194 -1.06563 -0.27477 -1.06563 -0.27454 C -1.07066 -0.26157 -1.07552 -0.25579 -1.08438 -0.24699 C -1.07049 -0.24236 -1.06736 -0.25023 -1.05521 -0.25255 C -1.04826 -0.25393 -1.04132 -0.2544 -1.03438 -0.25532 C -1.02344 -0.26111 -1.01233 -0.26759 -1.00104 -0.27199 C -0.99583 -0.27407 -0.99149 -0.27477 -0.98646 -0.27755 C -0.97309 -0.28518 -0.97031 -0.29028 -0.95521 -0.29421 C -0.93194 -0.31505 -0.90434 -0.32708 -0.87813 -0.33866 C -0.85556 -0.34861 -0.88004 -0.33843 -0.85729 -0.35532 C -0.85295 -0.35856 -0.8474 -0.35833 -0.84271 -0.36088 C -0.82865 -0.36898 -0.81424 -0.37454 -0.79896 -0.37755 C -0.78056 -0.38565 -0.76406 -0.38657 -0.74479 -0.38866 C -0.72135 -0.39398 -0.69722 -0.3963 -0.67396 -0.40255 C -0.6533 -0.4081 -0.63403 -0.42083 -0.61354 -0.42755 C -0.59306 -0.43449 -0.56962 -0.44143 -0.55104 -0.45532 C -0.54028 -0.46319 -0.53212 -0.47731 -0.52188 -0.48588 C -0.51875 -0.48843 -0.51476 -0.48912 -0.51146 -0.49143 C -0.49306 -0.50509 -0.51476 -0.4956 -0.49063 -0.5081 C -0.47396 -0.51667 -0.45694 -0.52315 -0.44063 -0.5331 C -0.41597 -0.54815 -0.39115 -0.56481 -0.36563 -0.57755 C -0.34653 -0.58704 -0.32604 -0.59398 -0.30729 -0.60532 C -0.29306 -0.61389 -0.28038 -0.62662 -0.26563 -0.6331 C -0.24392 -0.64282 -0.25278 -0.6375 -0.23854 -0.64699 C -0.23646 -0.64606 -0.23403 -0.64606 -0.23229 -0.64421 C -0.22691 -0.63843 -0.22379 -0.62893 -0.21771 -0.62477 C -0.20903 -0.61898 -0.20347 -0.61111 -0.19479 -0.60532 C -0.18715 -0.59005 -0.19479 -0.60301 -0.18438 -0.59143 C -0.18212 -0.58889 -0.18004 -0.58611 -0.17813 -0.5831 C -0.17587 -0.57963 -0.17448 -0.575 -0.17188 -0.57199 C -0.16875 -0.56852 -0.16493 -0.56643 -0.16146 -0.56366 C -0.15608 -0.55278 -0.14983 -0.55023 -0.14271 -0.54143 C -0.12431 -0.51898 -0.11163 -0.49051 -0.09063 -0.47199 C -0.08611 -0.46296 -0.08056 -0.4588 -0.07604 -0.44977 C -0.07882 -0.43472 -0.08125 -0.4331 -0.09063 -0.42477 C -0.09375 -0.41204 -0.09601 -0.4088 -0.10521 -0.40255 C -0.11476 -0.38356 -0.10226 -0.40602 -0.11979 -0.38588 C -0.12656 -0.37824 -0.13212 -0.36667 -0.13854 -0.3581 C -0.15069 -0.3419 -0.16389 -0.32708 -0.17604 -0.31088 C -0.18698 -0.2963 -0.17813 -0.30417 -0.18646 -0.28866 C -0.1934 -0.27569 -0.20313 -0.26366 -0.21146 -0.25255 C -0.2283 -0.23009 -0.24549 -0.20926 -0.26146 -0.18588 C -0.26615 -0.17917 -0.27222 -0.17407 -0.27604 -0.16643 C -0.28038 -0.15787 -0.2901 -0.1331 -0.29479 -0.12755 C -0.32847 -0.08796 -0.36267 -0.04954 -0.39688 -0.01088 C -0.40365 -0.00324 -0.40313 -0.00903 -0.40313 -0.00255 " pathEditMode="relative" rAng="0" ptsTypes="fffffffffffffffff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875" y="-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810</Words>
  <Application>Microsoft Office PowerPoint</Application>
  <PresentationFormat>Ekran Gösterisi (4:3)</PresentationFormat>
  <Paragraphs>127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Ofis Teması</vt:lpstr>
      <vt:lpstr>PowerPoint Sunusu</vt:lpstr>
      <vt:lpstr>Dik Prizma Nedir? </vt:lpstr>
      <vt:lpstr>Dik Prizmaların Özellikleri</vt:lpstr>
      <vt:lpstr>ÜÇGEN PRİZMA</vt:lpstr>
      <vt:lpstr>Çeşitkenar Üçgen Prizma </vt:lpstr>
      <vt:lpstr>İkizkenar Üçgen Prizma </vt:lpstr>
      <vt:lpstr>Eşkenar Üçgen Prizma</vt:lpstr>
      <vt:lpstr>Eşkenar Üçgenin Farklı Açık Halleri</vt:lpstr>
      <vt:lpstr>Dik Üçgen Dik Prizma </vt:lpstr>
      <vt:lpstr>Dik Üçgen Dik Prizmanın Farklı Açık Halleri</vt:lpstr>
      <vt:lpstr>İkizkenar Dik Üçgen Dik Prizma</vt:lpstr>
      <vt:lpstr>ÜÇGEN PRİZMALARIN TEMEL ÖZELLİKLERİ</vt:lpstr>
      <vt:lpstr>DİKDÖRTGENLER PRİZMASI</vt:lpstr>
      <vt:lpstr>PowerPoint Sunusu</vt:lpstr>
      <vt:lpstr> KARE PRİZMA</vt:lpstr>
      <vt:lpstr>PowerPoint Sunusu</vt:lpstr>
      <vt:lpstr>KÜP</vt:lpstr>
      <vt:lpstr>KÜP  ÖZELLİKLERİ</vt:lpstr>
      <vt:lpstr>DÜZGÜN ALTIGEN DİK PRİZMA </vt:lpstr>
      <vt:lpstr>ÖZELLİKLERİ</vt:lpstr>
      <vt:lpstr> PİRAMİT</vt:lpstr>
      <vt:lpstr>PowerPoint Sunusu</vt:lpstr>
      <vt:lpstr>PowerPoint Sunusu</vt:lpstr>
      <vt:lpstr>PowerPoint Sunusu</vt:lpstr>
      <vt:lpstr>PowerPoint Sunusu</vt:lpstr>
      <vt:lpstr>Düzgün Piramit: </vt:lpstr>
      <vt:lpstr>PowerPoint Sunusu</vt:lpstr>
      <vt:lpstr>PowerPoint Sunusu</vt:lpstr>
      <vt:lpstr>Düzgün Piramitlerin Özellikleri</vt:lpstr>
      <vt:lpstr> KONİ</vt:lpstr>
      <vt:lpstr>PowerPoint Sunusu</vt:lpstr>
      <vt:lpstr>PowerPoint Sunusu</vt:lpstr>
      <vt:lpstr> KONİ ÖZELLİKLERİ</vt:lpstr>
      <vt:lpstr>NOT</vt:lpstr>
      <vt:lpstr> KÜRE</vt:lpstr>
      <vt:lpstr>ÖZELLİKLERİ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aydın sağcan</dc:creator>
  <cp:lastModifiedBy>AYDNSGCN</cp:lastModifiedBy>
  <cp:revision>11</cp:revision>
  <dcterms:created xsi:type="dcterms:W3CDTF">2015-04-02T16:15:32Z</dcterms:created>
  <dcterms:modified xsi:type="dcterms:W3CDTF">2015-04-02T20:45:15Z</dcterms:modified>
</cp:coreProperties>
</file>