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57" r:id="rId23"/>
    <p:sldId id="258" r:id="rId24"/>
  </p:sldIdLst>
  <p:sldSz cx="9944100" cy="70993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500"/>
    <p:restoredTop sz="95545"/>
  </p:normalViewPr>
  <p:slideViewPr>
    <p:cSldViewPr snapToGrid="0" snapToObjects="1">
      <p:cViewPr varScale="1">
        <p:scale>
          <a:sx n="101" d="100"/>
          <a:sy n="101" d="100"/>
        </p:scale>
        <p:origin x="12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9" d="100"/>
          <a:sy n="79" d="100"/>
        </p:scale>
        <p:origin x="3784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handoutMaster" Target="handoutMasters/handout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C1C67B-0A6A-E84B-94DC-D7E94AA487D8}" type="datetimeFigureOut">
              <a:rPr lang="en-US" smtClean="0"/>
              <a:t>2/6/17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ACEE35-A46C-784E-900F-6E115367CD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347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E17A5B-6C5C-AC46-AB6D-4FB2A459E984}" type="datetimeFigureOut">
              <a:rPr lang="en-US" smtClean="0"/>
              <a:t>2/6/17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68413" y="1143000"/>
            <a:ext cx="43211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0F1C2B-C46D-AC49-94D9-16D465B3B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55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68413" y="1143000"/>
            <a:ext cx="43211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F1C2B-C46D-AC49-94D9-16D465B3BA9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3915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68413" y="1143000"/>
            <a:ext cx="43211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F1C2B-C46D-AC49-94D9-16D465B3BA9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631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1" y="0"/>
            <a:ext cx="9944836" cy="70993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90103" y="1875614"/>
            <a:ext cx="5773392" cy="1568857"/>
          </a:xfrm>
        </p:spPr>
        <p:txBody>
          <a:bodyPr anchor="b">
            <a:noAutofit/>
          </a:bodyPr>
          <a:lstStyle>
            <a:lvl1pPr algn="ctr">
              <a:defRPr sz="4969">
                <a:effectLst/>
              </a:defRPr>
            </a:lvl1pPr>
          </a:lstStyle>
          <a:p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90103" y="3724935"/>
            <a:ext cx="5773392" cy="1426124"/>
          </a:xfrm>
        </p:spPr>
        <p:txBody>
          <a:bodyPr anchor="t">
            <a:normAutofit/>
          </a:bodyPr>
          <a:lstStyle>
            <a:lvl1pPr marL="0" indent="0" algn="ctr">
              <a:buNone/>
              <a:defRPr sz="2070">
                <a:solidFill>
                  <a:schemeClr val="tx1"/>
                </a:solidFill>
              </a:defRPr>
            </a:lvl1pPr>
            <a:lvl2pPr marL="4732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465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19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931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66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39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130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86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96141" y="5232449"/>
            <a:ext cx="732188" cy="289231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2/6/17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90103" y="5232449"/>
            <a:ext cx="4420535" cy="2892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13833" y="5232449"/>
            <a:ext cx="449663" cy="289231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196560" y="3593468"/>
            <a:ext cx="556047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2152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0331" y="2439165"/>
            <a:ext cx="717264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2/6/17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647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0331" y="1699167"/>
            <a:ext cx="7172643" cy="1886639"/>
          </a:xfrm>
        </p:spPr>
        <p:txBody>
          <a:bodyPr anchor="b">
            <a:normAutofit/>
          </a:bodyPr>
          <a:lstStyle>
            <a:lvl1pPr algn="ctr">
              <a:defRPr sz="4141" b="0" cap="none"/>
            </a:lvl1pPr>
          </a:lstStyle>
          <a:p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90331" y="3866271"/>
            <a:ext cx="7172643" cy="1128367"/>
          </a:xfrm>
        </p:spPr>
        <p:txBody>
          <a:bodyPr anchor="t">
            <a:normAutofit/>
          </a:bodyPr>
          <a:lstStyle>
            <a:lvl1pPr marL="0" indent="0" algn="ctr">
              <a:buNone/>
              <a:defRPr sz="2484">
                <a:solidFill>
                  <a:schemeClr val="tx1"/>
                </a:solidFill>
              </a:defRPr>
            </a:lvl1pPr>
            <a:lvl2pPr marL="473293" indent="0">
              <a:buNone/>
              <a:defRPr sz="1863">
                <a:solidFill>
                  <a:schemeClr val="tx1">
                    <a:tint val="75000"/>
                  </a:schemeClr>
                </a:solidFill>
              </a:defRPr>
            </a:lvl2pPr>
            <a:lvl3pPr marL="946587" indent="0">
              <a:buNone/>
              <a:defRPr sz="1656">
                <a:solidFill>
                  <a:schemeClr val="tx1">
                    <a:tint val="75000"/>
                  </a:schemeClr>
                </a:solidFill>
              </a:defRPr>
            </a:lvl3pPr>
            <a:lvl4pPr marL="1419880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4pPr>
            <a:lvl5pPr marL="1893174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5pPr>
            <a:lvl6pPr marL="2366467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6pPr>
            <a:lvl7pPr marL="2839761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7pPr>
            <a:lvl8pPr marL="3313054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8pPr>
            <a:lvl9pPr marL="3786348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390332" y="3726037"/>
            <a:ext cx="717264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2970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0331" y="2439165"/>
            <a:ext cx="717264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9842" y="947544"/>
            <a:ext cx="7393623" cy="1349744"/>
          </a:xfrm>
        </p:spPr>
        <p:txBody>
          <a:bodyPr/>
          <a:lstStyle/>
          <a:p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9842" y="2574680"/>
            <a:ext cx="3629597" cy="3568581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51603" y="2574680"/>
            <a:ext cx="3629597" cy="3568581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2/6/17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07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9844" y="2752074"/>
            <a:ext cx="3629597" cy="596538"/>
          </a:xfrm>
        </p:spPr>
        <p:txBody>
          <a:bodyPr anchor="b">
            <a:noAutofit/>
          </a:bodyPr>
          <a:lstStyle>
            <a:lvl1pPr marL="0" indent="0">
              <a:buNone/>
              <a:defRPr sz="2484" b="0">
                <a:solidFill>
                  <a:schemeClr val="accent1"/>
                </a:solidFill>
              </a:defRPr>
            </a:lvl1pPr>
            <a:lvl2pPr marL="473293" indent="0">
              <a:buNone/>
              <a:defRPr sz="2070" b="1"/>
            </a:lvl2pPr>
            <a:lvl3pPr marL="946587" indent="0">
              <a:buNone/>
              <a:defRPr sz="1863" b="1"/>
            </a:lvl3pPr>
            <a:lvl4pPr marL="1419880" indent="0">
              <a:buNone/>
              <a:defRPr sz="1656" b="1"/>
            </a:lvl4pPr>
            <a:lvl5pPr marL="1893174" indent="0">
              <a:buNone/>
              <a:defRPr sz="1656" b="1"/>
            </a:lvl5pPr>
            <a:lvl6pPr marL="2366467" indent="0">
              <a:buNone/>
              <a:defRPr sz="1656" b="1"/>
            </a:lvl6pPr>
            <a:lvl7pPr marL="2839761" indent="0">
              <a:buNone/>
              <a:defRPr sz="1656" b="1"/>
            </a:lvl7pPr>
            <a:lvl8pPr marL="3313054" indent="0">
              <a:buNone/>
              <a:defRPr sz="1656" b="1"/>
            </a:lvl8pPr>
            <a:lvl9pPr marL="3786348" indent="0">
              <a:buNone/>
              <a:defRPr sz="1656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79844" y="3357378"/>
            <a:ext cx="3629597" cy="280185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47992" y="2752074"/>
            <a:ext cx="3629597" cy="596538"/>
          </a:xfrm>
        </p:spPr>
        <p:txBody>
          <a:bodyPr anchor="b">
            <a:noAutofit/>
          </a:bodyPr>
          <a:lstStyle>
            <a:lvl1pPr marL="0" indent="0">
              <a:buNone/>
              <a:defRPr sz="2484" b="0">
                <a:solidFill>
                  <a:schemeClr val="accent1"/>
                </a:solidFill>
              </a:defRPr>
            </a:lvl1pPr>
            <a:lvl2pPr marL="473293" indent="0">
              <a:buNone/>
              <a:defRPr sz="2070" b="1"/>
            </a:lvl2pPr>
            <a:lvl3pPr marL="946587" indent="0">
              <a:buNone/>
              <a:defRPr sz="1863" b="1"/>
            </a:lvl3pPr>
            <a:lvl4pPr marL="1419880" indent="0">
              <a:buNone/>
              <a:defRPr sz="1656" b="1"/>
            </a:lvl4pPr>
            <a:lvl5pPr marL="1893174" indent="0">
              <a:buNone/>
              <a:defRPr sz="1656" b="1"/>
            </a:lvl5pPr>
            <a:lvl6pPr marL="2366467" indent="0">
              <a:buNone/>
              <a:defRPr sz="1656" b="1"/>
            </a:lvl6pPr>
            <a:lvl7pPr marL="2839761" indent="0">
              <a:buNone/>
              <a:defRPr sz="1656" b="1"/>
            </a:lvl7pPr>
            <a:lvl8pPr marL="3313054" indent="0">
              <a:buNone/>
              <a:defRPr sz="1656" b="1"/>
            </a:lvl8pPr>
            <a:lvl9pPr marL="3786348" indent="0">
              <a:buNone/>
              <a:defRPr sz="1656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47992" y="3357378"/>
            <a:ext cx="3629597" cy="280185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2/6/17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41" name="Straight Connector 40"/>
          <p:cNvCxnSpPr/>
          <p:nvPr/>
        </p:nvCxnSpPr>
        <p:spPr>
          <a:xfrm>
            <a:off x="1390332" y="2437520"/>
            <a:ext cx="717264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245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9841" y="947544"/>
            <a:ext cx="7393624" cy="1349744"/>
          </a:xfrm>
        </p:spPr>
        <p:txBody>
          <a:bodyPr/>
          <a:lstStyle/>
          <a:p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2/6/17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0332" y="2437520"/>
            <a:ext cx="717264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01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2/6/17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370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9841" y="1437390"/>
            <a:ext cx="2758768" cy="1419860"/>
          </a:xfrm>
        </p:spPr>
        <p:txBody>
          <a:bodyPr anchor="b">
            <a:normAutofit/>
          </a:bodyPr>
          <a:lstStyle>
            <a:lvl1pPr algn="ctr">
              <a:defRPr sz="2484" b="0"/>
            </a:lvl1pPr>
          </a:lstStyle>
          <a:p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0568" y="1016689"/>
            <a:ext cx="4192899" cy="5065922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9841" y="3137713"/>
            <a:ext cx="2758768" cy="2524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56"/>
            </a:lvl1pPr>
            <a:lvl2pPr marL="473293" indent="0">
              <a:buNone/>
              <a:defRPr sz="1242"/>
            </a:lvl2pPr>
            <a:lvl3pPr marL="946587" indent="0">
              <a:buNone/>
              <a:defRPr sz="1035"/>
            </a:lvl3pPr>
            <a:lvl4pPr marL="1419880" indent="0">
              <a:buNone/>
              <a:defRPr sz="932"/>
            </a:lvl4pPr>
            <a:lvl5pPr marL="1893174" indent="0">
              <a:buNone/>
              <a:defRPr sz="932"/>
            </a:lvl5pPr>
            <a:lvl6pPr marL="2366467" indent="0">
              <a:buNone/>
              <a:defRPr sz="932"/>
            </a:lvl6pPr>
            <a:lvl7pPr marL="2839761" indent="0">
              <a:buNone/>
              <a:defRPr sz="932"/>
            </a:lvl7pPr>
            <a:lvl8pPr marL="3313054" indent="0">
              <a:buNone/>
              <a:defRPr sz="932"/>
            </a:lvl8pPr>
            <a:lvl9pPr marL="3786348" indent="0">
              <a:buNone/>
              <a:defRPr sz="932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2/6/17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0332" y="3015011"/>
            <a:ext cx="25377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8966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9841" y="1950115"/>
            <a:ext cx="3950020" cy="1419860"/>
          </a:xfrm>
        </p:spPr>
        <p:txBody>
          <a:bodyPr anchor="b">
            <a:normAutofit/>
          </a:bodyPr>
          <a:lstStyle>
            <a:lvl1pPr algn="ctr">
              <a:defRPr sz="2484" b="0"/>
            </a:lvl1pPr>
          </a:lstStyle>
          <a:p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36588" y="1069277"/>
            <a:ext cx="3185791" cy="4960748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56"/>
            </a:lvl1pPr>
            <a:lvl2pPr marL="473293" indent="0">
              <a:buNone/>
              <a:defRPr sz="1656"/>
            </a:lvl2pPr>
            <a:lvl3pPr marL="946587" indent="0">
              <a:buNone/>
              <a:defRPr sz="1656"/>
            </a:lvl3pPr>
            <a:lvl4pPr marL="1419880" indent="0">
              <a:buNone/>
              <a:defRPr sz="1656"/>
            </a:lvl4pPr>
            <a:lvl5pPr marL="1893174" indent="0">
              <a:buNone/>
              <a:defRPr sz="1656"/>
            </a:lvl5pPr>
            <a:lvl6pPr marL="2366467" indent="0">
              <a:buNone/>
              <a:defRPr sz="1656"/>
            </a:lvl6pPr>
            <a:lvl7pPr marL="2839761" indent="0">
              <a:buNone/>
              <a:defRPr sz="1656"/>
            </a:lvl7pPr>
            <a:lvl8pPr marL="3313054" indent="0">
              <a:buNone/>
              <a:defRPr sz="1656"/>
            </a:lvl8pPr>
            <a:lvl9pPr marL="3786348" indent="0">
              <a:buNone/>
              <a:defRPr sz="1656"/>
            </a:lvl9pPr>
          </a:lstStyle>
          <a:p>
            <a:r>
              <a:rPr lang="tr-TR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9841" y="3369975"/>
            <a:ext cx="3950019" cy="1893147"/>
          </a:xfrm>
        </p:spPr>
        <p:txBody>
          <a:bodyPr anchor="t">
            <a:normAutofit/>
          </a:bodyPr>
          <a:lstStyle>
            <a:lvl1pPr marL="0" indent="0" algn="ctr">
              <a:buNone/>
              <a:defRPr sz="1656"/>
            </a:lvl1pPr>
            <a:lvl2pPr marL="473293" indent="0">
              <a:buNone/>
              <a:defRPr sz="1242"/>
            </a:lvl2pPr>
            <a:lvl3pPr marL="946587" indent="0">
              <a:buNone/>
              <a:defRPr sz="1035"/>
            </a:lvl3pPr>
            <a:lvl4pPr marL="1419880" indent="0">
              <a:buNone/>
              <a:defRPr sz="932"/>
            </a:lvl4pPr>
            <a:lvl5pPr marL="1893174" indent="0">
              <a:buNone/>
              <a:defRPr sz="932"/>
            </a:lvl5pPr>
            <a:lvl6pPr marL="2366467" indent="0">
              <a:buNone/>
              <a:defRPr sz="932"/>
            </a:lvl6pPr>
            <a:lvl7pPr marL="2839761" indent="0">
              <a:buNone/>
              <a:defRPr sz="932"/>
            </a:lvl7pPr>
            <a:lvl8pPr marL="3313054" indent="0">
              <a:buNone/>
              <a:defRPr sz="932"/>
            </a:lvl8pPr>
            <a:lvl9pPr marL="3786348" indent="0">
              <a:buNone/>
              <a:defRPr sz="932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2/6/17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982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9842" y="4984846"/>
            <a:ext cx="7393623" cy="586679"/>
          </a:xfrm>
        </p:spPr>
        <p:txBody>
          <a:bodyPr anchor="b">
            <a:normAutofit/>
          </a:bodyPr>
          <a:lstStyle>
            <a:lvl1pPr algn="ctr">
              <a:defRPr sz="2484" b="0"/>
            </a:lvl1pPr>
          </a:lstStyle>
          <a:p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16058" y="1069277"/>
            <a:ext cx="7711987" cy="34795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56"/>
            </a:lvl1pPr>
            <a:lvl2pPr marL="473293" indent="0">
              <a:buNone/>
              <a:defRPr sz="1656"/>
            </a:lvl2pPr>
            <a:lvl3pPr marL="946587" indent="0">
              <a:buNone/>
              <a:defRPr sz="1656"/>
            </a:lvl3pPr>
            <a:lvl4pPr marL="1419880" indent="0">
              <a:buNone/>
              <a:defRPr sz="1656"/>
            </a:lvl4pPr>
            <a:lvl5pPr marL="1893174" indent="0">
              <a:buNone/>
              <a:defRPr sz="1656"/>
            </a:lvl5pPr>
            <a:lvl6pPr marL="2366467" indent="0">
              <a:buNone/>
              <a:defRPr sz="1656"/>
            </a:lvl6pPr>
            <a:lvl7pPr marL="2839761" indent="0">
              <a:buNone/>
              <a:defRPr sz="1656"/>
            </a:lvl7pPr>
            <a:lvl8pPr marL="3313054" indent="0">
              <a:buNone/>
              <a:defRPr sz="1656"/>
            </a:lvl8pPr>
            <a:lvl9pPr marL="3786348" indent="0">
              <a:buNone/>
              <a:defRPr sz="1656"/>
            </a:lvl9pPr>
          </a:lstStyle>
          <a:p>
            <a:r>
              <a:rPr lang="tr-TR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9842" y="5571525"/>
            <a:ext cx="7393623" cy="511083"/>
          </a:xfrm>
        </p:spPr>
        <p:txBody>
          <a:bodyPr anchor="t">
            <a:normAutofit/>
          </a:bodyPr>
          <a:lstStyle>
            <a:lvl1pPr marL="0" indent="0" algn="ctr">
              <a:buNone/>
              <a:defRPr sz="1656"/>
            </a:lvl1pPr>
            <a:lvl2pPr marL="473293" indent="0">
              <a:buNone/>
              <a:defRPr sz="1242"/>
            </a:lvl2pPr>
            <a:lvl3pPr marL="946587" indent="0">
              <a:buNone/>
              <a:defRPr sz="1035"/>
            </a:lvl3pPr>
            <a:lvl4pPr marL="1419880" indent="0">
              <a:buNone/>
              <a:defRPr sz="932"/>
            </a:lvl4pPr>
            <a:lvl5pPr marL="1893174" indent="0">
              <a:buNone/>
              <a:defRPr sz="932"/>
            </a:lvl5pPr>
            <a:lvl6pPr marL="2366467" indent="0">
              <a:buNone/>
              <a:defRPr sz="932"/>
            </a:lvl6pPr>
            <a:lvl7pPr marL="2839761" indent="0">
              <a:buNone/>
              <a:defRPr sz="932"/>
            </a:lvl7pPr>
            <a:lvl8pPr marL="3313054" indent="0">
              <a:buNone/>
              <a:defRPr sz="932"/>
            </a:lvl8pPr>
            <a:lvl9pPr marL="3786348" indent="0">
              <a:buNone/>
              <a:defRPr sz="932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2/6/17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250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9842" y="938781"/>
            <a:ext cx="7393623" cy="3206859"/>
          </a:xfrm>
        </p:spPr>
        <p:txBody>
          <a:bodyPr anchor="ctr">
            <a:normAutofit/>
          </a:bodyPr>
          <a:lstStyle>
            <a:lvl1pPr algn="ctr">
              <a:defRPr sz="3313" b="0" cap="none"/>
            </a:lvl1pPr>
          </a:lstStyle>
          <a:p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9841" y="4426106"/>
            <a:ext cx="7393625" cy="1656505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70">
                <a:solidFill>
                  <a:schemeClr val="tx1"/>
                </a:solidFill>
              </a:defRPr>
            </a:lvl1pPr>
            <a:lvl2pPr marL="473293" indent="0">
              <a:buNone/>
              <a:defRPr sz="1863">
                <a:solidFill>
                  <a:schemeClr val="tx1">
                    <a:tint val="75000"/>
                  </a:schemeClr>
                </a:solidFill>
              </a:defRPr>
            </a:lvl2pPr>
            <a:lvl3pPr marL="946587" indent="0">
              <a:buNone/>
              <a:defRPr sz="1656">
                <a:solidFill>
                  <a:schemeClr val="tx1">
                    <a:tint val="75000"/>
                  </a:schemeClr>
                </a:solidFill>
              </a:defRPr>
            </a:lvl3pPr>
            <a:lvl4pPr marL="1419880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4pPr>
            <a:lvl5pPr marL="1893174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5pPr>
            <a:lvl6pPr marL="2366467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6pPr>
            <a:lvl7pPr marL="2839761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7pPr>
            <a:lvl8pPr marL="3313054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8pPr>
            <a:lvl9pPr marL="3786348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0331" y="4285873"/>
            <a:ext cx="718448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9653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087" y="1016689"/>
            <a:ext cx="6960272" cy="2454080"/>
          </a:xfrm>
        </p:spPr>
        <p:txBody>
          <a:bodyPr anchor="ctr">
            <a:normAutofit/>
          </a:bodyPr>
          <a:lstStyle>
            <a:lvl1pPr algn="ctr">
              <a:defRPr sz="3313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740217" y="3470769"/>
            <a:ext cx="6408418" cy="674871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63"/>
            </a:lvl1pPr>
            <a:lvl2pPr marL="473293" indent="0">
              <a:buFontTx/>
              <a:buNone/>
              <a:defRPr/>
            </a:lvl2pPr>
            <a:lvl3pPr marL="946587" indent="0">
              <a:buFontTx/>
              <a:buNone/>
              <a:defRPr/>
            </a:lvl3pPr>
            <a:lvl4pPr marL="1419880" indent="0">
              <a:buFontTx/>
              <a:buNone/>
              <a:defRPr/>
            </a:lvl4pPr>
            <a:lvl5pPr marL="1893174" indent="0">
              <a:buFontTx/>
              <a:buNone/>
              <a:defRPr/>
            </a:lvl5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9838" y="4496224"/>
            <a:ext cx="7393628" cy="158638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70">
                <a:solidFill>
                  <a:schemeClr val="tx1"/>
                </a:solidFill>
              </a:defRPr>
            </a:lvl1pPr>
            <a:lvl2pPr marL="473293" indent="0">
              <a:buNone/>
              <a:defRPr sz="1863">
                <a:solidFill>
                  <a:schemeClr val="tx1">
                    <a:tint val="75000"/>
                  </a:schemeClr>
                </a:solidFill>
              </a:defRPr>
            </a:lvl2pPr>
            <a:lvl3pPr marL="946587" indent="0">
              <a:buNone/>
              <a:defRPr sz="1656">
                <a:solidFill>
                  <a:schemeClr val="tx1">
                    <a:tint val="75000"/>
                  </a:schemeClr>
                </a:solidFill>
              </a:defRPr>
            </a:lvl3pPr>
            <a:lvl4pPr marL="1419880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4pPr>
            <a:lvl5pPr marL="1893174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5pPr>
            <a:lvl6pPr marL="2366467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6pPr>
            <a:lvl7pPr marL="2839761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7pPr>
            <a:lvl8pPr marL="3313054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8pPr>
            <a:lvl9pPr marL="3786348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924342" y="937218"/>
            <a:ext cx="497334" cy="605351"/>
          </a:xfrm>
          <a:prstGeom prst="rect">
            <a:avLst/>
          </a:prstGeom>
        </p:spPr>
        <p:txBody>
          <a:bodyPr vert="horz" lIns="94657" tIns="47329" rIns="94657" bIns="47329" rtlCol="0" anchor="ctr">
            <a:noAutofit/>
          </a:bodyPr>
          <a:lstStyle/>
          <a:p>
            <a:pPr lvl="0"/>
            <a:r>
              <a:rPr lang="en-US" sz="7453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01435" y="2927369"/>
            <a:ext cx="497334" cy="605351"/>
          </a:xfrm>
          <a:prstGeom prst="rect">
            <a:avLst/>
          </a:prstGeom>
        </p:spPr>
        <p:txBody>
          <a:bodyPr vert="horz" lIns="94657" tIns="47329" rIns="94657" bIns="47329" rtlCol="0" anchor="ctr">
            <a:noAutofit/>
          </a:bodyPr>
          <a:lstStyle/>
          <a:p>
            <a:pPr lvl="0" algn="r"/>
            <a:r>
              <a:rPr lang="en-US" sz="7453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0332" y="4285873"/>
            <a:ext cx="717264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38860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9845" y="3424994"/>
            <a:ext cx="7393617" cy="1520480"/>
          </a:xfrm>
        </p:spPr>
        <p:txBody>
          <a:bodyPr anchor="b">
            <a:normAutofit/>
          </a:bodyPr>
          <a:lstStyle>
            <a:lvl1pPr algn="l">
              <a:defRPr sz="3313" b="0" cap="none"/>
            </a:lvl1pPr>
          </a:lstStyle>
          <a:p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9844" y="4945474"/>
            <a:ext cx="7393619" cy="890673"/>
          </a:xfrm>
        </p:spPr>
        <p:txBody>
          <a:bodyPr anchor="t">
            <a:normAutofit/>
          </a:bodyPr>
          <a:lstStyle>
            <a:lvl1pPr marL="0" indent="0" algn="l">
              <a:buNone/>
              <a:defRPr sz="1863">
                <a:solidFill>
                  <a:schemeClr val="tx1"/>
                </a:solidFill>
              </a:defRPr>
            </a:lvl1pPr>
            <a:lvl2pPr marL="473293" indent="0">
              <a:buNone/>
              <a:defRPr sz="1863">
                <a:solidFill>
                  <a:schemeClr val="tx1">
                    <a:tint val="75000"/>
                  </a:schemeClr>
                </a:solidFill>
              </a:defRPr>
            </a:lvl2pPr>
            <a:lvl3pPr marL="946587" indent="0">
              <a:buNone/>
              <a:defRPr sz="1656">
                <a:solidFill>
                  <a:schemeClr val="tx1">
                    <a:tint val="75000"/>
                  </a:schemeClr>
                </a:solidFill>
              </a:defRPr>
            </a:lvl3pPr>
            <a:lvl4pPr marL="1419880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4pPr>
            <a:lvl5pPr marL="1893174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5pPr>
            <a:lvl6pPr marL="2366467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6pPr>
            <a:lvl7pPr marL="2839761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7pPr>
            <a:lvl8pPr marL="3313054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8pPr>
            <a:lvl9pPr marL="3786348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575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2740" y="1016688"/>
            <a:ext cx="6878620" cy="2322612"/>
          </a:xfrm>
        </p:spPr>
        <p:txBody>
          <a:bodyPr anchor="ctr">
            <a:normAutofit/>
          </a:bodyPr>
          <a:lstStyle>
            <a:lvl1pPr algn="ctr">
              <a:defRPr sz="3313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279844" y="3767362"/>
            <a:ext cx="7393619" cy="91817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70">
                <a:solidFill>
                  <a:schemeClr val="tx1"/>
                </a:solidFill>
              </a:defRPr>
            </a:lvl1pPr>
            <a:lvl2pPr marL="473293" indent="0">
              <a:buNone/>
              <a:defRPr sz="1863">
                <a:solidFill>
                  <a:schemeClr val="tx1">
                    <a:tint val="75000"/>
                  </a:schemeClr>
                </a:solidFill>
              </a:defRPr>
            </a:lvl2pPr>
            <a:lvl3pPr marL="946587" indent="0">
              <a:buNone/>
              <a:defRPr sz="1656">
                <a:solidFill>
                  <a:schemeClr val="tx1">
                    <a:tint val="75000"/>
                  </a:schemeClr>
                </a:solidFill>
              </a:defRPr>
            </a:lvl3pPr>
            <a:lvl4pPr marL="1419880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4pPr>
            <a:lvl5pPr marL="1893174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5pPr>
            <a:lvl6pPr marL="2366467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6pPr>
            <a:lvl7pPr marL="2839761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7pPr>
            <a:lvl8pPr marL="3313054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8pPr>
            <a:lvl9pPr marL="3786348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9841" y="4689044"/>
            <a:ext cx="7393625" cy="1393566"/>
          </a:xfrm>
        </p:spPr>
        <p:txBody>
          <a:bodyPr anchor="t">
            <a:normAutofit/>
          </a:bodyPr>
          <a:lstStyle>
            <a:lvl1pPr marL="0" indent="0" algn="l">
              <a:buNone/>
              <a:defRPr sz="1656">
                <a:solidFill>
                  <a:schemeClr val="tx1"/>
                </a:solidFill>
              </a:defRPr>
            </a:lvl1pPr>
            <a:lvl2pPr marL="473293" indent="0">
              <a:buNone/>
              <a:defRPr sz="1656">
                <a:solidFill>
                  <a:schemeClr val="tx1">
                    <a:tint val="75000"/>
                  </a:schemeClr>
                </a:solidFill>
              </a:defRPr>
            </a:lvl2pPr>
            <a:lvl3pPr marL="946587" indent="0">
              <a:buNone/>
              <a:defRPr sz="1656">
                <a:solidFill>
                  <a:schemeClr val="tx1">
                    <a:tint val="75000"/>
                  </a:schemeClr>
                </a:solidFill>
              </a:defRPr>
            </a:lvl3pPr>
            <a:lvl4pPr marL="1419880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4pPr>
            <a:lvl5pPr marL="1893174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5pPr>
            <a:lvl6pPr marL="2366467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6pPr>
            <a:lvl7pPr marL="2839761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7pPr>
            <a:lvl8pPr marL="3313054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8pPr>
            <a:lvl9pPr marL="3786348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954891" y="928453"/>
            <a:ext cx="497334" cy="605351"/>
          </a:xfrm>
          <a:prstGeom prst="rect">
            <a:avLst/>
          </a:prstGeom>
        </p:spPr>
        <p:txBody>
          <a:bodyPr vert="horz" lIns="94657" tIns="47329" rIns="94657" bIns="47329" rtlCol="0" anchor="ctr">
            <a:noAutofit/>
          </a:bodyPr>
          <a:lstStyle/>
          <a:p>
            <a:pPr lvl="0"/>
            <a:r>
              <a:rPr lang="en-US" sz="8282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19154" y="2699482"/>
            <a:ext cx="497334" cy="605351"/>
          </a:xfrm>
          <a:prstGeom prst="rect">
            <a:avLst/>
          </a:prstGeom>
        </p:spPr>
        <p:txBody>
          <a:bodyPr vert="horz" lIns="94657" tIns="47329" rIns="94657" bIns="47329" rtlCol="0" anchor="ctr">
            <a:noAutofit/>
          </a:bodyPr>
          <a:lstStyle/>
          <a:p>
            <a:pPr lvl="0" algn="r"/>
            <a:r>
              <a:rPr lang="en-US" sz="8282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0332" y="3549650"/>
            <a:ext cx="717264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134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9841" y="1016688"/>
            <a:ext cx="7393623" cy="237519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313" b="0" dirty="0"/>
            </a:lvl1pPr>
          </a:lstStyle>
          <a:p>
            <a:pPr marL="0" lvl="0"/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79844" y="3691636"/>
            <a:ext cx="7393619" cy="93710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70">
                <a:solidFill>
                  <a:schemeClr val="tx1"/>
                </a:solidFill>
              </a:defRPr>
            </a:lvl1pPr>
            <a:lvl2pPr marL="473293" indent="0">
              <a:buNone/>
              <a:defRPr sz="1863">
                <a:solidFill>
                  <a:schemeClr val="tx1">
                    <a:tint val="75000"/>
                  </a:schemeClr>
                </a:solidFill>
              </a:defRPr>
            </a:lvl2pPr>
            <a:lvl3pPr marL="946587" indent="0">
              <a:buNone/>
              <a:defRPr sz="1656">
                <a:solidFill>
                  <a:schemeClr val="tx1">
                    <a:tint val="75000"/>
                  </a:schemeClr>
                </a:solidFill>
              </a:defRPr>
            </a:lvl3pPr>
            <a:lvl4pPr marL="1419880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4pPr>
            <a:lvl5pPr marL="1893174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5pPr>
            <a:lvl6pPr marL="2366467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6pPr>
            <a:lvl7pPr marL="2839761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7pPr>
            <a:lvl8pPr marL="3313054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8pPr>
            <a:lvl9pPr marL="3786348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9842" y="4627692"/>
            <a:ext cx="7393623" cy="1454919"/>
          </a:xfrm>
        </p:spPr>
        <p:txBody>
          <a:bodyPr anchor="t">
            <a:normAutofit/>
          </a:bodyPr>
          <a:lstStyle>
            <a:lvl1pPr marL="0" indent="0" algn="l">
              <a:buNone/>
              <a:defRPr sz="1656">
                <a:solidFill>
                  <a:schemeClr val="tx1"/>
                </a:solidFill>
              </a:defRPr>
            </a:lvl1pPr>
            <a:lvl2pPr marL="473293" indent="0">
              <a:buNone/>
              <a:defRPr sz="1656">
                <a:solidFill>
                  <a:schemeClr val="tx1">
                    <a:tint val="75000"/>
                  </a:schemeClr>
                </a:solidFill>
              </a:defRPr>
            </a:lvl2pPr>
            <a:lvl3pPr marL="946587" indent="0">
              <a:buNone/>
              <a:defRPr sz="1656">
                <a:solidFill>
                  <a:schemeClr val="tx1">
                    <a:tint val="75000"/>
                  </a:schemeClr>
                </a:solidFill>
              </a:defRPr>
            </a:lvl3pPr>
            <a:lvl4pPr marL="1419880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4pPr>
            <a:lvl5pPr marL="1893174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5pPr>
            <a:lvl6pPr marL="2366467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6pPr>
            <a:lvl7pPr marL="2839761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7pPr>
            <a:lvl8pPr marL="3313054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8pPr>
            <a:lvl9pPr marL="3786348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0336" y="3549650"/>
            <a:ext cx="71844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86269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9841" y="2577751"/>
            <a:ext cx="7393625" cy="3504861"/>
          </a:xfrm>
        </p:spPr>
        <p:txBody>
          <a:bodyPr vert="eaVert" anchor="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0332" y="2437520"/>
            <a:ext cx="7184486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29450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2876" y="938782"/>
            <a:ext cx="1760586" cy="5143830"/>
          </a:xfrm>
        </p:spPr>
        <p:txBody>
          <a:bodyPr vert="eaVert"/>
          <a:lstStyle/>
          <a:p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9843" y="938782"/>
            <a:ext cx="5345616" cy="5143828"/>
          </a:xfrm>
        </p:spPr>
        <p:txBody>
          <a:bodyPr vert="eaVert" anchor="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6791994" y="938782"/>
            <a:ext cx="0" cy="5143828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189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953308" cy="70993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79842" y="947544"/>
            <a:ext cx="7393623" cy="134974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9841" y="2577751"/>
            <a:ext cx="7393625" cy="35662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2879" y="6170255"/>
            <a:ext cx="1248758" cy="2892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35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2/6/17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79841" y="6170255"/>
            <a:ext cx="5551325" cy="2892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35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3349" y="6170255"/>
            <a:ext cx="430117" cy="2892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35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344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</p:sldLayoutIdLst>
  <p:txStyles>
    <p:titleStyle>
      <a:lvl1pPr algn="ctr" defTabSz="473293" rtl="0" eaLnBrk="1" latinLnBrk="0" hangingPunct="1">
        <a:spcBef>
          <a:spcPct val="0"/>
        </a:spcBef>
        <a:buNone/>
        <a:defRPr sz="4141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95808" indent="-295808" algn="l" defTabSz="473293" rtl="0" eaLnBrk="1" latinLnBrk="0" hangingPunct="1">
        <a:spcBef>
          <a:spcPct val="20000"/>
        </a:spcBef>
        <a:spcAft>
          <a:spcPts val="621"/>
        </a:spcAft>
        <a:buClr>
          <a:schemeClr val="accent1"/>
        </a:buClr>
        <a:buSzPct val="115000"/>
        <a:buFont typeface="Arial"/>
        <a:buChar char="•"/>
        <a:defRPr sz="2484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69102" indent="-295808" algn="l" defTabSz="473293" rtl="0" eaLnBrk="1" latinLnBrk="0" hangingPunct="1">
        <a:spcBef>
          <a:spcPct val="20000"/>
        </a:spcBef>
        <a:spcAft>
          <a:spcPts val="621"/>
        </a:spcAft>
        <a:buClr>
          <a:schemeClr val="accent1"/>
        </a:buClr>
        <a:buSzPct val="115000"/>
        <a:buFont typeface="Arial"/>
        <a:buChar char="•"/>
        <a:defRPr sz="207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42395" indent="-295808" algn="l" defTabSz="473293" rtl="0" eaLnBrk="1" latinLnBrk="0" hangingPunct="1">
        <a:spcBef>
          <a:spcPct val="20000"/>
        </a:spcBef>
        <a:spcAft>
          <a:spcPts val="621"/>
        </a:spcAft>
        <a:buClr>
          <a:schemeClr val="accent1"/>
        </a:buClr>
        <a:buSzPct val="115000"/>
        <a:buFont typeface="Arial"/>
        <a:buChar char="•"/>
        <a:defRPr sz="1863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97365" indent="-177485" algn="l" defTabSz="473293" rtl="0" eaLnBrk="1" latinLnBrk="0" hangingPunct="1">
        <a:spcBef>
          <a:spcPct val="20000"/>
        </a:spcBef>
        <a:spcAft>
          <a:spcPts val="621"/>
        </a:spcAft>
        <a:buClr>
          <a:schemeClr val="accent1"/>
        </a:buClr>
        <a:buSzPct val="115000"/>
        <a:buFont typeface="Arial"/>
        <a:buChar char="•"/>
        <a:defRPr sz="1656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70659" indent="-177485" algn="l" defTabSz="473293" rtl="0" eaLnBrk="1" latinLnBrk="0" hangingPunct="1">
        <a:spcBef>
          <a:spcPct val="20000"/>
        </a:spcBef>
        <a:spcAft>
          <a:spcPts val="621"/>
        </a:spcAft>
        <a:buClr>
          <a:schemeClr val="accent1"/>
        </a:buClr>
        <a:buSzPct val="115000"/>
        <a:buFont typeface="Arial"/>
        <a:buChar char="•"/>
        <a:defRPr sz="1449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603114" indent="-236647" algn="l" defTabSz="473293" rtl="0" eaLnBrk="1" latinLnBrk="0" hangingPunct="1">
        <a:spcBef>
          <a:spcPct val="20000"/>
        </a:spcBef>
        <a:spcAft>
          <a:spcPts val="621"/>
        </a:spcAft>
        <a:buClr>
          <a:schemeClr val="accent1"/>
        </a:buClr>
        <a:buSzPct val="115000"/>
        <a:buFont typeface="Arial"/>
        <a:buChar char="•"/>
        <a:defRPr sz="1449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3076407" indent="-236647" algn="l" defTabSz="473293" rtl="0" eaLnBrk="1" latinLnBrk="0" hangingPunct="1">
        <a:spcBef>
          <a:spcPct val="20000"/>
        </a:spcBef>
        <a:spcAft>
          <a:spcPts val="621"/>
        </a:spcAft>
        <a:buClr>
          <a:schemeClr val="accent1"/>
        </a:buClr>
        <a:buSzPct val="115000"/>
        <a:buFont typeface="Arial"/>
        <a:buChar char="•"/>
        <a:defRPr sz="1449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549701" indent="-236647" algn="l" defTabSz="473293" rtl="0" eaLnBrk="1" latinLnBrk="0" hangingPunct="1">
        <a:spcBef>
          <a:spcPct val="20000"/>
        </a:spcBef>
        <a:spcAft>
          <a:spcPts val="621"/>
        </a:spcAft>
        <a:buClr>
          <a:schemeClr val="accent1"/>
        </a:buClr>
        <a:buSzPct val="115000"/>
        <a:buFont typeface="Arial"/>
        <a:buChar char="•"/>
        <a:defRPr sz="1449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4022994" indent="-236647" algn="l" defTabSz="473293" rtl="0" eaLnBrk="1" latinLnBrk="0" hangingPunct="1">
        <a:spcBef>
          <a:spcPct val="20000"/>
        </a:spcBef>
        <a:spcAft>
          <a:spcPts val="621"/>
        </a:spcAft>
        <a:buClr>
          <a:schemeClr val="accent1"/>
        </a:buClr>
        <a:buSzPct val="115000"/>
        <a:buFont typeface="Arial"/>
        <a:buChar char="•"/>
        <a:defRPr sz="1449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73293" rtl="0" eaLnBrk="1" latinLnBrk="0" hangingPunct="1">
        <a:defRPr sz="1863" kern="1200">
          <a:solidFill>
            <a:schemeClr val="tx1"/>
          </a:solidFill>
          <a:latin typeface="+mn-lt"/>
          <a:ea typeface="+mn-ea"/>
          <a:cs typeface="+mn-cs"/>
        </a:defRPr>
      </a:lvl1pPr>
      <a:lvl2pPr marL="473293" algn="l" defTabSz="473293" rtl="0" eaLnBrk="1" latinLnBrk="0" hangingPunct="1">
        <a:defRPr sz="1863" kern="1200">
          <a:solidFill>
            <a:schemeClr val="tx1"/>
          </a:solidFill>
          <a:latin typeface="+mn-lt"/>
          <a:ea typeface="+mn-ea"/>
          <a:cs typeface="+mn-cs"/>
        </a:defRPr>
      </a:lvl2pPr>
      <a:lvl3pPr marL="946587" algn="l" defTabSz="473293" rtl="0" eaLnBrk="1" latinLnBrk="0" hangingPunct="1">
        <a:defRPr sz="1863" kern="1200">
          <a:solidFill>
            <a:schemeClr val="tx1"/>
          </a:solidFill>
          <a:latin typeface="+mn-lt"/>
          <a:ea typeface="+mn-ea"/>
          <a:cs typeface="+mn-cs"/>
        </a:defRPr>
      </a:lvl3pPr>
      <a:lvl4pPr marL="1419880" algn="l" defTabSz="473293" rtl="0" eaLnBrk="1" latinLnBrk="0" hangingPunct="1">
        <a:defRPr sz="1863" kern="1200">
          <a:solidFill>
            <a:schemeClr val="tx1"/>
          </a:solidFill>
          <a:latin typeface="+mn-lt"/>
          <a:ea typeface="+mn-ea"/>
          <a:cs typeface="+mn-cs"/>
        </a:defRPr>
      </a:lvl4pPr>
      <a:lvl5pPr marL="1893174" algn="l" defTabSz="473293" rtl="0" eaLnBrk="1" latinLnBrk="0" hangingPunct="1">
        <a:defRPr sz="1863" kern="1200">
          <a:solidFill>
            <a:schemeClr val="tx1"/>
          </a:solidFill>
          <a:latin typeface="+mn-lt"/>
          <a:ea typeface="+mn-ea"/>
          <a:cs typeface="+mn-cs"/>
        </a:defRPr>
      </a:lvl5pPr>
      <a:lvl6pPr marL="2366467" algn="l" defTabSz="473293" rtl="0" eaLnBrk="1" latinLnBrk="0" hangingPunct="1">
        <a:defRPr sz="1863" kern="1200">
          <a:solidFill>
            <a:schemeClr val="tx1"/>
          </a:solidFill>
          <a:latin typeface="+mn-lt"/>
          <a:ea typeface="+mn-ea"/>
          <a:cs typeface="+mn-cs"/>
        </a:defRPr>
      </a:lvl6pPr>
      <a:lvl7pPr marL="2839761" algn="l" defTabSz="473293" rtl="0" eaLnBrk="1" latinLnBrk="0" hangingPunct="1">
        <a:defRPr sz="1863" kern="1200">
          <a:solidFill>
            <a:schemeClr val="tx1"/>
          </a:solidFill>
          <a:latin typeface="+mn-lt"/>
          <a:ea typeface="+mn-ea"/>
          <a:cs typeface="+mn-cs"/>
        </a:defRPr>
      </a:lvl7pPr>
      <a:lvl8pPr marL="3313054" algn="l" defTabSz="473293" rtl="0" eaLnBrk="1" latinLnBrk="0" hangingPunct="1">
        <a:defRPr sz="1863" kern="1200">
          <a:solidFill>
            <a:schemeClr val="tx1"/>
          </a:solidFill>
          <a:latin typeface="+mn-lt"/>
          <a:ea typeface="+mn-ea"/>
          <a:cs typeface="+mn-cs"/>
        </a:defRPr>
      </a:lvl8pPr>
      <a:lvl9pPr marL="3786348" algn="l" defTabSz="473293" rtl="0" eaLnBrk="1" latinLnBrk="0" hangingPunct="1">
        <a:defRPr sz="18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DOĞRU ORANTI</a:t>
            </a:r>
            <a:br>
              <a:rPr lang="en-US" dirty="0" smtClean="0"/>
            </a:br>
            <a:r>
              <a:rPr lang="en-US" dirty="0" smtClean="0"/>
              <a:t>TERS ORANTI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631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99" y="2576270"/>
            <a:ext cx="5369245" cy="3126030"/>
          </a:xfrm>
        </p:spPr>
      </p:pic>
    </p:spTree>
    <p:extLst>
      <p:ext uri="{BB962C8B-B14F-4D97-AF65-F5344CB8AC3E}">
        <p14:creationId xmlns:p14="http://schemas.microsoft.com/office/powerpoint/2010/main" val="12042755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864" y="2628900"/>
            <a:ext cx="5535635" cy="3063556"/>
          </a:xfrm>
        </p:spPr>
      </p:pic>
    </p:spTree>
    <p:extLst>
      <p:ext uri="{BB962C8B-B14F-4D97-AF65-F5344CB8AC3E}">
        <p14:creationId xmlns:p14="http://schemas.microsoft.com/office/powerpoint/2010/main" val="133609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700" y="2564121"/>
            <a:ext cx="5130800" cy="2982366"/>
          </a:xfrm>
        </p:spPr>
      </p:pic>
    </p:spTree>
    <p:extLst>
      <p:ext uri="{BB962C8B-B14F-4D97-AF65-F5344CB8AC3E}">
        <p14:creationId xmlns:p14="http://schemas.microsoft.com/office/powerpoint/2010/main" val="1026413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200" y="2593083"/>
            <a:ext cx="5714999" cy="3190487"/>
          </a:xfrm>
        </p:spPr>
      </p:pic>
    </p:spTree>
    <p:extLst>
      <p:ext uri="{BB962C8B-B14F-4D97-AF65-F5344CB8AC3E}">
        <p14:creationId xmlns:p14="http://schemas.microsoft.com/office/powerpoint/2010/main" val="1404196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1443" y="3086100"/>
            <a:ext cx="5808997" cy="2133600"/>
          </a:xfrm>
        </p:spPr>
      </p:pic>
    </p:spTree>
    <p:extLst>
      <p:ext uri="{BB962C8B-B14F-4D97-AF65-F5344CB8AC3E}">
        <p14:creationId xmlns:p14="http://schemas.microsoft.com/office/powerpoint/2010/main" val="45245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466" y="2768600"/>
            <a:ext cx="6338374" cy="2413000"/>
          </a:xfrm>
        </p:spPr>
      </p:pic>
    </p:spTree>
    <p:extLst>
      <p:ext uri="{BB962C8B-B14F-4D97-AF65-F5344CB8AC3E}">
        <p14:creationId xmlns:p14="http://schemas.microsoft.com/office/powerpoint/2010/main" val="126401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00" y="2512698"/>
            <a:ext cx="3538565" cy="3557902"/>
          </a:xfrm>
        </p:spPr>
      </p:pic>
    </p:spTree>
    <p:extLst>
      <p:ext uri="{BB962C8B-B14F-4D97-AF65-F5344CB8AC3E}">
        <p14:creationId xmlns:p14="http://schemas.microsoft.com/office/powerpoint/2010/main" val="1210359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600" y="2487318"/>
            <a:ext cx="4418625" cy="3418182"/>
          </a:xfrm>
        </p:spPr>
      </p:pic>
    </p:spTree>
    <p:extLst>
      <p:ext uri="{BB962C8B-B14F-4D97-AF65-F5344CB8AC3E}">
        <p14:creationId xmlns:p14="http://schemas.microsoft.com/office/powerpoint/2010/main" val="40610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168" y="2959099"/>
            <a:ext cx="6123432" cy="2324939"/>
          </a:xfrm>
        </p:spPr>
      </p:pic>
    </p:spTree>
    <p:extLst>
      <p:ext uri="{BB962C8B-B14F-4D97-AF65-F5344CB8AC3E}">
        <p14:creationId xmlns:p14="http://schemas.microsoft.com/office/powerpoint/2010/main" val="1948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610" y="2628900"/>
            <a:ext cx="5083389" cy="2954221"/>
          </a:xfrm>
        </p:spPr>
      </p:pic>
    </p:spTree>
    <p:extLst>
      <p:ext uri="{BB962C8B-B14F-4D97-AF65-F5344CB8AC3E}">
        <p14:creationId xmlns:p14="http://schemas.microsoft.com/office/powerpoint/2010/main" val="371653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596" y="2616200"/>
            <a:ext cx="5292304" cy="2968171"/>
          </a:xfrm>
        </p:spPr>
      </p:pic>
    </p:spTree>
    <p:extLst>
      <p:ext uri="{BB962C8B-B14F-4D97-AF65-F5344CB8AC3E}">
        <p14:creationId xmlns:p14="http://schemas.microsoft.com/office/powerpoint/2010/main" val="104737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008" y="2616200"/>
            <a:ext cx="4902692" cy="3094916"/>
          </a:xfrm>
        </p:spPr>
      </p:pic>
    </p:spTree>
    <p:extLst>
      <p:ext uri="{BB962C8B-B14F-4D97-AF65-F5344CB8AC3E}">
        <p14:creationId xmlns:p14="http://schemas.microsoft.com/office/powerpoint/2010/main" val="137226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808" y="2641601"/>
            <a:ext cx="5335992" cy="2992590"/>
          </a:xfrm>
        </p:spPr>
      </p:pic>
    </p:spTree>
    <p:extLst>
      <p:ext uri="{BB962C8B-B14F-4D97-AF65-F5344CB8AC3E}">
        <p14:creationId xmlns:p14="http://schemas.microsoft.com/office/powerpoint/2010/main" val="78603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112" y="2641600"/>
            <a:ext cx="5257187" cy="2964809"/>
          </a:xfrm>
        </p:spPr>
      </p:pic>
    </p:spTree>
    <p:extLst>
      <p:ext uri="{BB962C8B-B14F-4D97-AF65-F5344CB8AC3E}">
        <p14:creationId xmlns:p14="http://schemas.microsoft.com/office/powerpoint/2010/main" val="160553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504" y="2578100"/>
            <a:ext cx="5990972" cy="3340100"/>
          </a:xfrm>
        </p:spPr>
      </p:pic>
    </p:spTree>
    <p:extLst>
      <p:ext uri="{BB962C8B-B14F-4D97-AF65-F5344CB8AC3E}">
        <p14:creationId xmlns:p14="http://schemas.microsoft.com/office/powerpoint/2010/main" val="262692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1164" y="2616200"/>
            <a:ext cx="4859394" cy="3136900"/>
          </a:xfrm>
        </p:spPr>
      </p:pic>
    </p:spTree>
    <p:extLst>
      <p:ext uri="{BB962C8B-B14F-4D97-AF65-F5344CB8AC3E}">
        <p14:creationId xmlns:p14="http://schemas.microsoft.com/office/powerpoint/2010/main" val="133829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458" y="2641599"/>
            <a:ext cx="5459041" cy="2819505"/>
          </a:xfrm>
        </p:spPr>
      </p:pic>
    </p:spTree>
    <p:extLst>
      <p:ext uri="{BB962C8B-B14F-4D97-AF65-F5344CB8AC3E}">
        <p14:creationId xmlns:p14="http://schemas.microsoft.com/office/powerpoint/2010/main" val="606199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504" y="2641600"/>
            <a:ext cx="6205696" cy="3102848"/>
          </a:xfrm>
        </p:spPr>
      </p:pic>
    </p:spTree>
    <p:extLst>
      <p:ext uri="{BB962C8B-B14F-4D97-AF65-F5344CB8AC3E}">
        <p14:creationId xmlns:p14="http://schemas.microsoft.com/office/powerpoint/2010/main" val="435889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212" y="2603500"/>
            <a:ext cx="5928487" cy="3124473"/>
          </a:xfrm>
        </p:spPr>
      </p:pic>
    </p:spTree>
    <p:extLst>
      <p:ext uri="{BB962C8B-B14F-4D97-AF65-F5344CB8AC3E}">
        <p14:creationId xmlns:p14="http://schemas.microsoft.com/office/powerpoint/2010/main" val="48866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253" y="2641600"/>
            <a:ext cx="6123747" cy="2946641"/>
          </a:xfrm>
        </p:spPr>
      </p:pic>
    </p:spTree>
    <p:extLst>
      <p:ext uri="{BB962C8B-B14F-4D97-AF65-F5344CB8AC3E}">
        <p14:creationId xmlns:p14="http://schemas.microsoft.com/office/powerpoint/2010/main" val="34536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700" y="2579780"/>
            <a:ext cx="5651500" cy="3253431"/>
          </a:xfrm>
        </p:spPr>
      </p:pic>
    </p:spTree>
    <p:extLst>
      <p:ext uri="{BB962C8B-B14F-4D97-AF65-F5344CB8AC3E}">
        <p14:creationId xmlns:p14="http://schemas.microsoft.com/office/powerpoint/2010/main" val="171722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400" y="2528069"/>
            <a:ext cx="5410200" cy="3383199"/>
          </a:xfrm>
        </p:spPr>
      </p:pic>
    </p:spTree>
    <p:extLst>
      <p:ext uri="{BB962C8B-B14F-4D97-AF65-F5344CB8AC3E}">
        <p14:creationId xmlns:p14="http://schemas.microsoft.com/office/powerpoint/2010/main" val="127667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33</TotalTime>
  <Words>4</Words>
  <Application>Microsoft Macintosh PowerPoint</Application>
  <PresentationFormat>Custom</PresentationFormat>
  <Paragraphs>3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Calibri</vt:lpstr>
      <vt:lpstr>Garamond</vt:lpstr>
      <vt:lpstr>Arial</vt:lpstr>
      <vt:lpstr>Organic</vt:lpstr>
      <vt:lpstr>DOĞRU ORANTI TERS ORANTI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DOĞRU ORANTI TERS ORANTI</dc:title>
  <dc:creator>Microsoft Office User</dc:creator>
  <cp:lastModifiedBy>Microsoft Office User</cp:lastModifiedBy>
  <cp:revision>7</cp:revision>
  <cp:lastPrinted>2017-02-06T21:52:44Z</cp:lastPrinted>
  <dcterms:created xsi:type="dcterms:W3CDTF">2017-02-06T21:23:43Z</dcterms:created>
  <dcterms:modified xsi:type="dcterms:W3CDTF">2017-02-06T21:57:08Z</dcterms:modified>
</cp:coreProperties>
</file>