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sldIdLst>
    <p:sldId id="260" r:id="rId2"/>
    <p:sldId id="268" r:id="rId3"/>
    <p:sldId id="270" r:id="rId4"/>
    <p:sldId id="269" r:id="rId5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3" d="100"/>
          <a:sy n="33" d="100"/>
        </p:scale>
        <p:origin x="-2304" y="-9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FF1EF-FD09-402F-A410-D4D1E8EAF642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B7B6E-51F0-4000-8177-553E369F1F3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821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dirty="0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10.3.2017</a:t>
            </a:fld>
            <a:endParaRPr lang="tr-TR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3717032"/>
            <a:ext cx="9144000" cy="3140968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and writing Mutlu" panose="00002100000000000000" pitchFamily="2" charset="0"/>
              </a:rPr>
              <a:t>            Kesir </a:t>
            </a:r>
            <a:r>
              <a:rPr lang="tr-TR" dirty="0">
                <a:solidFill>
                  <a:srgbClr val="FF0000"/>
                </a:solidFill>
                <a:latin typeface="Hand writing Mutlu" panose="00002100000000000000" pitchFamily="2" charset="0"/>
              </a:rPr>
              <a:t/>
            </a:r>
            <a:br>
              <a:rPr lang="tr-TR" dirty="0">
                <a:solidFill>
                  <a:srgbClr val="FF0000"/>
                </a:solidFill>
                <a:latin typeface="Hand writing Mutlu" panose="00002100000000000000" pitchFamily="2" charset="0"/>
              </a:rPr>
            </a:br>
            <a:r>
              <a:rPr lang="tr-TR" dirty="0" smtClean="0">
                <a:solidFill>
                  <a:srgbClr val="FF0000"/>
                </a:solidFill>
                <a:latin typeface="Hand writing Mutlu" panose="00002100000000000000" pitchFamily="2" charset="0"/>
              </a:rPr>
              <a:t>         Problemleri</a:t>
            </a:r>
            <a:endParaRPr lang="tr-TR" dirty="0">
              <a:solidFill>
                <a:srgbClr val="FF0000"/>
              </a:solidFill>
              <a:latin typeface="Hand writing Mutlu" panose="00002100000000000000" pitchFamily="2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371703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9751">
            <a:off x="3131840" y="260648"/>
            <a:ext cx="2472988" cy="195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 fontScale="92500" lnSpcReduction="10000"/>
          </a:bodyPr>
          <a:lstStyle/>
          <a:p>
            <a:endParaRPr lang="tr-TR" dirty="0" smtClean="0"/>
          </a:p>
          <a:p>
            <a:endParaRPr lang="tr-TR" dirty="0" smtClean="0">
              <a:latin typeface="Hand writing Mutlu" panose="00002100000000000000" pitchFamily="2" charset="0"/>
            </a:endParaRPr>
          </a:p>
          <a:p>
            <a:r>
              <a:rPr lang="tr-TR" dirty="0" smtClean="0">
                <a:latin typeface="Hand writing Mutlu" panose="00002100000000000000" pitchFamily="2" charset="0"/>
              </a:rPr>
              <a:t>1</a:t>
            </a:r>
            <a:r>
              <a:rPr lang="tr-TR" dirty="0">
                <a:latin typeface="Hand writing Mutlu" panose="00002100000000000000" pitchFamily="2" charset="0"/>
              </a:rPr>
              <a:t>.) 90 sayfa kitabımın 3/5’ini okudum. Kaç sayfam kaldı</a:t>
            </a:r>
            <a:r>
              <a:rPr lang="tr-TR" dirty="0" smtClean="0">
                <a:latin typeface="Hand writing Mutlu" panose="00002100000000000000" pitchFamily="2" charset="0"/>
              </a:rPr>
              <a:t>?</a:t>
            </a:r>
          </a:p>
          <a:p>
            <a:pPr marL="0" indent="0">
              <a:buNone/>
            </a:pPr>
            <a:endParaRPr lang="tr-TR" dirty="0" smtClean="0">
              <a:latin typeface="Hand writing Mutlu" panose="00002100000000000000" pitchFamily="2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Hand writing Mutlu" panose="00002100000000000000" pitchFamily="2" charset="0"/>
                <a:ea typeface="Calibri"/>
                <a:cs typeface="Times New Roman"/>
              </a:rPr>
              <a:t>2.) Yolun 4/6’sını gittim. Geriye 20 km yol kaldığına </a:t>
            </a:r>
            <a:r>
              <a:rPr lang="tr-TR" dirty="0" smtClean="0">
                <a:latin typeface="Hand writing Mutlu" panose="00002100000000000000" pitchFamily="2" charset="0"/>
                <a:ea typeface="Calibri"/>
                <a:cs typeface="Times New Roman"/>
              </a:rPr>
              <a:t>göre</a:t>
            </a:r>
            <a:r>
              <a:rPr lang="tr-TR" dirty="0">
                <a:latin typeface="Hand writing Mutlu" panose="00002100000000000000" pitchFamily="2" charset="0"/>
                <a:ea typeface="Calibri"/>
                <a:cs typeface="Times New Roman"/>
              </a:rPr>
              <a:t>, kaç km yol gittim</a:t>
            </a:r>
            <a:r>
              <a:rPr lang="tr-TR" dirty="0" smtClean="0">
                <a:latin typeface="Hand writing Mutlu" panose="00002100000000000000" pitchFamily="2" charset="0"/>
                <a:ea typeface="Calibri"/>
                <a:cs typeface="Times New Roman"/>
              </a:rPr>
              <a:t>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tr-TR" dirty="0" smtClean="0">
              <a:latin typeface="Hand writing Mutlu" panose="00002100000000000000" pitchFamily="2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Hand writing Mutlu" panose="00002100000000000000" pitchFamily="2" charset="0"/>
              </a:rPr>
              <a:t>3.) Ali, parasının 2/5’ini harcadı. 50 TL </a:t>
            </a:r>
            <a:r>
              <a:rPr lang="tr-TR" dirty="0" smtClean="0">
                <a:latin typeface="Hand writing Mutlu" panose="00002100000000000000" pitchFamily="2" charset="0"/>
              </a:rPr>
              <a:t>harcadığına </a:t>
            </a:r>
            <a:r>
              <a:rPr lang="tr-TR" dirty="0">
                <a:latin typeface="Hand writing Mutlu" panose="00002100000000000000" pitchFamily="2" charset="0"/>
              </a:rPr>
              <a:t>göre kaç TL parası kaldı</a:t>
            </a:r>
            <a:r>
              <a:rPr lang="tr-TR" dirty="0" smtClean="0">
                <a:latin typeface="Hand writing Mutlu" panose="00002100000000000000" pitchFamily="2" charset="0"/>
              </a:rPr>
              <a:t>?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tr-TR" dirty="0" smtClean="0">
              <a:latin typeface="Hand writing Mutlu" panose="00002100000000000000" pitchFamily="2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Hand writing Mutlu" panose="00002100000000000000" pitchFamily="2" charset="0"/>
              </a:rPr>
              <a:t>4.) Kitabımın 2/6’ini okudum. 20 sayfa daha okusaydım kitabın yarısı bitmiş olacaktı. Kitap kaç sayfadır?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5805264"/>
            <a:ext cx="1152128" cy="865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24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>
                <a:latin typeface="Hand writing Mutlu" panose="00002100000000000000" pitchFamily="2" charset="0"/>
              </a:rPr>
              <a:t>5.) Bir okuldaki öğrencilerin 3/8’i erkektir. Okulda 90 kız öğrenci olduğuna göre kaç erkek öğrenci vardır</a:t>
            </a:r>
            <a:r>
              <a:rPr lang="tr-TR" dirty="0" smtClean="0">
                <a:latin typeface="Hand writing Mutlu" panose="00002100000000000000" pitchFamily="2" charset="0"/>
              </a:rPr>
              <a:t>?</a:t>
            </a:r>
          </a:p>
          <a:p>
            <a:pPr marL="0" indent="0">
              <a:buNone/>
            </a:pPr>
            <a:endParaRPr lang="tr-TR" dirty="0" smtClean="0">
              <a:latin typeface="Hand writing Mutlu" panose="00002100000000000000" pitchFamily="2" charset="0"/>
            </a:endParaRPr>
          </a:p>
          <a:p>
            <a:r>
              <a:rPr lang="tr-TR" dirty="0">
                <a:latin typeface="Hand writing Mutlu" panose="00002100000000000000" pitchFamily="2" charset="0"/>
              </a:rPr>
              <a:t>6.) 80 sayfa kitabımın 3/5’ini okudum. Kaç sayfa </a:t>
            </a:r>
            <a:r>
              <a:rPr lang="tr-TR" dirty="0" smtClean="0">
                <a:latin typeface="Hand writing Mutlu" panose="00002100000000000000" pitchFamily="2" charset="0"/>
              </a:rPr>
              <a:t>okumuş </a:t>
            </a:r>
            <a:r>
              <a:rPr lang="tr-TR" dirty="0">
                <a:latin typeface="Hand writing Mutlu" panose="00002100000000000000" pitchFamily="2" charset="0"/>
              </a:rPr>
              <a:t>oldum</a:t>
            </a:r>
            <a:r>
              <a:rPr lang="tr-TR" dirty="0" smtClean="0">
                <a:latin typeface="Hand writing Mutlu" panose="00002100000000000000" pitchFamily="2" charset="0"/>
              </a:rPr>
              <a:t>?</a:t>
            </a:r>
          </a:p>
          <a:p>
            <a:pPr marL="0" indent="0">
              <a:buNone/>
            </a:pPr>
            <a:endParaRPr lang="tr-TR" dirty="0" smtClean="0">
              <a:latin typeface="Hand writing Mutlu" panose="00002100000000000000" pitchFamily="2" charset="0"/>
            </a:endParaRPr>
          </a:p>
          <a:p>
            <a:pPr marL="0" indent="0">
              <a:buNone/>
            </a:pPr>
            <a:endParaRPr lang="tr-TR" dirty="0" smtClean="0">
              <a:latin typeface="Hand writing Mutlu" panose="00002100000000000000" pitchFamily="2" charset="0"/>
            </a:endParaRPr>
          </a:p>
          <a:p>
            <a:r>
              <a:rPr lang="tr-TR" dirty="0">
                <a:latin typeface="Hand writing Mutlu" panose="00002100000000000000" pitchFamily="2" charset="0"/>
              </a:rPr>
              <a:t>7.) Eren, parasının 2/6’sını harcadı. 40 TL harcadığına göre, ilk başta kaç TL parası vardı?</a:t>
            </a:r>
          </a:p>
          <a:p>
            <a:endParaRPr lang="tr-TR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373216"/>
            <a:ext cx="15732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24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r>
              <a:rPr lang="tr-TR" dirty="0">
                <a:latin typeface="Hand writing Mutlu" panose="00002100000000000000" pitchFamily="2" charset="0"/>
              </a:rPr>
              <a:t>8.) Ece, kitabının 3/7’sini okudu. Geriye 60 sayfa kaldığına göre kaç sayfa okumuştur</a:t>
            </a:r>
            <a:r>
              <a:rPr lang="tr-TR" dirty="0" smtClean="0">
                <a:latin typeface="Hand writing Mutlu" panose="00002100000000000000" pitchFamily="2" charset="0"/>
              </a:rPr>
              <a:t>?</a:t>
            </a:r>
          </a:p>
          <a:p>
            <a:pPr marL="0" indent="0">
              <a:buNone/>
            </a:pPr>
            <a:endParaRPr lang="tr-TR" dirty="0" smtClean="0">
              <a:latin typeface="Hand writing Mutlu" panose="00002100000000000000" pitchFamily="2" charset="0"/>
            </a:endParaRPr>
          </a:p>
          <a:p>
            <a:r>
              <a:rPr lang="tr-TR" dirty="0">
                <a:latin typeface="Hand writing Mutlu" panose="00002100000000000000" pitchFamily="2" charset="0"/>
              </a:rPr>
              <a:t>9.) Seda yolun 2/8’ini gitti. 40 km daha gitseydi, yolun yarısını gitmiş olacaktı. Buna göre yol kaç km’dir</a:t>
            </a:r>
            <a:r>
              <a:rPr lang="tr-TR" dirty="0" smtClean="0">
                <a:latin typeface="Hand writing Mutlu" panose="00002100000000000000" pitchFamily="2" charset="0"/>
              </a:rPr>
              <a:t>?</a:t>
            </a:r>
          </a:p>
          <a:p>
            <a:pPr marL="0" indent="0">
              <a:buNone/>
            </a:pPr>
            <a:endParaRPr lang="tr-TR" dirty="0">
              <a:latin typeface="Hand writing Mutlu" panose="00002100000000000000" pitchFamily="2" charset="0"/>
            </a:endParaRPr>
          </a:p>
          <a:p>
            <a:r>
              <a:rPr lang="tr-TR" dirty="0">
                <a:latin typeface="Hand writing Mutlu" panose="00002100000000000000" pitchFamily="2" charset="0"/>
              </a:rPr>
              <a:t>10.) Bir okuldaki öğrencilerin 3/5’i kızdır. 80 erkek olduğuna göre okulda kaç öğrenci vardır?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75" y="5157192"/>
            <a:ext cx="1571997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4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öküm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</TotalTime>
  <Words>177</Words>
  <Application>Microsoft Office PowerPoint</Application>
  <PresentationFormat>Ekran Gösterisi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Akış</vt:lpstr>
      <vt:lpstr>            Kesir           Problemleri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REFİK</dc:creator>
  <cp:lastModifiedBy>rambo</cp:lastModifiedBy>
  <cp:revision>7</cp:revision>
  <dcterms:created xsi:type="dcterms:W3CDTF">2017-03-10T18:41:27Z</dcterms:created>
  <dcterms:modified xsi:type="dcterms:W3CDTF">2017-03-10T19:40:53Z</dcterms:modified>
</cp:coreProperties>
</file>